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631" autoAdjust="0"/>
  </p:normalViewPr>
  <p:slideViewPr>
    <p:cSldViewPr snapToGrid="0">
      <p:cViewPr varScale="1">
        <p:scale>
          <a:sx n="52" d="100"/>
          <a:sy n="52" d="100"/>
        </p:scale>
        <p:origin x="13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0A28C-5430-4A63-817C-0E6B05A7E522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4EB0C-E40D-4D51-BA3C-8504C5045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60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5943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45693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98979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205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baseline="0" dirty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42B8-0205-4AF0-B1F4-C01EC1D9B32A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6662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3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9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46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99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90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4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7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5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4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9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A99AE-D542-470F-8F0B-BA85F558C8DF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00A9E-5FDE-4747-A395-27837DC73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7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30213" y="1066801"/>
            <a:ext cx="469900" cy="469900"/>
          </a:xfrm>
          <a:custGeom>
            <a:avLst/>
            <a:gdLst>
              <a:gd name="T0" fmla="*/ 4 w 265"/>
              <a:gd name="T1" fmla="*/ 261 h 265"/>
              <a:gd name="T2" fmla="*/ 0 w 265"/>
              <a:gd name="T3" fmla="*/ 253 h 265"/>
              <a:gd name="T4" fmla="*/ 0 w 265"/>
              <a:gd name="T5" fmla="*/ 12 h 265"/>
              <a:gd name="T6" fmla="*/ 4 w 265"/>
              <a:gd name="T7" fmla="*/ 4 h 265"/>
              <a:gd name="T8" fmla="*/ 13 w 265"/>
              <a:gd name="T9" fmla="*/ 0 h 265"/>
              <a:gd name="T10" fmla="*/ 187 w 265"/>
              <a:gd name="T11" fmla="*/ 0 h 265"/>
              <a:gd name="T12" fmla="*/ 195 w 265"/>
              <a:gd name="T13" fmla="*/ 4 h 265"/>
              <a:gd name="T14" fmla="*/ 199 w 265"/>
              <a:gd name="T15" fmla="*/ 12 h 265"/>
              <a:gd name="T16" fmla="*/ 199 w 265"/>
              <a:gd name="T17" fmla="*/ 54 h 265"/>
              <a:gd name="T18" fmla="*/ 195 w 265"/>
              <a:gd name="T19" fmla="*/ 58 h 265"/>
              <a:gd name="T20" fmla="*/ 191 w 265"/>
              <a:gd name="T21" fmla="*/ 54 h 265"/>
              <a:gd name="T22" fmla="*/ 191 w 265"/>
              <a:gd name="T23" fmla="*/ 12 h 265"/>
              <a:gd name="T24" fmla="*/ 187 w 265"/>
              <a:gd name="T25" fmla="*/ 8 h 265"/>
              <a:gd name="T26" fmla="*/ 13 w 265"/>
              <a:gd name="T27" fmla="*/ 8 h 265"/>
              <a:gd name="T28" fmla="*/ 9 w 265"/>
              <a:gd name="T29" fmla="*/ 12 h 265"/>
              <a:gd name="T30" fmla="*/ 9 w 265"/>
              <a:gd name="T31" fmla="*/ 253 h 265"/>
              <a:gd name="T32" fmla="*/ 13 w 265"/>
              <a:gd name="T33" fmla="*/ 257 h 265"/>
              <a:gd name="T34" fmla="*/ 129 w 265"/>
              <a:gd name="T35" fmla="*/ 257 h 265"/>
              <a:gd name="T36" fmla="*/ 133 w 265"/>
              <a:gd name="T37" fmla="*/ 261 h 265"/>
              <a:gd name="T38" fmla="*/ 129 w 265"/>
              <a:gd name="T39" fmla="*/ 265 h 265"/>
              <a:gd name="T40" fmla="*/ 13 w 265"/>
              <a:gd name="T41" fmla="*/ 265 h 265"/>
              <a:gd name="T42" fmla="*/ 4 w 265"/>
              <a:gd name="T43" fmla="*/ 261 h 265"/>
              <a:gd name="T44" fmla="*/ 100 w 265"/>
              <a:gd name="T45" fmla="*/ 224 h 265"/>
              <a:gd name="T46" fmla="*/ 106 w 265"/>
              <a:gd name="T47" fmla="*/ 226 h 265"/>
              <a:gd name="T48" fmla="*/ 108 w 265"/>
              <a:gd name="T49" fmla="*/ 232 h 265"/>
              <a:gd name="T50" fmla="*/ 106 w 265"/>
              <a:gd name="T51" fmla="*/ 238 h 265"/>
              <a:gd name="T52" fmla="*/ 100 w 265"/>
              <a:gd name="T53" fmla="*/ 240 h 265"/>
              <a:gd name="T54" fmla="*/ 94 w 265"/>
              <a:gd name="T55" fmla="*/ 238 h 265"/>
              <a:gd name="T56" fmla="*/ 91 w 265"/>
              <a:gd name="T57" fmla="*/ 232 h 265"/>
              <a:gd name="T58" fmla="*/ 94 w 265"/>
              <a:gd name="T59" fmla="*/ 226 h 265"/>
              <a:gd name="T60" fmla="*/ 100 w 265"/>
              <a:gd name="T61" fmla="*/ 224 h 265"/>
              <a:gd name="T62" fmla="*/ 153 w 265"/>
              <a:gd name="T63" fmla="*/ 78 h 265"/>
              <a:gd name="T64" fmla="*/ 162 w 265"/>
              <a:gd name="T65" fmla="*/ 75 h 265"/>
              <a:gd name="T66" fmla="*/ 253 w 265"/>
              <a:gd name="T67" fmla="*/ 75 h 265"/>
              <a:gd name="T68" fmla="*/ 262 w 265"/>
              <a:gd name="T69" fmla="*/ 78 h 265"/>
              <a:gd name="T70" fmla="*/ 265 w 265"/>
              <a:gd name="T71" fmla="*/ 87 h 265"/>
              <a:gd name="T72" fmla="*/ 265 w 265"/>
              <a:gd name="T73" fmla="*/ 253 h 265"/>
              <a:gd name="T74" fmla="*/ 262 w 265"/>
              <a:gd name="T75" fmla="*/ 261 h 265"/>
              <a:gd name="T76" fmla="*/ 253 w 265"/>
              <a:gd name="T77" fmla="*/ 265 h 265"/>
              <a:gd name="T78" fmla="*/ 162 w 265"/>
              <a:gd name="T79" fmla="*/ 265 h 265"/>
              <a:gd name="T80" fmla="*/ 153 w 265"/>
              <a:gd name="T81" fmla="*/ 261 h 265"/>
              <a:gd name="T82" fmla="*/ 149 w 265"/>
              <a:gd name="T83" fmla="*/ 253 h 265"/>
              <a:gd name="T84" fmla="*/ 149 w 265"/>
              <a:gd name="T85" fmla="*/ 87 h 265"/>
              <a:gd name="T86" fmla="*/ 153 w 265"/>
              <a:gd name="T87" fmla="*/ 78 h 265"/>
              <a:gd name="T88" fmla="*/ 253 w 265"/>
              <a:gd name="T89" fmla="*/ 83 h 265"/>
              <a:gd name="T90" fmla="*/ 162 w 265"/>
              <a:gd name="T91" fmla="*/ 83 h 265"/>
              <a:gd name="T92" fmla="*/ 158 w 265"/>
              <a:gd name="T93" fmla="*/ 87 h 265"/>
              <a:gd name="T94" fmla="*/ 158 w 265"/>
              <a:gd name="T95" fmla="*/ 253 h 265"/>
              <a:gd name="T96" fmla="*/ 162 w 265"/>
              <a:gd name="T97" fmla="*/ 257 h 265"/>
              <a:gd name="T98" fmla="*/ 253 w 265"/>
              <a:gd name="T99" fmla="*/ 257 h 265"/>
              <a:gd name="T100" fmla="*/ 257 w 265"/>
              <a:gd name="T101" fmla="*/ 253 h 265"/>
              <a:gd name="T102" fmla="*/ 257 w 265"/>
              <a:gd name="T103" fmla="*/ 87 h 265"/>
              <a:gd name="T104" fmla="*/ 253 w 265"/>
              <a:gd name="T105" fmla="*/ 83 h 265"/>
              <a:gd name="T106" fmla="*/ 207 w 265"/>
              <a:gd name="T107" fmla="*/ 224 h 265"/>
              <a:gd name="T108" fmla="*/ 213 w 265"/>
              <a:gd name="T109" fmla="*/ 226 h 265"/>
              <a:gd name="T110" fmla="*/ 216 w 265"/>
              <a:gd name="T111" fmla="*/ 232 h 265"/>
              <a:gd name="T112" fmla="*/ 213 w 265"/>
              <a:gd name="T113" fmla="*/ 238 h 265"/>
              <a:gd name="T114" fmla="*/ 207 w 265"/>
              <a:gd name="T115" fmla="*/ 240 h 265"/>
              <a:gd name="T116" fmla="*/ 201 w 265"/>
              <a:gd name="T117" fmla="*/ 238 h 265"/>
              <a:gd name="T118" fmla="*/ 199 w 265"/>
              <a:gd name="T119" fmla="*/ 232 h 265"/>
              <a:gd name="T120" fmla="*/ 201 w 265"/>
              <a:gd name="T121" fmla="*/ 226 h 265"/>
              <a:gd name="T122" fmla="*/ 207 w 265"/>
              <a:gd name="T123" fmla="*/ 22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65">
                <a:moveTo>
                  <a:pt x="4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90" y="0"/>
                  <a:pt x="193" y="1"/>
                  <a:pt x="195" y="4"/>
                </a:cubicBezTo>
                <a:cubicBezTo>
                  <a:pt x="198" y="6"/>
                  <a:pt x="199" y="9"/>
                  <a:pt x="199" y="12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9" y="57"/>
                  <a:pt x="198" y="58"/>
                  <a:pt x="195" y="58"/>
                </a:cubicBezTo>
                <a:cubicBezTo>
                  <a:pt x="192" y="58"/>
                  <a:pt x="191" y="57"/>
                  <a:pt x="191" y="54"/>
                </a:cubicBezTo>
                <a:cubicBezTo>
                  <a:pt x="191" y="12"/>
                  <a:pt x="191" y="12"/>
                  <a:pt x="191" y="12"/>
                </a:cubicBezTo>
                <a:cubicBezTo>
                  <a:pt x="191" y="10"/>
                  <a:pt x="189" y="8"/>
                  <a:pt x="187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cubicBezTo>
                  <a:pt x="9" y="253"/>
                  <a:pt x="9" y="253"/>
                  <a:pt x="9" y="253"/>
                </a:cubicBezTo>
                <a:cubicBezTo>
                  <a:pt x="9" y="255"/>
                  <a:pt x="10" y="257"/>
                  <a:pt x="13" y="257"/>
                </a:cubicBezTo>
                <a:cubicBezTo>
                  <a:pt x="129" y="257"/>
                  <a:pt x="129" y="257"/>
                  <a:pt x="129" y="257"/>
                </a:cubicBezTo>
                <a:cubicBezTo>
                  <a:pt x="131" y="257"/>
                  <a:pt x="133" y="258"/>
                  <a:pt x="133" y="261"/>
                </a:cubicBezTo>
                <a:cubicBezTo>
                  <a:pt x="133" y="264"/>
                  <a:pt x="131" y="265"/>
                  <a:pt x="129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lose/>
                <a:moveTo>
                  <a:pt x="100" y="224"/>
                </a:moveTo>
                <a:cubicBezTo>
                  <a:pt x="102" y="224"/>
                  <a:pt x="104" y="224"/>
                  <a:pt x="106" y="226"/>
                </a:cubicBezTo>
                <a:cubicBezTo>
                  <a:pt x="107" y="227"/>
                  <a:pt x="108" y="229"/>
                  <a:pt x="108" y="232"/>
                </a:cubicBezTo>
                <a:cubicBezTo>
                  <a:pt x="108" y="234"/>
                  <a:pt x="107" y="236"/>
                  <a:pt x="106" y="238"/>
                </a:cubicBezTo>
                <a:cubicBezTo>
                  <a:pt x="104" y="239"/>
                  <a:pt x="102" y="240"/>
                  <a:pt x="100" y="240"/>
                </a:cubicBezTo>
                <a:cubicBezTo>
                  <a:pt x="97" y="240"/>
                  <a:pt x="95" y="239"/>
                  <a:pt x="94" y="238"/>
                </a:cubicBezTo>
                <a:cubicBezTo>
                  <a:pt x="92" y="236"/>
                  <a:pt x="91" y="234"/>
                  <a:pt x="91" y="232"/>
                </a:cubicBezTo>
                <a:cubicBezTo>
                  <a:pt x="91" y="229"/>
                  <a:pt x="92" y="227"/>
                  <a:pt x="94" y="226"/>
                </a:cubicBezTo>
                <a:cubicBezTo>
                  <a:pt x="95" y="224"/>
                  <a:pt x="97" y="224"/>
                  <a:pt x="100" y="224"/>
                </a:cubicBezTo>
                <a:close/>
                <a:moveTo>
                  <a:pt x="153" y="78"/>
                </a:moveTo>
                <a:cubicBezTo>
                  <a:pt x="155" y="76"/>
                  <a:pt x="158" y="75"/>
                  <a:pt x="162" y="75"/>
                </a:cubicBezTo>
                <a:cubicBezTo>
                  <a:pt x="253" y="75"/>
                  <a:pt x="253" y="75"/>
                  <a:pt x="253" y="75"/>
                </a:cubicBezTo>
                <a:cubicBezTo>
                  <a:pt x="256" y="75"/>
                  <a:pt x="259" y="76"/>
                  <a:pt x="262" y="78"/>
                </a:cubicBezTo>
                <a:cubicBezTo>
                  <a:pt x="264" y="81"/>
                  <a:pt x="265" y="83"/>
                  <a:pt x="265" y="87"/>
                </a:cubicBezTo>
                <a:cubicBezTo>
                  <a:pt x="265" y="253"/>
                  <a:pt x="265" y="253"/>
                  <a:pt x="265" y="253"/>
                </a:cubicBezTo>
                <a:cubicBezTo>
                  <a:pt x="265" y="256"/>
                  <a:pt x="264" y="259"/>
                  <a:pt x="262" y="261"/>
                </a:cubicBezTo>
                <a:cubicBezTo>
                  <a:pt x="259" y="264"/>
                  <a:pt x="256" y="265"/>
                  <a:pt x="253" y="265"/>
                </a:cubicBezTo>
                <a:cubicBezTo>
                  <a:pt x="162" y="265"/>
                  <a:pt x="162" y="265"/>
                  <a:pt x="162" y="265"/>
                </a:cubicBezTo>
                <a:cubicBezTo>
                  <a:pt x="158" y="265"/>
                  <a:pt x="155" y="264"/>
                  <a:pt x="153" y="261"/>
                </a:cubicBezTo>
                <a:cubicBezTo>
                  <a:pt x="150" y="259"/>
                  <a:pt x="149" y="256"/>
                  <a:pt x="149" y="253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149" y="83"/>
                  <a:pt x="150" y="81"/>
                  <a:pt x="153" y="78"/>
                </a:cubicBezTo>
                <a:close/>
                <a:moveTo>
                  <a:pt x="253" y="83"/>
                </a:moveTo>
                <a:cubicBezTo>
                  <a:pt x="162" y="83"/>
                  <a:pt x="162" y="83"/>
                  <a:pt x="162" y="83"/>
                </a:cubicBezTo>
                <a:cubicBezTo>
                  <a:pt x="159" y="83"/>
                  <a:pt x="158" y="84"/>
                  <a:pt x="158" y="87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58" y="255"/>
                  <a:pt x="159" y="257"/>
                  <a:pt x="162" y="257"/>
                </a:cubicBezTo>
                <a:cubicBezTo>
                  <a:pt x="253" y="257"/>
                  <a:pt x="253" y="257"/>
                  <a:pt x="253" y="257"/>
                </a:cubicBezTo>
                <a:cubicBezTo>
                  <a:pt x="256" y="257"/>
                  <a:pt x="257" y="255"/>
                  <a:pt x="257" y="253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7" y="84"/>
                  <a:pt x="256" y="83"/>
                  <a:pt x="253" y="83"/>
                </a:cubicBezTo>
                <a:close/>
                <a:moveTo>
                  <a:pt x="207" y="224"/>
                </a:moveTo>
                <a:cubicBezTo>
                  <a:pt x="210" y="224"/>
                  <a:pt x="212" y="224"/>
                  <a:pt x="213" y="226"/>
                </a:cubicBezTo>
                <a:cubicBezTo>
                  <a:pt x="215" y="227"/>
                  <a:pt x="216" y="229"/>
                  <a:pt x="216" y="232"/>
                </a:cubicBezTo>
                <a:cubicBezTo>
                  <a:pt x="216" y="234"/>
                  <a:pt x="215" y="236"/>
                  <a:pt x="213" y="238"/>
                </a:cubicBezTo>
                <a:cubicBezTo>
                  <a:pt x="212" y="239"/>
                  <a:pt x="210" y="240"/>
                  <a:pt x="207" y="240"/>
                </a:cubicBezTo>
                <a:cubicBezTo>
                  <a:pt x="205" y="240"/>
                  <a:pt x="203" y="239"/>
                  <a:pt x="201" y="238"/>
                </a:cubicBezTo>
                <a:cubicBezTo>
                  <a:pt x="200" y="236"/>
                  <a:pt x="199" y="234"/>
                  <a:pt x="199" y="232"/>
                </a:cubicBezTo>
                <a:cubicBezTo>
                  <a:pt x="199" y="229"/>
                  <a:pt x="200" y="227"/>
                  <a:pt x="201" y="226"/>
                </a:cubicBezTo>
                <a:cubicBezTo>
                  <a:pt x="203" y="224"/>
                  <a:pt x="205" y="224"/>
                  <a:pt x="207" y="2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1135063" y="1066801"/>
            <a:ext cx="615950" cy="469900"/>
          </a:xfrm>
          <a:custGeom>
            <a:avLst/>
            <a:gdLst>
              <a:gd name="T0" fmla="*/ 347 w 347"/>
              <a:gd name="T1" fmla="*/ 236 h 265"/>
              <a:gd name="T2" fmla="*/ 347 w 347"/>
              <a:gd name="T3" fmla="*/ 244 h 265"/>
              <a:gd name="T4" fmla="*/ 341 w 347"/>
              <a:gd name="T5" fmla="*/ 258 h 265"/>
              <a:gd name="T6" fmla="*/ 327 w 347"/>
              <a:gd name="T7" fmla="*/ 265 h 265"/>
              <a:gd name="T8" fmla="*/ 20 w 347"/>
              <a:gd name="T9" fmla="*/ 265 h 265"/>
              <a:gd name="T10" fmla="*/ 6 w 347"/>
              <a:gd name="T11" fmla="*/ 259 h 265"/>
              <a:gd name="T12" fmla="*/ 0 w 347"/>
              <a:gd name="T13" fmla="*/ 246 h 265"/>
              <a:gd name="T14" fmla="*/ 0 w 347"/>
              <a:gd name="T15" fmla="*/ 236 h 265"/>
              <a:gd name="T16" fmla="*/ 4 w 347"/>
              <a:gd name="T17" fmla="*/ 232 h 265"/>
              <a:gd name="T18" fmla="*/ 343 w 347"/>
              <a:gd name="T19" fmla="*/ 232 h 265"/>
              <a:gd name="T20" fmla="*/ 347 w 347"/>
              <a:gd name="T21" fmla="*/ 236 h 265"/>
              <a:gd name="T22" fmla="*/ 339 w 347"/>
              <a:gd name="T23" fmla="*/ 240 h 265"/>
              <a:gd name="T24" fmla="*/ 8 w 347"/>
              <a:gd name="T25" fmla="*/ 240 h 265"/>
              <a:gd name="T26" fmla="*/ 8 w 347"/>
              <a:gd name="T27" fmla="*/ 246 h 265"/>
              <a:gd name="T28" fmla="*/ 12 w 347"/>
              <a:gd name="T29" fmla="*/ 253 h 265"/>
              <a:gd name="T30" fmla="*/ 20 w 347"/>
              <a:gd name="T31" fmla="*/ 257 h 265"/>
              <a:gd name="T32" fmla="*/ 327 w 347"/>
              <a:gd name="T33" fmla="*/ 257 h 265"/>
              <a:gd name="T34" fmla="*/ 335 w 347"/>
              <a:gd name="T35" fmla="*/ 252 h 265"/>
              <a:gd name="T36" fmla="*/ 339 w 347"/>
              <a:gd name="T37" fmla="*/ 244 h 265"/>
              <a:gd name="T38" fmla="*/ 339 w 347"/>
              <a:gd name="T39" fmla="*/ 240 h 265"/>
              <a:gd name="T40" fmla="*/ 25 w 347"/>
              <a:gd name="T41" fmla="*/ 211 h 265"/>
              <a:gd name="T42" fmla="*/ 25 w 347"/>
              <a:gd name="T43" fmla="*/ 17 h 265"/>
              <a:gd name="T44" fmla="*/ 29 w 347"/>
              <a:gd name="T45" fmla="*/ 5 h 265"/>
              <a:gd name="T46" fmla="*/ 41 w 347"/>
              <a:gd name="T47" fmla="*/ 0 h 265"/>
              <a:gd name="T48" fmla="*/ 306 w 347"/>
              <a:gd name="T49" fmla="*/ 0 h 265"/>
              <a:gd name="T50" fmla="*/ 318 w 347"/>
              <a:gd name="T51" fmla="*/ 5 h 265"/>
              <a:gd name="T52" fmla="*/ 323 w 347"/>
              <a:gd name="T53" fmla="*/ 17 h 265"/>
              <a:gd name="T54" fmla="*/ 323 w 347"/>
              <a:gd name="T55" fmla="*/ 211 h 265"/>
              <a:gd name="T56" fmla="*/ 318 w 347"/>
              <a:gd name="T57" fmla="*/ 215 h 265"/>
              <a:gd name="T58" fmla="*/ 314 w 347"/>
              <a:gd name="T59" fmla="*/ 211 h 265"/>
              <a:gd name="T60" fmla="*/ 314 w 347"/>
              <a:gd name="T61" fmla="*/ 17 h 265"/>
              <a:gd name="T62" fmla="*/ 312 w 347"/>
              <a:gd name="T63" fmla="*/ 11 h 265"/>
              <a:gd name="T64" fmla="*/ 306 w 347"/>
              <a:gd name="T65" fmla="*/ 8 h 265"/>
              <a:gd name="T66" fmla="*/ 41 w 347"/>
              <a:gd name="T67" fmla="*/ 8 h 265"/>
              <a:gd name="T68" fmla="*/ 33 w 347"/>
              <a:gd name="T69" fmla="*/ 17 h 265"/>
              <a:gd name="T70" fmla="*/ 33 w 347"/>
              <a:gd name="T71" fmla="*/ 211 h 265"/>
              <a:gd name="T72" fmla="*/ 29 w 347"/>
              <a:gd name="T73" fmla="*/ 215 h 265"/>
              <a:gd name="T74" fmla="*/ 25 w 347"/>
              <a:gd name="T75" fmla="*/ 211 h 265"/>
              <a:gd name="T76" fmla="*/ 294 w 347"/>
              <a:gd name="T77" fmla="*/ 25 h 265"/>
              <a:gd name="T78" fmla="*/ 298 w 347"/>
              <a:gd name="T79" fmla="*/ 29 h 265"/>
              <a:gd name="T80" fmla="*/ 298 w 347"/>
              <a:gd name="T81" fmla="*/ 211 h 265"/>
              <a:gd name="T82" fmla="*/ 294 w 347"/>
              <a:gd name="T83" fmla="*/ 215 h 265"/>
              <a:gd name="T84" fmla="*/ 54 w 347"/>
              <a:gd name="T85" fmla="*/ 215 h 265"/>
              <a:gd name="T86" fmla="*/ 49 w 347"/>
              <a:gd name="T87" fmla="*/ 211 h 265"/>
              <a:gd name="T88" fmla="*/ 49 w 347"/>
              <a:gd name="T89" fmla="*/ 29 h 265"/>
              <a:gd name="T90" fmla="*/ 54 w 347"/>
              <a:gd name="T91" fmla="*/ 25 h 265"/>
              <a:gd name="T92" fmla="*/ 294 w 347"/>
              <a:gd name="T93" fmla="*/ 25 h 265"/>
              <a:gd name="T94" fmla="*/ 289 w 347"/>
              <a:gd name="T95" fmla="*/ 33 h 265"/>
              <a:gd name="T96" fmla="*/ 58 w 347"/>
              <a:gd name="T97" fmla="*/ 33 h 265"/>
              <a:gd name="T98" fmla="*/ 58 w 347"/>
              <a:gd name="T99" fmla="*/ 207 h 265"/>
              <a:gd name="T100" fmla="*/ 289 w 347"/>
              <a:gd name="T101" fmla="*/ 207 h 265"/>
              <a:gd name="T102" fmla="*/ 289 w 347"/>
              <a:gd name="T103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7" h="265">
                <a:moveTo>
                  <a:pt x="347" y="236"/>
                </a:moveTo>
                <a:cubicBezTo>
                  <a:pt x="347" y="244"/>
                  <a:pt x="347" y="244"/>
                  <a:pt x="347" y="244"/>
                </a:cubicBezTo>
                <a:cubicBezTo>
                  <a:pt x="347" y="249"/>
                  <a:pt x="345" y="254"/>
                  <a:pt x="341" y="258"/>
                </a:cubicBezTo>
                <a:cubicBezTo>
                  <a:pt x="336" y="263"/>
                  <a:pt x="332" y="265"/>
                  <a:pt x="327" y="265"/>
                </a:cubicBezTo>
                <a:cubicBezTo>
                  <a:pt x="20" y="265"/>
                  <a:pt x="20" y="265"/>
                  <a:pt x="20" y="265"/>
                </a:cubicBezTo>
                <a:cubicBezTo>
                  <a:pt x="16" y="265"/>
                  <a:pt x="11" y="263"/>
                  <a:pt x="6" y="259"/>
                </a:cubicBezTo>
                <a:cubicBezTo>
                  <a:pt x="2" y="255"/>
                  <a:pt x="0" y="251"/>
                  <a:pt x="0" y="24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3"/>
                  <a:pt x="1" y="232"/>
                  <a:pt x="4" y="232"/>
                </a:cubicBezTo>
                <a:cubicBezTo>
                  <a:pt x="343" y="232"/>
                  <a:pt x="343" y="232"/>
                  <a:pt x="343" y="232"/>
                </a:cubicBezTo>
                <a:cubicBezTo>
                  <a:pt x="346" y="232"/>
                  <a:pt x="347" y="233"/>
                  <a:pt x="347" y="236"/>
                </a:cubicBezTo>
                <a:close/>
                <a:moveTo>
                  <a:pt x="339" y="240"/>
                </a:moveTo>
                <a:cubicBezTo>
                  <a:pt x="8" y="240"/>
                  <a:pt x="8" y="240"/>
                  <a:pt x="8" y="240"/>
                </a:cubicBezTo>
                <a:cubicBezTo>
                  <a:pt x="8" y="246"/>
                  <a:pt x="8" y="246"/>
                  <a:pt x="8" y="246"/>
                </a:cubicBezTo>
                <a:cubicBezTo>
                  <a:pt x="8" y="248"/>
                  <a:pt x="9" y="250"/>
                  <a:pt x="12" y="253"/>
                </a:cubicBezTo>
                <a:cubicBezTo>
                  <a:pt x="15" y="255"/>
                  <a:pt x="18" y="257"/>
                  <a:pt x="20" y="257"/>
                </a:cubicBezTo>
                <a:cubicBezTo>
                  <a:pt x="327" y="257"/>
                  <a:pt x="327" y="257"/>
                  <a:pt x="327" y="257"/>
                </a:cubicBezTo>
                <a:cubicBezTo>
                  <a:pt x="329" y="257"/>
                  <a:pt x="332" y="255"/>
                  <a:pt x="335" y="252"/>
                </a:cubicBezTo>
                <a:cubicBezTo>
                  <a:pt x="338" y="249"/>
                  <a:pt x="339" y="247"/>
                  <a:pt x="339" y="244"/>
                </a:cubicBezTo>
                <a:lnTo>
                  <a:pt x="339" y="240"/>
                </a:lnTo>
                <a:close/>
                <a:moveTo>
                  <a:pt x="25" y="211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2"/>
                  <a:pt x="26" y="8"/>
                  <a:pt x="29" y="5"/>
                </a:cubicBezTo>
                <a:cubicBezTo>
                  <a:pt x="32" y="2"/>
                  <a:pt x="36" y="0"/>
                  <a:pt x="41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311" y="0"/>
                  <a:pt x="314" y="2"/>
                  <a:pt x="318" y="5"/>
                </a:cubicBezTo>
                <a:cubicBezTo>
                  <a:pt x="321" y="8"/>
                  <a:pt x="323" y="12"/>
                  <a:pt x="323" y="17"/>
                </a:cubicBezTo>
                <a:cubicBezTo>
                  <a:pt x="323" y="211"/>
                  <a:pt x="323" y="211"/>
                  <a:pt x="323" y="211"/>
                </a:cubicBezTo>
                <a:cubicBezTo>
                  <a:pt x="323" y="214"/>
                  <a:pt x="321" y="215"/>
                  <a:pt x="318" y="215"/>
                </a:cubicBezTo>
                <a:cubicBezTo>
                  <a:pt x="316" y="215"/>
                  <a:pt x="314" y="214"/>
                  <a:pt x="314" y="211"/>
                </a:cubicBezTo>
                <a:cubicBezTo>
                  <a:pt x="314" y="17"/>
                  <a:pt x="314" y="17"/>
                  <a:pt x="314" y="17"/>
                </a:cubicBezTo>
                <a:cubicBezTo>
                  <a:pt x="314" y="15"/>
                  <a:pt x="314" y="13"/>
                  <a:pt x="312" y="11"/>
                </a:cubicBezTo>
                <a:cubicBezTo>
                  <a:pt x="310" y="9"/>
                  <a:pt x="308" y="8"/>
                  <a:pt x="306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6" y="8"/>
                  <a:pt x="33" y="11"/>
                  <a:pt x="33" y="17"/>
                </a:cubicBezTo>
                <a:cubicBezTo>
                  <a:pt x="33" y="211"/>
                  <a:pt x="33" y="211"/>
                  <a:pt x="33" y="211"/>
                </a:cubicBezTo>
                <a:cubicBezTo>
                  <a:pt x="33" y="214"/>
                  <a:pt x="31" y="215"/>
                  <a:pt x="29" y="215"/>
                </a:cubicBezTo>
                <a:cubicBezTo>
                  <a:pt x="26" y="215"/>
                  <a:pt x="25" y="214"/>
                  <a:pt x="25" y="211"/>
                </a:cubicBezTo>
                <a:close/>
                <a:moveTo>
                  <a:pt x="294" y="25"/>
                </a:moveTo>
                <a:cubicBezTo>
                  <a:pt x="296" y="25"/>
                  <a:pt x="298" y="26"/>
                  <a:pt x="298" y="29"/>
                </a:cubicBezTo>
                <a:cubicBezTo>
                  <a:pt x="298" y="211"/>
                  <a:pt x="298" y="211"/>
                  <a:pt x="298" y="211"/>
                </a:cubicBezTo>
                <a:cubicBezTo>
                  <a:pt x="298" y="214"/>
                  <a:pt x="296" y="215"/>
                  <a:pt x="294" y="215"/>
                </a:cubicBezTo>
                <a:cubicBezTo>
                  <a:pt x="54" y="215"/>
                  <a:pt x="54" y="215"/>
                  <a:pt x="54" y="215"/>
                </a:cubicBezTo>
                <a:cubicBezTo>
                  <a:pt x="51" y="215"/>
                  <a:pt x="49" y="214"/>
                  <a:pt x="49" y="211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6"/>
                  <a:pt x="51" y="25"/>
                  <a:pt x="54" y="25"/>
                </a:cubicBezTo>
                <a:lnTo>
                  <a:pt x="294" y="25"/>
                </a:lnTo>
                <a:close/>
                <a:moveTo>
                  <a:pt x="289" y="33"/>
                </a:moveTo>
                <a:cubicBezTo>
                  <a:pt x="58" y="33"/>
                  <a:pt x="58" y="33"/>
                  <a:pt x="58" y="33"/>
                </a:cubicBezTo>
                <a:cubicBezTo>
                  <a:pt x="58" y="207"/>
                  <a:pt x="58" y="207"/>
                  <a:pt x="58" y="207"/>
                </a:cubicBezTo>
                <a:cubicBezTo>
                  <a:pt x="289" y="207"/>
                  <a:pt x="289" y="207"/>
                  <a:pt x="289" y="207"/>
                </a:cubicBezTo>
                <a:lnTo>
                  <a:pt x="289" y="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985963" y="1066801"/>
            <a:ext cx="571500" cy="469900"/>
          </a:xfrm>
          <a:custGeom>
            <a:avLst/>
            <a:gdLst>
              <a:gd name="T0" fmla="*/ 4 w 323"/>
              <a:gd name="T1" fmla="*/ 203 h 265"/>
              <a:gd name="T2" fmla="*/ 0 w 323"/>
              <a:gd name="T3" fmla="*/ 195 h 265"/>
              <a:gd name="T4" fmla="*/ 0 w 323"/>
              <a:gd name="T5" fmla="*/ 12 h 265"/>
              <a:gd name="T6" fmla="*/ 4 w 323"/>
              <a:gd name="T7" fmla="*/ 4 h 265"/>
              <a:gd name="T8" fmla="*/ 12 w 323"/>
              <a:gd name="T9" fmla="*/ 0 h 265"/>
              <a:gd name="T10" fmla="*/ 310 w 323"/>
              <a:gd name="T11" fmla="*/ 0 h 265"/>
              <a:gd name="T12" fmla="*/ 319 w 323"/>
              <a:gd name="T13" fmla="*/ 4 h 265"/>
              <a:gd name="T14" fmla="*/ 323 w 323"/>
              <a:gd name="T15" fmla="*/ 12 h 265"/>
              <a:gd name="T16" fmla="*/ 323 w 323"/>
              <a:gd name="T17" fmla="*/ 195 h 265"/>
              <a:gd name="T18" fmla="*/ 319 w 323"/>
              <a:gd name="T19" fmla="*/ 203 h 265"/>
              <a:gd name="T20" fmla="*/ 310 w 323"/>
              <a:gd name="T21" fmla="*/ 207 h 265"/>
              <a:gd name="T22" fmla="*/ 166 w 323"/>
              <a:gd name="T23" fmla="*/ 207 h 265"/>
              <a:gd name="T24" fmla="*/ 166 w 323"/>
              <a:gd name="T25" fmla="*/ 219 h 265"/>
              <a:gd name="T26" fmla="*/ 161 w 323"/>
              <a:gd name="T27" fmla="*/ 224 h 265"/>
              <a:gd name="T28" fmla="*/ 157 w 323"/>
              <a:gd name="T29" fmla="*/ 219 h 265"/>
              <a:gd name="T30" fmla="*/ 157 w 323"/>
              <a:gd name="T31" fmla="*/ 207 h 265"/>
              <a:gd name="T32" fmla="*/ 12 w 323"/>
              <a:gd name="T33" fmla="*/ 207 h 265"/>
              <a:gd name="T34" fmla="*/ 4 w 323"/>
              <a:gd name="T35" fmla="*/ 203 h 265"/>
              <a:gd name="T36" fmla="*/ 8 w 323"/>
              <a:gd name="T37" fmla="*/ 195 h 265"/>
              <a:gd name="T38" fmla="*/ 12 w 323"/>
              <a:gd name="T39" fmla="*/ 199 h 265"/>
              <a:gd name="T40" fmla="*/ 310 w 323"/>
              <a:gd name="T41" fmla="*/ 199 h 265"/>
              <a:gd name="T42" fmla="*/ 315 w 323"/>
              <a:gd name="T43" fmla="*/ 195 h 265"/>
              <a:gd name="T44" fmla="*/ 315 w 323"/>
              <a:gd name="T45" fmla="*/ 12 h 265"/>
              <a:gd name="T46" fmla="*/ 310 w 323"/>
              <a:gd name="T47" fmla="*/ 8 h 265"/>
              <a:gd name="T48" fmla="*/ 12 w 323"/>
              <a:gd name="T49" fmla="*/ 8 h 265"/>
              <a:gd name="T50" fmla="*/ 8 w 323"/>
              <a:gd name="T51" fmla="*/ 12 h 265"/>
              <a:gd name="T52" fmla="*/ 8 w 323"/>
              <a:gd name="T53" fmla="*/ 195 h 265"/>
              <a:gd name="T54" fmla="*/ 25 w 323"/>
              <a:gd name="T55" fmla="*/ 178 h 265"/>
              <a:gd name="T56" fmla="*/ 25 w 323"/>
              <a:gd name="T57" fmla="*/ 29 h 265"/>
              <a:gd name="T58" fmla="*/ 29 w 323"/>
              <a:gd name="T59" fmla="*/ 25 h 265"/>
              <a:gd name="T60" fmla="*/ 294 w 323"/>
              <a:gd name="T61" fmla="*/ 25 h 265"/>
              <a:gd name="T62" fmla="*/ 298 w 323"/>
              <a:gd name="T63" fmla="*/ 29 h 265"/>
              <a:gd name="T64" fmla="*/ 298 w 323"/>
              <a:gd name="T65" fmla="*/ 178 h 265"/>
              <a:gd name="T66" fmla="*/ 294 w 323"/>
              <a:gd name="T67" fmla="*/ 182 h 265"/>
              <a:gd name="T68" fmla="*/ 29 w 323"/>
              <a:gd name="T69" fmla="*/ 182 h 265"/>
              <a:gd name="T70" fmla="*/ 25 w 323"/>
              <a:gd name="T71" fmla="*/ 178 h 265"/>
              <a:gd name="T72" fmla="*/ 33 w 323"/>
              <a:gd name="T73" fmla="*/ 174 h 265"/>
              <a:gd name="T74" fmla="*/ 290 w 323"/>
              <a:gd name="T75" fmla="*/ 174 h 265"/>
              <a:gd name="T76" fmla="*/ 290 w 323"/>
              <a:gd name="T77" fmla="*/ 33 h 265"/>
              <a:gd name="T78" fmla="*/ 33 w 323"/>
              <a:gd name="T79" fmla="*/ 33 h 265"/>
              <a:gd name="T80" fmla="*/ 33 w 323"/>
              <a:gd name="T81" fmla="*/ 174 h 265"/>
              <a:gd name="T82" fmla="*/ 207 w 323"/>
              <a:gd name="T83" fmla="*/ 232 h 265"/>
              <a:gd name="T84" fmla="*/ 219 w 323"/>
              <a:gd name="T85" fmla="*/ 237 h 265"/>
              <a:gd name="T86" fmla="*/ 223 w 323"/>
              <a:gd name="T87" fmla="*/ 249 h 265"/>
              <a:gd name="T88" fmla="*/ 223 w 323"/>
              <a:gd name="T89" fmla="*/ 261 h 265"/>
              <a:gd name="T90" fmla="*/ 219 w 323"/>
              <a:gd name="T91" fmla="*/ 265 h 265"/>
              <a:gd name="T92" fmla="*/ 103 w 323"/>
              <a:gd name="T93" fmla="*/ 265 h 265"/>
              <a:gd name="T94" fmla="*/ 99 w 323"/>
              <a:gd name="T95" fmla="*/ 261 h 265"/>
              <a:gd name="T96" fmla="*/ 99 w 323"/>
              <a:gd name="T97" fmla="*/ 248 h 265"/>
              <a:gd name="T98" fmla="*/ 104 w 323"/>
              <a:gd name="T99" fmla="*/ 236 h 265"/>
              <a:gd name="T100" fmla="*/ 116 w 323"/>
              <a:gd name="T101" fmla="*/ 232 h 265"/>
              <a:gd name="T102" fmla="*/ 207 w 323"/>
              <a:gd name="T103" fmla="*/ 232 h 265"/>
              <a:gd name="T104" fmla="*/ 213 w 323"/>
              <a:gd name="T105" fmla="*/ 243 h 265"/>
              <a:gd name="T106" fmla="*/ 207 w 323"/>
              <a:gd name="T107" fmla="*/ 240 h 265"/>
              <a:gd name="T108" fmla="*/ 116 w 323"/>
              <a:gd name="T109" fmla="*/ 240 h 265"/>
              <a:gd name="T110" fmla="*/ 108 w 323"/>
              <a:gd name="T111" fmla="*/ 248 h 265"/>
              <a:gd name="T112" fmla="*/ 108 w 323"/>
              <a:gd name="T113" fmla="*/ 257 h 265"/>
              <a:gd name="T114" fmla="*/ 215 w 323"/>
              <a:gd name="T115" fmla="*/ 257 h 265"/>
              <a:gd name="T116" fmla="*/ 215 w 323"/>
              <a:gd name="T117" fmla="*/ 249 h 265"/>
              <a:gd name="T118" fmla="*/ 213 w 323"/>
              <a:gd name="T119" fmla="*/ 24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3" h="265">
                <a:moveTo>
                  <a:pt x="4" y="203"/>
                </a:moveTo>
                <a:cubicBezTo>
                  <a:pt x="1" y="201"/>
                  <a:pt x="0" y="198"/>
                  <a:pt x="0" y="19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2" y="0"/>
                </a:cubicBezTo>
                <a:cubicBezTo>
                  <a:pt x="310" y="0"/>
                  <a:pt x="310" y="0"/>
                  <a:pt x="310" y="0"/>
                </a:cubicBezTo>
                <a:cubicBezTo>
                  <a:pt x="314" y="0"/>
                  <a:pt x="317" y="1"/>
                  <a:pt x="319" y="4"/>
                </a:cubicBezTo>
                <a:cubicBezTo>
                  <a:pt x="322" y="6"/>
                  <a:pt x="323" y="9"/>
                  <a:pt x="323" y="12"/>
                </a:cubicBezTo>
                <a:cubicBezTo>
                  <a:pt x="323" y="195"/>
                  <a:pt x="323" y="195"/>
                  <a:pt x="323" y="195"/>
                </a:cubicBezTo>
                <a:cubicBezTo>
                  <a:pt x="323" y="198"/>
                  <a:pt x="322" y="201"/>
                  <a:pt x="319" y="203"/>
                </a:cubicBezTo>
                <a:cubicBezTo>
                  <a:pt x="317" y="206"/>
                  <a:pt x="314" y="207"/>
                  <a:pt x="310" y="207"/>
                </a:cubicBezTo>
                <a:cubicBezTo>
                  <a:pt x="166" y="207"/>
                  <a:pt x="166" y="207"/>
                  <a:pt x="166" y="207"/>
                </a:cubicBezTo>
                <a:cubicBezTo>
                  <a:pt x="166" y="219"/>
                  <a:pt x="166" y="219"/>
                  <a:pt x="166" y="219"/>
                </a:cubicBezTo>
                <a:cubicBezTo>
                  <a:pt x="166" y="222"/>
                  <a:pt x="164" y="224"/>
                  <a:pt x="161" y="224"/>
                </a:cubicBezTo>
                <a:cubicBezTo>
                  <a:pt x="159" y="224"/>
                  <a:pt x="157" y="222"/>
                  <a:pt x="157" y="219"/>
                </a:cubicBezTo>
                <a:cubicBezTo>
                  <a:pt x="157" y="207"/>
                  <a:pt x="157" y="207"/>
                  <a:pt x="157" y="207"/>
                </a:cubicBezTo>
                <a:cubicBezTo>
                  <a:pt x="12" y="207"/>
                  <a:pt x="12" y="207"/>
                  <a:pt x="12" y="207"/>
                </a:cubicBezTo>
                <a:cubicBezTo>
                  <a:pt x="9" y="207"/>
                  <a:pt x="6" y="206"/>
                  <a:pt x="4" y="203"/>
                </a:cubicBezTo>
                <a:close/>
                <a:moveTo>
                  <a:pt x="8" y="195"/>
                </a:moveTo>
                <a:cubicBezTo>
                  <a:pt x="8" y="197"/>
                  <a:pt x="10" y="199"/>
                  <a:pt x="1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13" y="199"/>
                  <a:pt x="315" y="197"/>
                  <a:pt x="315" y="195"/>
                </a:cubicBezTo>
                <a:cubicBezTo>
                  <a:pt x="315" y="12"/>
                  <a:pt x="315" y="12"/>
                  <a:pt x="315" y="12"/>
                </a:cubicBezTo>
                <a:cubicBezTo>
                  <a:pt x="315" y="10"/>
                  <a:pt x="313" y="8"/>
                  <a:pt x="310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10"/>
                  <a:pt x="8" y="12"/>
                </a:cubicBezTo>
                <a:lnTo>
                  <a:pt x="8" y="195"/>
                </a:lnTo>
                <a:close/>
                <a:moveTo>
                  <a:pt x="25" y="178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6"/>
                  <a:pt x="26" y="25"/>
                  <a:pt x="29" y="25"/>
                </a:cubicBezTo>
                <a:cubicBezTo>
                  <a:pt x="294" y="25"/>
                  <a:pt x="294" y="25"/>
                  <a:pt x="294" y="25"/>
                </a:cubicBezTo>
                <a:cubicBezTo>
                  <a:pt x="297" y="25"/>
                  <a:pt x="298" y="26"/>
                  <a:pt x="298" y="29"/>
                </a:cubicBezTo>
                <a:cubicBezTo>
                  <a:pt x="298" y="178"/>
                  <a:pt x="298" y="178"/>
                  <a:pt x="298" y="178"/>
                </a:cubicBezTo>
                <a:cubicBezTo>
                  <a:pt x="298" y="181"/>
                  <a:pt x="297" y="182"/>
                  <a:pt x="294" y="182"/>
                </a:cubicBezTo>
                <a:cubicBezTo>
                  <a:pt x="29" y="182"/>
                  <a:pt x="29" y="182"/>
                  <a:pt x="29" y="182"/>
                </a:cubicBezTo>
                <a:cubicBezTo>
                  <a:pt x="26" y="182"/>
                  <a:pt x="25" y="181"/>
                  <a:pt x="25" y="178"/>
                </a:cubicBezTo>
                <a:close/>
                <a:moveTo>
                  <a:pt x="33" y="174"/>
                </a:moveTo>
                <a:cubicBezTo>
                  <a:pt x="290" y="174"/>
                  <a:pt x="290" y="174"/>
                  <a:pt x="290" y="174"/>
                </a:cubicBezTo>
                <a:cubicBezTo>
                  <a:pt x="290" y="33"/>
                  <a:pt x="290" y="33"/>
                  <a:pt x="290" y="33"/>
                </a:cubicBezTo>
                <a:cubicBezTo>
                  <a:pt x="33" y="33"/>
                  <a:pt x="33" y="33"/>
                  <a:pt x="33" y="33"/>
                </a:cubicBezTo>
                <a:lnTo>
                  <a:pt x="33" y="174"/>
                </a:lnTo>
                <a:close/>
                <a:moveTo>
                  <a:pt x="207" y="232"/>
                </a:moveTo>
                <a:cubicBezTo>
                  <a:pt x="211" y="232"/>
                  <a:pt x="215" y="233"/>
                  <a:pt x="219" y="237"/>
                </a:cubicBezTo>
                <a:cubicBezTo>
                  <a:pt x="222" y="240"/>
                  <a:pt x="223" y="244"/>
                  <a:pt x="223" y="249"/>
                </a:cubicBezTo>
                <a:cubicBezTo>
                  <a:pt x="223" y="261"/>
                  <a:pt x="223" y="261"/>
                  <a:pt x="223" y="261"/>
                </a:cubicBezTo>
                <a:cubicBezTo>
                  <a:pt x="223" y="264"/>
                  <a:pt x="222" y="265"/>
                  <a:pt x="219" y="265"/>
                </a:cubicBezTo>
                <a:cubicBezTo>
                  <a:pt x="103" y="265"/>
                  <a:pt x="103" y="265"/>
                  <a:pt x="103" y="265"/>
                </a:cubicBezTo>
                <a:cubicBezTo>
                  <a:pt x="101" y="265"/>
                  <a:pt x="99" y="264"/>
                  <a:pt x="99" y="261"/>
                </a:cubicBezTo>
                <a:cubicBezTo>
                  <a:pt x="99" y="248"/>
                  <a:pt x="99" y="248"/>
                  <a:pt x="99" y="248"/>
                </a:cubicBezTo>
                <a:cubicBezTo>
                  <a:pt x="99" y="244"/>
                  <a:pt x="101" y="240"/>
                  <a:pt x="104" y="236"/>
                </a:cubicBezTo>
                <a:cubicBezTo>
                  <a:pt x="107" y="233"/>
                  <a:pt x="111" y="232"/>
                  <a:pt x="116" y="232"/>
                </a:cubicBezTo>
                <a:lnTo>
                  <a:pt x="207" y="232"/>
                </a:lnTo>
                <a:close/>
                <a:moveTo>
                  <a:pt x="213" y="243"/>
                </a:moveTo>
                <a:cubicBezTo>
                  <a:pt x="211" y="241"/>
                  <a:pt x="209" y="240"/>
                  <a:pt x="207" y="240"/>
                </a:cubicBezTo>
                <a:cubicBezTo>
                  <a:pt x="116" y="240"/>
                  <a:pt x="116" y="240"/>
                  <a:pt x="116" y="240"/>
                </a:cubicBezTo>
                <a:cubicBezTo>
                  <a:pt x="110" y="240"/>
                  <a:pt x="108" y="243"/>
                  <a:pt x="108" y="248"/>
                </a:cubicBezTo>
                <a:cubicBezTo>
                  <a:pt x="108" y="257"/>
                  <a:pt x="108" y="257"/>
                  <a:pt x="108" y="257"/>
                </a:cubicBezTo>
                <a:cubicBezTo>
                  <a:pt x="215" y="257"/>
                  <a:pt x="215" y="257"/>
                  <a:pt x="215" y="257"/>
                </a:cubicBezTo>
                <a:cubicBezTo>
                  <a:pt x="215" y="249"/>
                  <a:pt x="215" y="249"/>
                  <a:pt x="215" y="249"/>
                </a:cubicBezTo>
                <a:cubicBezTo>
                  <a:pt x="215" y="247"/>
                  <a:pt x="214" y="244"/>
                  <a:pt x="213" y="2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2792414" y="1066801"/>
            <a:ext cx="366713" cy="469900"/>
          </a:xfrm>
          <a:custGeom>
            <a:avLst/>
            <a:gdLst>
              <a:gd name="T0" fmla="*/ 4 w 207"/>
              <a:gd name="T1" fmla="*/ 261 h 265"/>
              <a:gd name="T2" fmla="*/ 0 w 207"/>
              <a:gd name="T3" fmla="*/ 253 h 265"/>
              <a:gd name="T4" fmla="*/ 0 w 207"/>
              <a:gd name="T5" fmla="*/ 12 h 265"/>
              <a:gd name="T6" fmla="*/ 4 w 207"/>
              <a:gd name="T7" fmla="*/ 4 h 265"/>
              <a:gd name="T8" fmla="*/ 13 w 207"/>
              <a:gd name="T9" fmla="*/ 0 h 265"/>
              <a:gd name="T10" fmla="*/ 195 w 207"/>
              <a:gd name="T11" fmla="*/ 0 h 265"/>
              <a:gd name="T12" fmla="*/ 204 w 207"/>
              <a:gd name="T13" fmla="*/ 4 h 265"/>
              <a:gd name="T14" fmla="*/ 207 w 207"/>
              <a:gd name="T15" fmla="*/ 12 h 265"/>
              <a:gd name="T16" fmla="*/ 207 w 207"/>
              <a:gd name="T17" fmla="*/ 253 h 265"/>
              <a:gd name="T18" fmla="*/ 204 w 207"/>
              <a:gd name="T19" fmla="*/ 261 h 265"/>
              <a:gd name="T20" fmla="*/ 195 w 207"/>
              <a:gd name="T21" fmla="*/ 265 h 265"/>
              <a:gd name="T22" fmla="*/ 13 w 207"/>
              <a:gd name="T23" fmla="*/ 265 h 265"/>
              <a:gd name="T24" fmla="*/ 4 w 207"/>
              <a:gd name="T25" fmla="*/ 261 h 265"/>
              <a:gd name="T26" fmla="*/ 9 w 207"/>
              <a:gd name="T27" fmla="*/ 253 h 265"/>
              <a:gd name="T28" fmla="*/ 13 w 207"/>
              <a:gd name="T29" fmla="*/ 257 h 265"/>
              <a:gd name="T30" fmla="*/ 195 w 207"/>
              <a:gd name="T31" fmla="*/ 257 h 265"/>
              <a:gd name="T32" fmla="*/ 199 w 207"/>
              <a:gd name="T33" fmla="*/ 253 h 265"/>
              <a:gd name="T34" fmla="*/ 199 w 207"/>
              <a:gd name="T35" fmla="*/ 12 h 265"/>
              <a:gd name="T36" fmla="*/ 195 w 207"/>
              <a:gd name="T37" fmla="*/ 8 h 265"/>
              <a:gd name="T38" fmla="*/ 13 w 207"/>
              <a:gd name="T39" fmla="*/ 8 h 265"/>
              <a:gd name="T40" fmla="*/ 9 w 207"/>
              <a:gd name="T41" fmla="*/ 12 h 265"/>
              <a:gd name="T42" fmla="*/ 9 w 207"/>
              <a:gd name="T43" fmla="*/ 253 h 265"/>
              <a:gd name="T44" fmla="*/ 25 w 207"/>
              <a:gd name="T45" fmla="*/ 219 h 265"/>
              <a:gd name="T46" fmla="*/ 25 w 207"/>
              <a:gd name="T47" fmla="*/ 29 h 265"/>
              <a:gd name="T48" fmla="*/ 29 w 207"/>
              <a:gd name="T49" fmla="*/ 25 h 265"/>
              <a:gd name="T50" fmla="*/ 178 w 207"/>
              <a:gd name="T51" fmla="*/ 25 h 265"/>
              <a:gd name="T52" fmla="*/ 182 w 207"/>
              <a:gd name="T53" fmla="*/ 29 h 265"/>
              <a:gd name="T54" fmla="*/ 182 w 207"/>
              <a:gd name="T55" fmla="*/ 219 h 265"/>
              <a:gd name="T56" fmla="*/ 178 w 207"/>
              <a:gd name="T57" fmla="*/ 224 h 265"/>
              <a:gd name="T58" fmla="*/ 29 w 207"/>
              <a:gd name="T59" fmla="*/ 224 h 265"/>
              <a:gd name="T60" fmla="*/ 25 w 207"/>
              <a:gd name="T61" fmla="*/ 219 h 265"/>
              <a:gd name="T62" fmla="*/ 33 w 207"/>
              <a:gd name="T63" fmla="*/ 215 h 265"/>
              <a:gd name="T64" fmla="*/ 174 w 207"/>
              <a:gd name="T65" fmla="*/ 215 h 265"/>
              <a:gd name="T66" fmla="*/ 174 w 207"/>
              <a:gd name="T67" fmla="*/ 33 h 265"/>
              <a:gd name="T68" fmla="*/ 33 w 207"/>
              <a:gd name="T69" fmla="*/ 33 h 265"/>
              <a:gd name="T70" fmla="*/ 33 w 207"/>
              <a:gd name="T71" fmla="*/ 215 h 265"/>
              <a:gd name="T72" fmla="*/ 108 w 207"/>
              <a:gd name="T73" fmla="*/ 232 h 265"/>
              <a:gd name="T74" fmla="*/ 114 w 207"/>
              <a:gd name="T75" fmla="*/ 234 h 265"/>
              <a:gd name="T76" fmla="*/ 116 w 207"/>
              <a:gd name="T77" fmla="*/ 240 h 265"/>
              <a:gd name="T78" fmla="*/ 114 w 207"/>
              <a:gd name="T79" fmla="*/ 246 h 265"/>
              <a:gd name="T80" fmla="*/ 108 w 207"/>
              <a:gd name="T81" fmla="*/ 248 h 265"/>
              <a:gd name="T82" fmla="*/ 102 w 207"/>
              <a:gd name="T83" fmla="*/ 246 h 265"/>
              <a:gd name="T84" fmla="*/ 100 w 207"/>
              <a:gd name="T85" fmla="*/ 240 h 265"/>
              <a:gd name="T86" fmla="*/ 102 w 207"/>
              <a:gd name="T87" fmla="*/ 234 h 265"/>
              <a:gd name="T88" fmla="*/ 108 w 207"/>
              <a:gd name="T89" fmla="*/ 23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7" h="265">
                <a:moveTo>
                  <a:pt x="4" y="261"/>
                </a:moveTo>
                <a:cubicBezTo>
                  <a:pt x="2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8" y="0"/>
                  <a:pt x="201" y="1"/>
                  <a:pt x="204" y="4"/>
                </a:cubicBezTo>
                <a:cubicBezTo>
                  <a:pt x="206" y="6"/>
                  <a:pt x="207" y="9"/>
                  <a:pt x="207" y="12"/>
                </a:cubicBezTo>
                <a:cubicBezTo>
                  <a:pt x="207" y="253"/>
                  <a:pt x="207" y="253"/>
                  <a:pt x="207" y="253"/>
                </a:cubicBezTo>
                <a:cubicBezTo>
                  <a:pt x="207" y="256"/>
                  <a:pt x="206" y="259"/>
                  <a:pt x="204" y="261"/>
                </a:cubicBezTo>
                <a:cubicBezTo>
                  <a:pt x="201" y="264"/>
                  <a:pt x="198" y="265"/>
                  <a:pt x="195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lose/>
                <a:moveTo>
                  <a:pt x="9" y="253"/>
                </a:moveTo>
                <a:cubicBezTo>
                  <a:pt x="9" y="255"/>
                  <a:pt x="10" y="257"/>
                  <a:pt x="13" y="257"/>
                </a:cubicBezTo>
                <a:cubicBezTo>
                  <a:pt x="195" y="257"/>
                  <a:pt x="195" y="257"/>
                  <a:pt x="195" y="257"/>
                </a:cubicBezTo>
                <a:cubicBezTo>
                  <a:pt x="198" y="257"/>
                  <a:pt x="199" y="255"/>
                  <a:pt x="199" y="253"/>
                </a:cubicBezTo>
                <a:cubicBezTo>
                  <a:pt x="199" y="12"/>
                  <a:pt x="199" y="12"/>
                  <a:pt x="199" y="12"/>
                </a:cubicBezTo>
                <a:cubicBezTo>
                  <a:pt x="199" y="10"/>
                  <a:pt x="198" y="8"/>
                  <a:pt x="1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lnTo>
                  <a:pt x="9" y="253"/>
                </a:lnTo>
                <a:close/>
                <a:moveTo>
                  <a:pt x="25" y="219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6"/>
                  <a:pt x="27" y="25"/>
                  <a:pt x="29" y="25"/>
                </a:cubicBezTo>
                <a:cubicBezTo>
                  <a:pt x="178" y="25"/>
                  <a:pt x="178" y="25"/>
                  <a:pt x="178" y="25"/>
                </a:cubicBezTo>
                <a:cubicBezTo>
                  <a:pt x="181" y="25"/>
                  <a:pt x="182" y="26"/>
                  <a:pt x="182" y="2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22"/>
                  <a:pt x="181" y="224"/>
                  <a:pt x="178" y="224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7" y="224"/>
                  <a:pt x="25" y="222"/>
                  <a:pt x="25" y="219"/>
                </a:cubicBezTo>
                <a:close/>
                <a:moveTo>
                  <a:pt x="33" y="215"/>
                </a:moveTo>
                <a:cubicBezTo>
                  <a:pt x="174" y="215"/>
                  <a:pt x="174" y="215"/>
                  <a:pt x="174" y="215"/>
                </a:cubicBezTo>
                <a:cubicBezTo>
                  <a:pt x="174" y="33"/>
                  <a:pt x="174" y="33"/>
                  <a:pt x="174" y="33"/>
                </a:cubicBezTo>
                <a:cubicBezTo>
                  <a:pt x="33" y="33"/>
                  <a:pt x="33" y="33"/>
                  <a:pt x="33" y="33"/>
                </a:cubicBezTo>
                <a:lnTo>
                  <a:pt x="33" y="215"/>
                </a:lnTo>
                <a:close/>
                <a:moveTo>
                  <a:pt x="108" y="232"/>
                </a:moveTo>
                <a:cubicBezTo>
                  <a:pt x="110" y="232"/>
                  <a:pt x="112" y="233"/>
                  <a:pt x="114" y="234"/>
                </a:cubicBezTo>
                <a:cubicBezTo>
                  <a:pt x="115" y="236"/>
                  <a:pt x="116" y="238"/>
                  <a:pt x="116" y="240"/>
                </a:cubicBezTo>
                <a:cubicBezTo>
                  <a:pt x="116" y="243"/>
                  <a:pt x="115" y="245"/>
                  <a:pt x="114" y="246"/>
                </a:cubicBezTo>
                <a:cubicBezTo>
                  <a:pt x="112" y="248"/>
                  <a:pt x="110" y="248"/>
                  <a:pt x="108" y="248"/>
                </a:cubicBezTo>
                <a:cubicBezTo>
                  <a:pt x="106" y="248"/>
                  <a:pt x="104" y="248"/>
                  <a:pt x="102" y="246"/>
                </a:cubicBezTo>
                <a:cubicBezTo>
                  <a:pt x="100" y="245"/>
                  <a:pt x="100" y="243"/>
                  <a:pt x="100" y="240"/>
                </a:cubicBezTo>
                <a:cubicBezTo>
                  <a:pt x="100" y="238"/>
                  <a:pt x="100" y="236"/>
                  <a:pt x="102" y="234"/>
                </a:cubicBezTo>
                <a:cubicBezTo>
                  <a:pt x="104" y="233"/>
                  <a:pt x="106" y="232"/>
                  <a:pt x="108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394077" y="1066801"/>
            <a:ext cx="277813" cy="469900"/>
          </a:xfrm>
          <a:custGeom>
            <a:avLst/>
            <a:gdLst>
              <a:gd name="T0" fmla="*/ 3 w 157"/>
              <a:gd name="T1" fmla="*/ 261 h 265"/>
              <a:gd name="T2" fmla="*/ 0 w 157"/>
              <a:gd name="T3" fmla="*/ 253 h 265"/>
              <a:gd name="T4" fmla="*/ 0 w 157"/>
              <a:gd name="T5" fmla="*/ 12 h 265"/>
              <a:gd name="T6" fmla="*/ 3 w 157"/>
              <a:gd name="T7" fmla="*/ 4 h 265"/>
              <a:gd name="T8" fmla="*/ 12 w 157"/>
              <a:gd name="T9" fmla="*/ 0 h 265"/>
              <a:gd name="T10" fmla="*/ 145 w 157"/>
              <a:gd name="T11" fmla="*/ 0 h 265"/>
              <a:gd name="T12" fmla="*/ 153 w 157"/>
              <a:gd name="T13" fmla="*/ 4 h 265"/>
              <a:gd name="T14" fmla="*/ 157 w 157"/>
              <a:gd name="T15" fmla="*/ 12 h 265"/>
              <a:gd name="T16" fmla="*/ 157 w 157"/>
              <a:gd name="T17" fmla="*/ 253 h 265"/>
              <a:gd name="T18" fmla="*/ 153 w 157"/>
              <a:gd name="T19" fmla="*/ 261 h 265"/>
              <a:gd name="T20" fmla="*/ 145 w 157"/>
              <a:gd name="T21" fmla="*/ 265 h 265"/>
              <a:gd name="T22" fmla="*/ 12 w 157"/>
              <a:gd name="T23" fmla="*/ 265 h 265"/>
              <a:gd name="T24" fmla="*/ 3 w 157"/>
              <a:gd name="T25" fmla="*/ 261 h 265"/>
              <a:gd name="T26" fmla="*/ 8 w 157"/>
              <a:gd name="T27" fmla="*/ 253 h 265"/>
              <a:gd name="T28" fmla="*/ 12 w 157"/>
              <a:gd name="T29" fmla="*/ 257 h 265"/>
              <a:gd name="T30" fmla="*/ 145 w 157"/>
              <a:gd name="T31" fmla="*/ 257 h 265"/>
              <a:gd name="T32" fmla="*/ 149 w 157"/>
              <a:gd name="T33" fmla="*/ 253 h 265"/>
              <a:gd name="T34" fmla="*/ 149 w 157"/>
              <a:gd name="T35" fmla="*/ 12 h 265"/>
              <a:gd name="T36" fmla="*/ 145 w 157"/>
              <a:gd name="T37" fmla="*/ 8 h 265"/>
              <a:gd name="T38" fmla="*/ 12 w 157"/>
              <a:gd name="T39" fmla="*/ 8 h 265"/>
              <a:gd name="T40" fmla="*/ 8 w 157"/>
              <a:gd name="T41" fmla="*/ 12 h 265"/>
              <a:gd name="T42" fmla="*/ 8 w 157"/>
              <a:gd name="T43" fmla="*/ 253 h 265"/>
              <a:gd name="T44" fmla="*/ 16 w 157"/>
              <a:gd name="T45" fmla="*/ 219 h 265"/>
              <a:gd name="T46" fmla="*/ 16 w 157"/>
              <a:gd name="T47" fmla="*/ 46 h 265"/>
              <a:gd name="T48" fmla="*/ 20 w 157"/>
              <a:gd name="T49" fmla="*/ 41 h 265"/>
              <a:gd name="T50" fmla="*/ 136 w 157"/>
              <a:gd name="T51" fmla="*/ 41 h 265"/>
              <a:gd name="T52" fmla="*/ 141 w 157"/>
              <a:gd name="T53" fmla="*/ 46 h 265"/>
              <a:gd name="T54" fmla="*/ 141 w 157"/>
              <a:gd name="T55" fmla="*/ 219 h 265"/>
              <a:gd name="T56" fmla="*/ 136 w 157"/>
              <a:gd name="T57" fmla="*/ 224 h 265"/>
              <a:gd name="T58" fmla="*/ 20 w 157"/>
              <a:gd name="T59" fmla="*/ 224 h 265"/>
              <a:gd name="T60" fmla="*/ 16 w 157"/>
              <a:gd name="T61" fmla="*/ 219 h 265"/>
              <a:gd name="T62" fmla="*/ 25 w 157"/>
              <a:gd name="T63" fmla="*/ 215 h 265"/>
              <a:gd name="T64" fmla="*/ 132 w 157"/>
              <a:gd name="T65" fmla="*/ 215 h 265"/>
              <a:gd name="T66" fmla="*/ 132 w 157"/>
              <a:gd name="T67" fmla="*/ 50 h 265"/>
              <a:gd name="T68" fmla="*/ 25 w 157"/>
              <a:gd name="T69" fmla="*/ 50 h 265"/>
              <a:gd name="T70" fmla="*/ 25 w 157"/>
              <a:gd name="T71" fmla="*/ 215 h 265"/>
              <a:gd name="T72" fmla="*/ 58 w 157"/>
              <a:gd name="T73" fmla="*/ 29 h 265"/>
              <a:gd name="T74" fmla="*/ 62 w 157"/>
              <a:gd name="T75" fmla="*/ 25 h 265"/>
              <a:gd name="T76" fmla="*/ 95 w 157"/>
              <a:gd name="T77" fmla="*/ 25 h 265"/>
              <a:gd name="T78" fmla="*/ 99 w 157"/>
              <a:gd name="T79" fmla="*/ 29 h 265"/>
              <a:gd name="T80" fmla="*/ 95 w 157"/>
              <a:gd name="T81" fmla="*/ 33 h 265"/>
              <a:gd name="T82" fmla="*/ 62 w 157"/>
              <a:gd name="T83" fmla="*/ 33 h 265"/>
              <a:gd name="T84" fmla="*/ 58 w 157"/>
              <a:gd name="T85" fmla="*/ 29 h 265"/>
              <a:gd name="T86" fmla="*/ 83 w 157"/>
              <a:gd name="T87" fmla="*/ 232 h 265"/>
              <a:gd name="T88" fmla="*/ 89 w 157"/>
              <a:gd name="T89" fmla="*/ 234 h 265"/>
              <a:gd name="T90" fmla="*/ 91 w 157"/>
              <a:gd name="T91" fmla="*/ 240 h 265"/>
              <a:gd name="T92" fmla="*/ 89 w 157"/>
              <a:gd name="T93" fmla="*/ 246 h 265"/>
              <a:gd name="T94" fmla="*/ 83 w 157"/>
              <a:gd name="T95" fmla="*/ 248 h 265"/>
              <a:gd name="T96" fmla="*/ 77 w 157"/>
              <a:gd name="T97" fmla="*/ 246 h 265"/>
              <a:gd name="T98" fmla="*/ 74 w 157"/>
              <a:gd name="T99" fmla="*/ 240 h 265"/>
              <a:gd name="T100" fmla="*/ 77 w 157"/>
              <a:gd name="T101" fmla="*/ 234 h 265"/>
              <a:gd name="T102" fmla="*/ 83 w 157"/>
              <a:gd name="T103" fmla="*/ 23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265">
                <a:moveTo>
                  <a:pt x="3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8" y="0"/>
                  <a:pt x="151" y="1"/>
                  <a:pt x="153" y="4"/>
                </a:cubicBezTo>
                <a:cubicBezTo>
                  <a:pt x="156" y="6"/>
                  <a:pt x="157" y="9"/>
                  <a:pt x="157" y="12"/>
                </a:cubicBezTo>
                <a:cubicBezTo>
                  <a:pt x="157" y="253"/>
                  <a:pt x="157" y="253"/>
                  <a:pt x="157" y="253"/>
                </a:cubicBezTo>
                <a:cubicBezTo>
                  <a:pt x="157" y="256"/>
                  <a:pt x="156" y="259"/>
                  <a:pt x="153" y="261"/>
                </a:cubicBezTo>
                <a:cubicBezTo>
                  <a:pt x="151" y="264"/>
                  <a:pt x="148" y="265"/>
                  <a:pt x="145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lose/>
                <a:moveTo>
                  <a:pt x="8" y="253"/>
                </a:moveTo>
                <a:cubicBezTo>
                  <a:pt x="8" y="255"/>
                  <a:pt x="9" y="257"/>
                  <a:pt x="12" y="257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47" y="257"/>
                  <a:pt x="149" y="255"/>
                  <a:pt x="149" y="253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49" y="10"/>
                  <a:pt x="147" y="8"/>
                  <a:pt x="145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lnTo>
                  <a:pt x="8" y="253"/>
                </a:lnTo>
                <a:close/>
                <a:moveTo>
                  <a:pt x="16" y="219"/>
                </a:moveTo>
                <a:cubicBezTo>
                  <a:pt x="16" y="46"/>
                  <a:pt x="16" y="46"/>
                  <a:pt x="16" y="46"/>
                </a:cubicBezTo>
                <a:cubicBezTo>
                  <a:pt x="16" y="43"/>
                  <a:pt x="18" y="41"/>
                  <a:pt x="20" y="41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9" y="41"/>
                  <a:pt x="141" y="43"/>
                  <a:pt x="141" y="46"/>
                </a:cubicBezTo>
                <a:cubicBezTo>
                  <a:pt x="141" y="219"/>
                  <a:pt x="141" y="219"/>
                  <a:pt x="141" y="219"/>
                </a:cubicBezTo>
                <a:cubicBezTo>
                  <a:pt x="141" y="222"/>
                  <a:pt x="139" y="224"/>
                  <a:pt x="136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18" y="224"/>
                  <a:pt x="16" y="222"/>
                  <a:pt x="16" y="219"/>
                </a:cubicBezTo>
                <a:close/>
                <a:moveTo>
                  <a:pt x="25" y="215"/>
                </a:moveTo>
                <a:cubicBezTo>
                  <a:pt x="132" y="215"/>
                  <a:pt x="132" y="215"/>
                  <a:pt x="132" y="215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25" y="50"/>
                  <a:pt x="25" y="50"/>
                  <a:pt x="25" y="50"/>
                </a:cubicBezTo>
                <a:lnTo>
                  <a:pt x="25" y="215"/>
                </a:lnTo>
                <a:close/>
                <a:moveTo>
                  <a:pt x="58" y="29"/>
                </a:moveTo>
                <a:cubicBezTo>
                  <a:pt x="58" y="26"/>
                  <a:pt x="59" y="25"/>
                  <a:pt x="62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8" y="25"/>
                  <a:pt x="99" y="26"/>
                  <a:pt x="99" y="29"/>
                </a:cubicBezTo>
                <a:cubicBezTo>
                  <a:pt x="99" y="32"/>
                  <a:pt x="98" y="33"/>
                  <a:pt x="95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59" y="33"/>
                  <a:pt x="58" y="32"/>
                  <a:pt x="58" y="29"/>
                </a:cubicBezTo>
                <a:close/>
                <a:moveTo>
                  <a:pt x="83" y="232"/>
                </a:moveTo>
                <a:cubicBezTo>
                  <a:pt x="85" y="232"/>
                  <a:pt x="87" y="233"/>
                  <a:pt x="89" y="234"/>
                </a:cubicBezTo>
                <a:cubicBezTo>
                  <a:pt x="90" y="236"/>
                  <a:pt x="91" y="238"/>
                  <a:pt x="91" y="240"/>
                </a:cubicBezTo>
                <a:cubicBezTo>
                  <a:pt x="91" y="243"/>
                  <a:pt x="90" y="245"/>
                  <a:pt x="89" y="246"/>
                </a:cubicBezTo>
                <a:cubicBezTo>
                  <a:pt x="87" y="248"/>
                  <a:pt x="85" y="248"/>
                  <a:pt x="83" y="248"/>
                </a:cubicBezTo>
                <a:cubicBezTo>
                  <a:pt x="80" y="248"/>
                  <a:pt x="78" y="248"/>
                  <a:pt x="77" y="246"/>
                </a:cubicBezTo>
                <a:cubicBezTo>
                  <a:pt x="75" y="245"/>
                  <a:pt x="74" y="243"/>
                  <a:pt x="74" y="240"/>
                </a:cubicBezTo>
                <a:cubicBezTo>
                  <a:pt x="74" y="238"/>
                  <a:pt x="75" y="236"/>
                  <a:pt x="77" y="234"/>
                </a:cubicBezTo>
                <a:cubicBezTo>
                  <a:pt x="78" y="233"/>
                  <a:pt x="80" y="232"/>
                  <a:pt x="83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908426" y="1066801"/>
            <a:ext cx="350838" cy="469900"/>
          </a:xfrm>
          <a:custGeom>
            <a:avLst/>
            <a:gdLst>
              <a:gd name="T0" fmla="*/ 0 w 198"/>
              <a:gd name="T1" fmla="*/ 253 h 265"/>
              <a:gd name="T2" fmla="*/ 3 w 198"/>
              <a:gd name="T3" fmla="*/ 4 h 265"/>
              <a:gd name="T4" fmla="*/ 128 w 198"/>
              <a:gd name="T5" fmla="*/ 0 h 265"/>
              <a:gd name="T6" fmla="*/ 129 w 198"/>
              <a:gd name="T7" fmla="*/ 0 h 265"/>
              <a:gd name="T8" fmla="*/ 197 w 198"/>
              <a:gd name="T9" fmla="*/ 76 h 265"/>
              <a:gd name="T10" fmla="*/ 198 w 198"/>
              <a:gd name="T11" fmla="*/ 78 h 265"/>
              <a:gd name="T12" fmla="*/ 198 w 198"/>
              <a:gd name="T13" fmla="*/ 253 h 265"/>
              <a:gd name="T14" fmla="*/ 186 w 198"/>
              <a:gd name="T15" fmla="*/ 265 h 265"/>
              <a:gd name="T16" fmla="*/ 3 w 198"/>
              <a:gd name="T17" fmla="*/ 261 h 265"/>
              <a:gd name="T18" fmla="*/ 12 w 198"/>
              <a:gd name="T19" fmla="*/ 257 h 265"/>
              <a:gd name="T20" fmla="*/ 190 w 198"/>
              <a:gd name="T21" fmla="*/ 253 h 265"/>
              <a:gd name="T22" fmla="*/ 136 w 198"/>
              <a:gd name="T23" fmla="*/ 83 h 265"/>
              <a:gd name="T24" fmla="*/ 124 w 198"/>
              <a:gd name="T25" fmla="*/ 68 h 265"/>
              <a:gd name="T26" fmla="*/ 12 w 198"/>
              <a:gd name="T27" fmla="*/ 8 h 265"/>
              <a:gd name="T28" fmla="*/ 8 w 198"/>
              <a:gd name="T29" fmla="*/ 253 h 265"/>
              <a:gd name="T30" fmla="*/ 45 w 198"/>
              <a:gd name="T31" fmla="*/ 75 h 265"/>
              <a:gd name="T32" fmla="*/ 99 w 198"/>
              <a:gd name="T33" fmla="*/ 79 h 265"/>
              <a:gd name="T34" fmla="*/ 45 w 198"/>
              <a:gd name="T35" fmla="*/ 83 h 265"/>
              <a:gd name="T36" fmla="*/ 41 w 198"/>
              <a:gd name="T37" fmla="*/ 112 h 265"/>
              <a:gd name="T38" fmla="*/ 153 w 198"/>
              <a:gd name="T39" fmla="*/ 108 h 265"/>
              <a:gd name="T40" fmla="*/ 153 w 198"/>
              <a:gd name="T41" fmla="*/ 116 h 265"/>
              <a:gd name="T42" fmla="*/ 41 w 198"/>
              <a:gd name="T43" fmla="*/ 112 h 265"/>
              <a:gd name="T44" fmla="*/ 45 w 198"/>
              <a:gd name="T45" fmla="*/ 141 h 265"/>
              <a:gd name="T46" fmla="*/ 157 w 198"/>
              <a:gd name="T47" fmla="*/ 145 h 265"/>
              <a:gd name="T48" fmla="*/ 45 w 198"/>
              <a:gd name="T49" fmla="*/ 149 h 265"/>
              <a:gd name="T50" fmla="*/ 41 w 198"/>
              <a:gd name="T51" fmla="*/ 178 h 265"/>
              <a:gd name="T52" fmla="*/ 153 w 198"/>
              <a:gd name="T53" fmla="*/ 174 h 265"/>
              <a:gd name="T54" fmla="*/ 153 w 198"/>
              <a:gd name="T55" fmla="*/ 182 h 265"/>
              <a:gd name="T56" fmla="*/ 41 w 198"/>
              <a:gd name="T57" fmla="*/ 178 h 265"/>
              <a:gd name="T58" fmla="*/ 45 w 198"/>
              <a:gd name="T59" fmla="*/ 207 h 265"/>
              <a:gd name="T60" fmla="*/ 157 w 198"/>
              <a:gd name="T61" fmla="*/ 211 h 265"/>
              <a:gd name="T62" fmla="*/ 45 w 198"/>
              <a:gd name="T63" fmla="*/ 215 h 265"/>
              <a:gd name="T64" fmla="*/ 132 w 198"/>
              <a:gd name="T65" fmla="*/ 68 h 265"/>
              <a:gd name="T66" fmla="*/ 185 w 198"/>
              <a:gd name="T67" fmla="*/ 75 h 265"/>
              <a:gd name="T68" fmla="*/ 132 w 198"/>
              <a:gd name="T69" fmla="*/ 68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8" h="265">
                <a:moveTo>
                  <a:pt x="3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0" y="0"/>
                  <a:pt x="130" y="1"/>
                  <a:pt x="131" y="2"/>
                </a:cubicBezTo>
                <a:cubicBezTo>
                  <a:pt x="197" y="76"/>
                  <a:pt x="197" y="76"/>
                  <a:pt x="197" y="76"/>
                </a:cubicBezTo>
                <a:cubicBezTo>
                  <a:pt x="198" y="76"/>
                  <a:pt x="198" y="77"/>
                  <a:pt x="198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253"/>
                  <a:pt x="198" y="253"/>
                  <a:pt x="198" y="253"/>
                </a:cubicBezTo>
                <a:cubicBezTo>
                  <a:pt x="198" y="256"/>
                  <a:pt x="197" y="259"/>
                  <a:pt x="195" y="261"/>
                </a:cubicBezTo>
                <a:cubicBezTo>
                  <a:pt x="192" y="264"/>
                  <a:pt x="189" y="265"/>
                  <a:pt x="186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lose/>
                <a:moveTo>
                  <a:pt x="8" y="253"/>
                </a:moveTo>
                <a:cubicBezTo>
                  <a:pt x="8" y="255"/>
                  <a:pt x="9" y="257"/>
                  <a:pt x="12" y="257"/>
                </a:cubicBezTo>
                <a:cubicBezTo>
                  <a:pt x="186" y="257"/>
                  <a:pt x="186" y="257"/>
                  <a:pt x="186" y="257"/>
                </a:cubicBezTo>
                <a:cubicBezTo>
                  <a:pt x="189" y="257"/>
                  <a:pt x="190" y="255"/>
                  <a:pt x="190" y="253"/>
                </a:cubicBezTo>
                <a:cubicBezTo>
                  <a:pt x="190" y="83"/>
                  <a:pt x="190" y="83"/>
                  <a:pt x="190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3" y="83"/>
                  <a:pt x="130" y="81"/>
                  <a:pt x="127" y="78"/>
                </a:cubicBezTo>
                <a:cubicBezTo>
                  <a:pt x="125" y="75"/>
                  <a:pt x="124" y="72"/>
                  <a:pt x="124" y="6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lnTo>
                  <a:pt x="8" y="253"/>
                </a:lnTo>
                <a:close/>
                <a:moveTo>
                  <a:pt x="41" y="79"/>
                </a:moveTo>
                <a:cubicBezTo>
                  <a:pt x="41" y="76"/>
                  <a:pt x="42" y="75"/>
                  <a:pt x="4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8" y="75"/>
                  <a:pt x="99" y="76"/>
                  <a:pt x="99" y="79"/>
                </a:cubicBezTo>
                <a:cubicBezTo>
                  <a:pt x="99" y="81"/>
                  <a:pt x="98" y="83"/>
                  <a:pt x="9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2" y="83"/>
                  <a:pt x="41" y="81"/>
                  <a:pt x="41" y="79"/>
                </a:cubicBezTo>
                <a:close/>
                <a:moveTo>
                  <a:pt x="41" y="112"/>
                </a:moveTo>
                <a:cubicBezTo>
                  <a:pt x="41" y="109"/>
                  <a:pt x="42" y="108"/>
                  <a:pt x="45" y="108"/>
                </a:cubicBezTo>
                <a:cubicBezTo>
                  <a:pt x="153" y="108"/>
                  <a:pt x="153" y="108"/>
                  <a:pt x="153" y="108"/>
                </a:cubicBezTo>
                <a:cubicBezTo>
                  <a:pt x="156" y="108"/>
                  <a:pt x="157" y="109"/>
                  <a:pt x="157" y="112"/>
                </a:cubicBezTo>
                <a:cubicBezTo>
                  <a:pt x="157" y="115"/>
                  <a:pt x="156" y="116"/>
                  <a:pt x="153" y="116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2" y="116"/>
                  <a:pt x="41" y="115"/>
                  <a:pt x="41" y="112"/>
                </a:cubicBezTo>
                <a:close/>
                <a:moveTo>
                  <a:pt x="41" y="145"/>
                </a:moveTo>
                <a:cubicBezTo>
                  <a:pt x="41" y="142"/>
                  <a:pt x="42" y="141"/>
                  <a:pt x="45" y="141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56" y="141"/>
                  <a:pt x="157" y="142"/>
                  <a:pt x="157" y="145"/>
                </a:cubicBezTo>
                <a:cubicBezTo>
                  <a:pt x="157" y="148"/>
                  <a:pt x="156" y="149"/>
                  <a:pt x="153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2" y="149"/>
                  <a:pt x="41" y="148"/>
                  <a:pt x="41" y="145"/>
                </a:cubicBezTo>
                <a:close/>
                <a:moveTo>
                  <a:pt x="41" y="178"/>
                </a:moveTo>
                <a:cubicBezTo>
                  <a:pt x="41" y="175"/>
                  <a:pt x="42" y="174"/>
                  <a:pt x="45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6" y="174"/>
                  <a:pt x="157" y="175"/>
                  <a:pt x="157" y="178"/>
                </a:cubicBezTo>
                <a:cubicBezTo>
                  <a:pt x="157" y="181"/>
                  <a:pt x="156" y="182"/>
                  <a:pt x="153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2" y="182"/>
                  <a:pt x="41" y="181"/>
                  <a:pt x="41" y="178"/>
                </a:cubicBezTo>
                <a:close/>
                <a:moveTo>
                  <a:pt x="41" y="211"/>
                </a:moveTo>
                <a:cubicBezTo>
                  <a:pt x="41" y="208"/>
                  <a:pt x="42" y="207"/>
                  <a:pt x="45" y="207"/>
                </a:cubicBezTo>
                <a:cubicBezTo>
                  <a:pt x="153" y="207"/>
                  <a:pt x="153" y="207"/>
                  <a:pt x="153" y="207"/>
                </a:cubicBezTo>
                <a:cubicBezTo>
                  <a:pt x="156" y="207"/>
                  <a:pt x="157" y="208"/>
                  <a:pt x="157" y="211"/>
                </a:cubicBezTo>
                <a:cubicBezTo>
                  <a:pt x="157" y="214"/>
                  <a:pt x="156" y="215"/>
                  <a:pt x="153" y="215"/>
                </a:cubicBezTo>
                <a:cubicBezTo>
                  <a:pt x="45" y="215"/>
                  <a:pt x="45" y="215"/>
                  <a:pt x="45" y="215"/>
                </a:cubicBezTo>
                <a:cubicBezTo>
                  <a:pt x="42" y="215"/>
                  <a:pt x="41" y="214"/>
                  <a:pt x="41" y="211"/>
                </a:cubicBezTo>
                <a:close/>
                <a:moveTo>
                  <a:pt x="132" y="68"/>
                </a:moveTo>
                <a:cubicBezTo>
                  <a:pt x="132" y="72"/>
                  <a:pt x="133" y="75"/>
                  <a:pt x="136" y="75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32" y="15"/>
                  <a:pt x="132" y="15"/>
                  <a:pt x="132" y="15"/>
                </a:cubicBezTo>
                <a:lnTo>
                  <a:pt x="132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494214" y="1066801"/>
            <a:ext cx="498475" cy="469900"/>
          </a:xfrm>
          <a:custGeom>
            <a:avLst/>
            <a:gdLst>
              <a:gd name="T0" fmla="*/ 0 w 281"/>
              <a:gd name="T1" fmla="*/ 12 h 265"/>
              <a:gd name="T2" fmla="*/ 112 w 281"/>
              <a:gd name="T3" fmla="*/ 0 h 265"/>
              <a:gd name="T4" fmla="*/ 115 w 281"/>
              <a:gd name="T5" fmla="*/ 1 h 265"/>
              <a:gd name="T6" fmla="*/ 174 w 281"/>
              <a:gd name="T7" fmla="*/ 62 h 265"/>
              <a:gd name="T8" fmla="*/ 170 w 281"/>
              <a:gd name="T9" fmla="*/ 228 h 265"/>
              <a:gd name="T10" fmla="*/ 3 w 281"/>
              <a:gd name="T11" fmla="*/ 228 h 265"/>
              <a:gd name="T12" fmla="*/ 161 w 281"/>
              <a:gd name="T13" fmla="*/ 224 h 265"/>
              <a:gd name="T14" fmla="*/ 120 w 281"/>
              <a:gd name="T15" fmla="*/ 66 h 265"/>
              <a:gd name="T16" fmla="*/ 107 w 281"/>
              <a:gd name="T17" fmla="*/ 8 h 265"/>
              <a:gd name="T18" fmla="*/ 8 w 281"/>
              <a:gd name="T19" fmla="*/ 219 h 265"/>
              <a:gd name="T20" fmla="*/ 78 w 281"/>
              <a:gd name="T21" fmla="*/ 58 h 265"/>
              <a:gd name="T22" fmla="*/ 37 w 281"/>
              <a:gd name="T23" fmla="*/ 66 h 265"/>
              <a:gd name="T24" fmla="*/ 37 w 281"/>
              <a:gd name="T25" fmla="*/ 91 h 265"/>
              <a:gd name="T26" fmla="*/ 136 w 281"/>
              <a:gd name="T27" fmla="*/ 99 h 265"/>
              <a:gd name="T28" fmla="*/ 33 w 281"/>
              <a:gd name="T29" fmla="*/ 128 h 265"/>
              <a:gd name="T30" fmla="*/ 141 w 281"/>
              <a:gd name="T31" fmla="*/ 128 h 265"/>
              <a:gd name="T32" fmla="*/ 33 w 281"/>
              <a:gd name="T33" fmla="*/ 128 h 265"/>
              <a:gd name="T34" fmla="*/ 136 w 281"/>
              <a:gd name="T35" fmla="*/ 157 h 265"/>
              <a:gd name="T36" fmla="*/ 37 w 281"/>
              <a:gd name="T37" fmla="*/ 166 h 265"/>
              <a:gd name="T38" fmla="*/ 37 w 281"/>
              <a:gd name="T39" fmla="*/ 190 h 265"/>
              <a:gd name="T40" fmla="*/ 136 w 281"/>
              <a:gd name="T41" fmla="*/ 199 h 265"/>
              <a:gd name="T42" fmla="*/ 174 w 281"/>
              <a:gd name="T43" fmla="*/ 37 h 265"/>
              <a:gd name="T44" fmla="*/ 220 w 281"/>
              <a:gd name="T45" fmla="*/ 33 h 265"/>
              <a:gd name="T46" fmla="*/ 280 w 281"/>
              <a:gd name="T47" fmla="*/ 92 h 265"/>
              <a:gd name="T48" fmla="*/ 281 w 281"/>
              <a:gd name="T49" fmla="*/ 95 h 265"/>
              <a:gd name="T50" fmla="*/ 269 w 281"/>
              <a:gd name="T51" fmla="*/ 265 h 265"/>
              <a:gd name="T52" fmla="*/ 107 w 281"/>
              <a:gd name="T53" fmla="*/ 253 h 265"/>
              <a:gd name="T54" fmla="*/ 116 w 281"/>
              <a:gd name="T55" fmla="*/ 244 h 265"/>
              <a:gd name="T56" fmla="*/ 269 w 281"/>
              <a:gd name="T57" fmla="*/ 257 h 265"/>
              <a:gd name="T58" fmla="*/ 227 w 281"/>
              <a:gd name="T59" fmla="*/ 99 h 265"/>
              <a:gd name="T60" fmla="*/ 215 w 281"/>
              <a:gd name="T61" fmla="*/ 41 h 265"/>
              <a:gd name="T62" fmla="*/ 116 w 281"/>
              <a:gd name="T63" fmla="*/ 54 h 265"/>
              <a:gd name="T64" fmla="*/ 116 w 281"/>
              <a:gd name="T65" fmla="*/ 14 h 265"/>
              <a:gd name="T66" fmla="*/ 194 w 281"/>
              <a:gd name="T67" fmla="*/ 124 h 265"/>
              <a:gd name="T68" fmla="*/ 244 w 281"/>
              <a:gd name="T69" fmla="*/ 132 h 265"/>
              <a:gd name="T70" fmla="*/ 190 w 281"/>
              <a:gd name="T71" fmla="*/ 161 h 265"/>
              <a:gd name="T72" fmla="*/ 248 w 281"/>
              <a:gd name="T73" fmla="*/ 161 h 265"/>
              <a:gd name="T74" fmla="*/ 190 w 281"/>
              <a:gd name="T75" fmla="*/ 161 h 265"/>
              <a:gd name="T76" fmla="*/ 244 w 281"/>
              <a:gd name="T77" fmla="*/ 190 h 265"/>
              <a:gd name="T78" fmla="*/ 194 w 281"/>
              <a:gd name="T79" fmla="*/ 199 h 265"/>
              <a:gd name="T80" fmla="*/ 194 w 281"/>
              <a:gd name="T81" fmla="*/ 224 h 265"/>
              <a:gd name="T82" fmla="*/ 244 w 281"/>
              <a:gd name="T83" fmla="*/ 232 h 265"/>
              <a:gd name="T84" fmla="*/ 267 w 281"/>
              <a:gd name="T85" fmla="*/ 91 h 265"/>
              <a:gd name="T86" fmla="*/ 227 w 281"/>
              <a:gd name="T87" fmla="*/ 9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1" h="265">
                <a:moveTo>
                  <a:pt x="3" y="228"/>
                </a:moveTo>
                <a:cubicBezTo>
                  <a:pt x="1" y="226"/>
                  <a:pt x="0" y="223"/>
                  <a:pt x="0" y="21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0"/>
                  <a:pt x="114" y="1"/>
                  <a:pt x="115" y="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3" y="60"/>
                  <a:pt x="173" y="60"/>
                  <a:pt x="174" y="61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4" y="219"/>
                  <a:pt x="174" y="219"/>
                  <a:pt x="174" y="219"/>
                </a:cubicBezTo>
                <a:cubicBezTo>
                  <a:pt x="174" y="223"/>
                  <a:pt x="172" y="226"/>
                  <a:pt x="170" y="228"/>
                </a:cubicBezTo>
                <a:cubicBezTo>
                  <a:pt x="168" y="231"/>
                  <a:pt x="165" y="232"/>
                  <a:pt x="161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3" y="228"/>
                </a:cubicBezTo>
                <a:close/>
                <a:moveTo>
                  <a:pt x="8" y="219"/>
                </a:moveTo>
                <a:cubicBezTo>
                  <a:pt x="8" y="222"/>
                  <a:pt x="9" y="224"/>
                  <a:pt x="12" y="224"/>
                </a:cubicBezTo>
                <a:cubicBezTo>
                  <a:pt x="161" y="224"/>
                  <a:pt x="161" y="224"/>
                  <a:pt x="161" y="224"/>
                </a:cubicBezTo>
                <a:cubicBezTo>
                  <a:pt x="164" y="224"/>
                  <a:pt x="165" y="222"/>
                  <a:pt x="165" y="219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16" y="66"/>
                  <a:pt x="113" y="65"/>
                  <a:pt x="111" y="63"/>
                </a:cubicBezTo>
                <a:cubicBezTo>
                  <a:pt x="109" y="60"/>
                  <a:pt x="107" y="57"/>
                  <a:pt x="107" y="54"/>
                </a:cubicBezTo>
                <a:cubicBezTo>
                  <a:pt x="107" y="8"/>
                  <a:pt x="107" y="8"/>
                  <a:pt x="107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lnTo>
                  <a:pt x="8" y="219"/>
                </a:lnTo>
                <a:close/>
                <a:moveTo>
                  <a:pt x="33" y="62"/>
                </a:moveTo>
                <a:cubicBezTo>
                  <a:pt x="33" y="59"/>
                  <a:pt x="34" y="58"/>
                  <a:pt x="37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1" y="58"/>
                  <a:pt x="83" y="59"/>
                  <a:pt x="83" y="62"/>
                </a:cubicBezTo>
                <a:cubicBezTo>
                  <a:pt x="83" y="65"/>
                  <a:pt x="81" y="66"/>
                  <a:pt x="78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4" y="66"/>
                  <a:pt x="33" y="65"/>
                  <a:pt x="33" y="62"/>
                </a:cubicBezTo>
                <a:close/>
                <a:moveTo>
                  <a:pt x="33" y="95"/>
                </a:moveTo>
                <a:cubicBezTo>
                  <a:pt x="33" y="92"/>
                  <a:pt x="34" y="91"/>
                  <a:pt x="37" y="91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39" y="91"/>
                  <a:pt x="141" y="92"/>
                  <a:pt x="141" y="95"/>
                </a:cubicBezTo>
                <a:cubicBezTo>
                  <a:pt x="141" y="98"/>
                  <a:pt x="139" y="99"/>
                  <a:pt x="136" y="99"/>
                </a:cubicBezTo>
                <a:cubicBezTo>
                  <a:pt x="37" y="99"/>
                  <a:pt x="37" y="99"/>
                  <a:pt x="37" y="99"/>
                </a:cubicBezTo>
                <a:cubicBezTo>
                  <a:pt x="34" y="99"/>
                  <a:pt x="33" y="98"/>
                  <a:pt x="33" y="95"/>
                </a:cubicBezTo>
                <a:close/>
                <a:moveTo>
                  <a:pt x="33" y="128"/>
                </a:moveTo>
                <a:cubicBezTo>
                  <a:pt x="33" y="126"/>
                  <a:pt x="34" y="124"/>
                  <a:pt x="37" y="124"/>
                </a:cubicBezTo>
                <a:cubicBezTo>
                  <a:pt x="136" y="124"/>
                  <a:pt x="136" y="124"/>
                  <a:pt x="136" y="124"/>
                </a:cubicBezTo>
                <a:cubicBezTo>
                  <a:pt x="139" y="124"/>
                  <a:pt x="141" y="126"/>
                  <a:pt x="141" y="128"/>
                </a:cubicBezTo>
                <a:cubicBezTo>
                  <a:pt x="141" y="131"/>
                  <a:pt x="139" y="132"/>
                  <a:pt x="136" y="132"/>
                </a:cubicBezTo>
                <a:cubicBezTo>
                  <a:pt x="37" y="132"/>
                  <a:pt x="37" y="132"/>
                  <a:pt x="37" y="132"/>
                </a:cubicBezTo>
                <a:cubicBezTo>
                  <a:pt x="34" y="132"/>
                  <a:pt x="33" y="131"/>
                  <a:pt x="33" y="128"/>
                </a:cubicBezTo>
                <a:close/>
                <a:moveTo>
                  <a:pt x="33" y="161"/>
                </a:moveTo>
                <a:cubicBezTo>
                  <a:pt x="33" y="159"/>
                  <a:pt x="34" y="157"/>
                  <a:pt x="37" y="157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9" y="157"/>
                  <a:pt x="141" y="159"/>
                  <a:pt x="141" y="161"/>
                </a:cubicBezTo>
                <a:cubicBezTo>
                  <a:pt x="141" y="164"/>
                  <a:pt x="139" y="166"/>
                  <a:pt x="136" y="166"/>
                </a:cubicBezTo>
                <a:cubicBezTo>
                  <a:pt x="37" y="166"/>
                  <a:pt x="37" y="166"/>
                  <a:pt x="37" y="166"/>
                </a:cubicBezTo>
                <a:cubicBezTo>
                  <a:pt x="34" y="166"/>
                  <a:pt x="33" y="164"/>
                  <a:pt x="33" y="161"/>
                </a:cubicBezTo>
                <a:close/>
                <a:moveTo>
                  <a:pt x="33" y="195"/>
                </a:moveTo>
                <a:cubicBezTo>
                  <a:pt x="33" y="192"/>
                  <a:pt x="34" y="190"/>
                  <a:pt x="37" y="190"/>
                </a:cubicBezTo>
                <a:cubicBezTo>
                  <a:pt x="136" y="190"/>
                  <a:pt x="136" y="190"/>
                  <a:pt x="136" y="190"/>
                </a:cubicBezTo>
                <a:cubicBezTo>
                  <a:pt x="139" y="190"/>
                  <a:pt x="141" y="192"/>
                  <a:pt x="141" y="195"/>
                </a:cubicBezTo>
                <a:cubicBezTo>
                  <a:pt x="141" y="197"/>
                  <a:pt x="139" y="199"/>
                  <a:pt x="136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4" y="199"/>
                  <a:pt x="33" y="197"/>
                  <a:pt x="33" y="195"/>
                </a:cubicBezTo>
                <a:close/>
                <a:moveTo>
                  <a:pt x="174" y="37"/>
                </a:moveTo>
                <a:cubicBezTo>
                  <a:pt x="174" y="35"/>
                  <a:pt x="175" y="33"/>
                  <a:pt x="178" y="33"/>
                </a:cubicBezTo>
                <a:cubicBezTo>
                  <a:pt x="219" y="33"/>
                  <a:pt x="219" y="33"/>
                  <a:pt x="219" y="33"/>
                </a:cubicBezTo>
                <a:cubicBezTo>
                  <a:pt x="220" y="33"/>
                  <a:pt x="220" y="33"/>
                  <a:pt x="220" y="33"/>
                </a:cubicBezTo>
                <a:cubicBezTo>
                  <a:pt x="220" y="33"/>
                  <a:pt x="220" y="33"/>
                  <a:pt x="220" y="33"/>
                </a:cubicBezTo>
                <a:cubicBezTo>
                  <a:pt x="221" y="33"/>
                  <a:pt x="222" y="34"/>
                  <a:pt x="222" y="34"/>
                </a:cubicBezTo>
                <a:cubicBezTo>
                  <a:pt x="280" y="92"/>
                  <a:pt x="280" y="92"/>
                  <a:pt x="280" y="92"/>
                </a:cubicBezTo>
                <a:cubicBezTo>
                  <a:pt x="281" y="93"/>
                  <a:pt x="281" y="93"/>
                  <a:pt x="281" y="94"/>
                </a:cubicBezTo>
                <a:cubicBezTo>
                  <a:pt x="281" y="95"/>
                  <a:pt x="281" y="95"/>
                  <a:pt x="281" y="95"/>
                </a:cubicBezTo>
                <a:cubicBezTo>
                  <a:pt x="281" y="95"/>
                  <a:pt x="281" y="95"/>
                  <a:pt x="281" y="95"/>
                </a:cubicBezTo>
                <a:cubicBezTo>
                  <a:pt x="281" y="253"/>
                  <a:pt x="281" y="253"/>
                  <a:pt x="281" y="253"/>
                </a:cubicBezTo>
                <a:cubicBezTo>
                  <a:pt x="281" y="256"/>
                  <a:pt x="280" y="259"/>
                  <a:pt x="278" y="261"/>
                </a:cubicBezTo>
                <a:cubicBezTo>
                  <a:pt x="275" y="264"/>
                  <a:pt x="272" y="265"/>
                  <a:pt x="269" y="265"/>
                </a:cubicBezTo>
                <a:cubicBezTo>
                  <a:pt x="120" y="265"/>
                  <a:pt x="120" y="265"/>
                  <a:pt x="120" y="265"/>
                </a:cubicBezTo>
                <a:cubicBezTo>
                  <a:pt x="116" y="265"/>
                  <a:pt x="113" y="264"/>
                  <a:pt x="111" y="261"/>
                </a:cubicBezTo>
                <a:cubicBezTo>
                  <a:pt x="109" y="259"/>
                  <a:pt x="107" y="256"/>
                  <a:pt x="107" y="253"/>
                </a:cubicBezTo>
                <a:cubicBezTo>
                  <a:pt x="107" y="244"/>
                  <a:pt x="107" y="244"/>
                  <a:pt x="107" y="244"/>
                </a:cubicBezTo>
                <a:cubicBezTo>
                  <a:pt x="107" y="241"/>
                  <a:pt x="109" y="240"/>
                  <a:pt x="112" y="240"/>
                </a:cubicBezTo>
                <a:cubicBezTo>
                  <a:pt x="114" y="240"/>
                  <a:pt x="116" y="241"/>
                  <a:pt x="116" y="244"/>
                </a:cubicBezTo>
                <a:cubicBezTo>
                  <a:pt x="116" y="253"/>
                  <a:pt x="116" y="253"/>
                  <a:pt x="116" y="253"/>
                </a:cubicBezTo>
                <a:cubicBezTo>
                  <a:pt x="116" y="255"/>
                  <a:pt x="117" y="257"/>
                  <a:pt x="120" y="257"/>
                </a:cubicBezTo>
                <a:cubicBezTo>
                  <a:pt x="269" y="257"/>
                  <a:pt x="269" y="257"/>
                  <a:pt x="269" y="257"/>
                </a:cubicBezTo>
                <a:cubicBezTo>
                  <a:pt x="272" y="257"/>
                  <a:pt x="273" y="255"/>
                  <a:pt x="273" y="253"/>
                </a:cubicBezTo>
                <a:cubicBezTo>
                  <a:pt x="273" y="99"/>
                  <a:pt x="273" y="99"/>
                  <a:pt x="273" y="99"/>
                </a:cubicBezTo>
                <a:cubicBezTo>
                  <a:pt x="227" y="99"/>
                  <a:pt x="227" y="99"/>
                  <a:pt x="227" y="99"/>
                </a:cubicBezTo>
                <a:cubicBezTo>
                  <a:pt x="224" y="99"/>
                  <a:pt x="221" y="98"/>
                  <a:pt x="219" y="96"/>
                </a:cubicBezTo>
                <a:cubicBezTo>
                  <a:pt x="216" y="93"/>
                  <a:pt x="215" y="90"/>
                  <a:pt x="215" y="87"/>
                </a:cubicBezTo>
                <a:cubicBezTo>
                  <a:pt x="215" y="41"/>
                  <a:pt x="215" y="41"/>
                  <a:pt x="215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5" y="41"/>
                  <a:pt x="174" y="40"/>
                  <a:pt x="174" y="37"/>
                </a:cubicBezTo>
                <a:close/>
                <a:moveTo>
                  <a:pt x="116" y="54"/>
                </a:moveTo>
                <a:cubicBezTo>
                  <a:pt x="116" y="57"/>
                  <a:pt x="117" y="58"/>
                  <a:pt x="120" y="58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16" y="14"/>
                  <a:pt x="116" y="14"/>
                  <a:pt x="116" y="14"/>
                </a:cubicBezTo>
                <a:lnTo>
                  <a:pt x="116" y="54"/>
                </a:lnTo>
                <a:close/>
                <a:moveTo>
                  <a:pt x="190" y="128"/>
                </a:moveTo>
                <a:cubicBezTo>
                  <a:pt x="190" y="126"/>
                  <a:pt x="192" y="124"/>
                  <a:pt x="194" y="124"/>
                </a:cubicBezTo>
                <a:cubicBezTo>
                  <a:pt x="244" y="124"/>
                  <a:pt x="244" y="124"/>
                  <a:pt x="244" y="124"/>
                </a:cubicBezTo>
                <a:cubicBezTo>
                  <a:pt x="247" y="124"/>
                  <a:pt x="248" y="126"/>
                  <a:pt x="248" y="128"/>
                </a:cubicBezTo>
                <a:cubicBezTo>
                  <a:pt x="248" y="131"/>
                  <a:pt x="247" y="132"/>
                  <a:pt x="244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2" y="132"/>
                  <a:pt x="190" y="131"/>
                  <a:pt x="190" y="128"/>
                </a:cubicBezTo>
                <a:close/>
                <a:moveTo>
                  <a:pt x="190" y="161"/>
                </a:moveTo>
                <a:cubicBezTo>
                  <a:pt x="190" y="159"/>
                  <a:pt x="192" y="157"/>
                  <a:pt x="194" y="157"/>
                </a:cubicBezTo>
                <a:cubicBezTo>
                  <a:pt x="244" y="157"/>
                  <a:pt x="244" y="157"/>
                  <a:pt x="244" y="157"/>
                </a:cubicBezTo>
                <a:cubicBezTo>
                  <a:pt x="247" y="157"/>
                  <a:pt x="248" y="159"/>
                  <a:pt x="248" y="161"/>
                </a:cubicBezTo>
                <a:cubicBezTo>
                  <a:pt x="248" y="164"/>
                  <a:pt x="247" y="166"/>
                  <a:pt x="244" y="166"/>
                </a:cubicBezTo>
                <a:cubicBezTo>
                  <a:pt x="194" y="166"/>
                  <a:pt x="194" y="166"/>
                  <a:pt x="194" y="166"/>
                </a:cubicBezTo>
                <a:cubicBezTo>
                  <a:pt x="192" y="166"/>
                  <a:pt x="190" y="164"/>
                  <a:pt x="190" y="161"/>
                </a:cubicBezTo>
                <a:close/>
                <a:moveTo>
                  <a:pt x="190" y="195"/>
                </a:moveTo>
                <a:cubicBezTo>
                  <a:pt x="190" y="192"/>
                  <a:pt x="192" y="190"/>
                  <a:pt x="194" y="190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7" y="190"/>
                  <a:pt x="248" y="192"/>
                  <a:pt x="248" y="195"/>
                </a:cubicBezTo>
                <a:cubicBezTo>
                  <a:pt x="248" y="197"/>
                  <a:pt x="247" y="199"/>
                  <a:pt x="244" y="199"/>
                </a:cubicBezTo>
                <a:cubicBezTo>
                  <a:pt x="194" y="199"/>
                  <a:pt x="194" y="199"/>
                  <a:pt x="194" y="199"/>
                </a:cubicBezTo>
                <a:cubicBezTo>
                  <a:pt x="192" y="199"/>
                  <a:pt x="190" y="197"/>
                  <a:pt x="190" y="195"/>
                </a:cubicBezTo>
                <a:close/>
                <a:moveTo>
                  <a:pt x="190" y="228"/>
                </a:moveTo>
                <a:cubicBezTo>
                  <a:pt x="190" y="225"/>
                  <a:pt x="192" y="224"/>
                  <a:pt x="194" y="224"/>
                </a:cubicBezTo>
                <a:cubicBezTo>
                  <a:pt x="244" y="224"/>
                  <a:pt x="244" y="224"/>
                  <a:pt x="244" y="224"/>
                </a:cubicBezTo>
                <a:cubicBezTo>
                  <a:pt x="247" y="224"/>
                  <a:pt x="248" y="225"/>
                  <a:pt x="248" y="228"/>
                </a:cubicBezTo>
                <a:cubicBezTo>
                  <a:pt x="248" y="230"/>
                  <a:pt x="247" y="232"/>
                  <a:pt x="244" y="232"/>
                </a:cubicBezTo>
                <a:cubicBezTo>
                  <a:pt x="194" y="232"/>
                  <a:pt x="194" y="232"/>
                  <a:pt x="194" y="232"/>
                </a:cubicBezTo>
                <a:cubicBezTo>
                  <a:pt x="192" y="232"/>
                  <a:pt x="190" y="230"/>
                  <a:pt x="190" y="228"/>
                </a:cubicBezTo>
                <a:close/>
                <a:moveTo>
                  <a:pt x="267" y="91"/>
                </a:moveTo>
                <a:cubicBezTo>
                  <a:pt x="223" y="47"/>
                  <a:pt x="223" y="47"/>
                  <a:pt x="223" y="4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90"/>
                  <a:pt x="225" y="91"/>
                  <a:pt x="227" y="91"/>
                </a:cubicBezTo>
                <a:lnTo>
                  <a:pt x="267" y="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5227639" y="1066801"/>
            <a:ext cx="485775" cy="469900"/>
          </a:xfrm>
          <a:custGeom>
            <a:avLst/>
            <a:gdLst>
              <a:gd name="T0" fmla="*/ 0 w 274"/>
              <a:gd name="T1" fmla="*/ 253 h 265"/>
              <a:gd name="T2" fmla="*/ 3 w 274"/>
              <a:gd name="T3" fmla="*/ 4 h 265"/>
              <a:gd name="T4" fmla="*/ 128 w 274"/>
              <a:gd name="T5" fmla="*/ 0 h 265"/>
              <a:gd name="T6" fmla="*/ 129 w 274"/>
              <a:gd name="T7" fmla="*/ 0 h 265"/>
              <a:gd name="T8" fmla="*/ 197 w 274"/>
              <a:gd name="T9" fmla="*/ 76 h 265"/>
              <a:gd name="T10" fmla="*/ 199 w 274"/>
              <a:gd name="T11" fmla="*/ 78 h 265"/>
              <a:gd name="T12" fmla="*/ 199 w 274"/>
              <a:gd name="T13" fmla="*/ 99 h 265"/>
              <a:gd name="T14" fmla="*/ 223 w 274"/>
              <a:gd name="T15" fmla="*/ 145 h 265"/>
              <a:gd name="T16" fmla="*/ 272 w 274"/>
              <a:gd name="T17" fmla="*/ 249 h 265"/>
              <a:gd name="T18" fmla="*/ 269 w 274"/>
              <a:gd name="T19" fmla="*/ 257 h 265"/>
              <a:gd name="T20" fmla="*/ 200 w 274"/>
              <a:gd name="T21" fmla="*/ 189 h 265"/>
              <a:gd name="T22" fmla="*/ 199 w 274"/>
              <a:gd name="T23" fmla="*/ 190 h 265"/>
              <a:gd name="T24" fmla="*/ 195 w 274"/>
              <a:gd name="T25" fmla="*/ 261 h 265"/>
              <a:gd name="T26" fmla="*/ 12 w 274"/>
              <a:gd name="T27" fmla="*/ 265 h 265"/>
              <a:gd name="T28" fmla="*/ 8 w 274"/>
              <a:gd name="T29" fmla="*/ 253 h 265"/>
              <a:gd name="T30" fmla="*/ 186 w 274"/>
              <a:gd name="T31" fmla="*/ 257 h 265"/>
              <a:gd name="T32" fmla="*/ 190 w 274"/>
              <a:gd name="T33" fmla="*/ 195 h 265"/>
              <a:gd name="T34" fmla="*/ 131 w 274"/>
              <a:gd name="T35" fmla="*/ 182 h 265"/>
              <a:gd name="T36" fmla="*/ 45 w 274"/>
              <a:gd name="T37" fmla="*/ 182 h 265"/>
              <a:gd name="T38" fmla="*/ 45 w 274"/>
              <a:gd name="T39" fmla="*/ 174 h 265"/>
              <a:gd name="T40" fmla="*/ 116 w 274"/>
              <a:gd name="T41" fmla="*/ 149 h 265"/>
              <a:gd name="T42" fmla="*/ 41 w 274"/>
              <a:gd name="T43" fmla="*/ 145 h 265"/>
              <a:gd name="T44" fmla="*/ 116 w 274"/>
              <a:gd name="T45" fmla="*/ 141 h 265"/>
              <a:gd name="T46" fmla="*/ 45 w 274"/>
              <a:gd name="T47" fmla="*/ 116 h 265"/>
              <a:gd name="T48" fmla="*/ 45 w 274"/>
              <a:gd name="T49" fmla="*/ 108 h 265"/>
              <a:gd name="T50" fmla="*/ 170 w 274"/>
              <a:gd name="T51" fmla="*/ 91 h 265"/>
              <a:gd name="T52" fmla="*/ 190 w 274"/>
              <a:gd name="T53" fmla="*/ 83 h 265"/>
              <a:gd name="T54" fmla="*/ 128 w 274"/>
              <a:gd name="T55" fmla="*/ 78 h 265"/>
              <a:gd name="T56" fmla="*/ 124 w 274"/>
              <a:gd name="T57" fmla="*/ 8 h 265"/>
              <a:gd name="T58" fmla="*/ 8 w 274"/>
              <a:gd name="T59" fmla="*/ 12 h 265"/>
              <a:gd name="T60" fmla="*/ 41 w 274"/>
              <a:gd name="T61" fmla="*/ 79 h 265"/>
              <a:gd name="T62" fmla="*/ 95 w 274"/>
              <a:gd name="T63" fmla="*/ 75 h 265"/>
              <a:gd name="T64" fmla="*/ 95 w 274"/>
              <a:gd name="T65" fmla="*/ 83 h 265"/>
              <a:gd name="T66" fmla="*/ 41 w 274"/>
              <a:gd name="T67" fmla="*/ 79 h 265"/>
              <a:gd name="T68" fmla="*/ 45 w 274"/>
              <a:gd name="T69" fmla="*/ 207 h 265"/>
              <a:gd name="T70" fmla="*/ 157 w 274"/>
              <a:gd name="T71" fmla="*/ 211 h 265"/>
              <a:gd name="T72" fmla="*/ 45 w 274"/>
              <a:gd name="T73" fmla="*/ 215 h 265"/>
              <a:gd name="T74" fmla="*/ 170 w 274"/>
              <a:gd name="T75" fmla="*/ 99 h 265"/>
              <a:gd name="T76" fmla="*/ 124 w 274"/>
              <a:gd name="T77" fmla="*/ 145 h 265"/>
              <a:gd name="T78" fmla="*/ 170 w 274"/>
              <a:gd name="T79" fmla="*/ 190 h 265"/>
              <a:gd name="T80" fmla="*/ 215 w 274"/>
              <a:gd name="T81" fmla="*/ 145 h 265"/>
              <a:gd name="T82" fmla="*/ 170 w 274"/>
              <a:gd name="T83" fmla="*/ 99 h 265"/>
              <a:gd name="T84" fmla="*/ 136 w 274"/>
              <a:gd name="T85" fmla="*/ 75 h 265"/>
              <a:gd name="T86" fmla="*/ 132 w 274"/>
              <a:gd name="T87" fmla="*/ 1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4" h="265">
                <a:moveTo>
                  <a:pt x="3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0" y="0"/>
                  <a:pt x="131" y="1"/>
                  <a:pt x="131" y="2"/>
                </a:cubicBezTo>
                <a:cubicBezTo>
                  <a:pt x="197" y="76"/>
                  <a:pt x="197" y="76"/>
                  <a:pt x="197" y="76"/>
                </a:cubicBezTo>
                <a:cubicBezTo>
                  <a:pt x="198" y="76"/>
                  <a:pt x="198" y="77"/>
                  <a:pt x="199" y="78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06" y="105"/>
                  <a:pt x="212" y="111"/>
                  <a:pt x="217" y="119"/>
                </a:cubicBezTo>
                <a:cubicBezTo>
                  <a:pt x="221" y="127"/>
                  <a:pt x="223" y="136"/>
                  <a:pt x="223" y="145"/>
                </a:cubicBezTo>
                <a:cubicBezTo>
                  <a:pt x="223" y="160"/>
                  <a:pt x="218" y="174"/>
                  <a:pt x="206" y="184"/>
                </a:cubicBezTo>
                <a:cubicBezTo>
                  <a:pt x="272" y="249"/>
                  <a:pt x="272" y="249"/>
                  <a:pt x="272" y="249"/>
                </a:cubicBezTo>
                <a:cubicBezTo>
                  <a:pt x="274" y="252"/>
                  <a:pt x="274" y="254"/>
                  <a:pt x="272" y="256"/>
                </a:cubicBezTo>
                <a:cubicBezTo>
                  <a:pt x="271" y="256"/>
                  <a:pt x="270" y="257"/>
                  <a:pt x="269" y="257"/>
                </a:cubicBezTo>
                <a:cubicBezTo>
                  <a:pt x="268" y="257"/>
                  <a:pt x="267" y="256"/>
                  <a:pt x="266" y="256"/>
                </a:cubicBezTo>
                <a:cubicBezTo>
                  <a:pt x="200" y="189"/>
                  <a:pt x="200" y="189"/>
                  <a:pt x="200" y="189"/>
                </a:cubicBezTo>
                <a:cubicBezTo>
                  <a:pt x="200" y="189"/>
                  <a:pt x="199" y="189"/>
                  <a:pt x="199" y="190"/>
                </a:cubicBezTo>
                <a:cubicBezTo>
                  <a:pt x="199" y="190"/>
                  <a:pt x="199" y="190"/>
                  <a:pt x="199" y="190"/>
                </a:cubicBezTo>
                <a:cubicBezTo>
                  <a:pt x="199" y="253"/>
                  <a:pt x="199" y="253"/>
                  <a:pt x="199" y="253"/>
                </a:cubicBezTo>
                <a:cubicBezTo>
                  <a:pt x="199" y="256"/>
                  <a:pt x="197" y="259"/>
                  <a:pt x="195" y="261"/>
                </a:cubicBezTo>
                <a:cubicBezTo>
                  <a:pt x="192" y="264"/>
                  <a:pt x="190" y="265"/>
                  <a:pt x="186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lose/>
                <a:moveTo>
                  <a:pt x="8" y="253"/>
                </a:moveTo>
                <a:cubicBezTo>
                  <a:pt x="8" y="255"/>
                  <a:pt x="9" y="257"/>
                  <a:pt x="12" y="257"/>
                </a:cubicBezTo>
                <a:cubicBezTo>
                  <a:pt x="186" y="257"/>
                  <a:pt x="186" y="257"/>
                  <a:pt x="186" y="257"/>
                </a:cubicBezTo>
                <a:cubicBezTo>
                  <a:pt x="189" y="257"/>
                  <a:pt x="190" y="255"/>
                  <a:pt x="190" y="253"/>
                </a:cubicBezTo>
                <a:cubicBezTo>
                  <a:pt x="190" y="195"/>
                  <a:pt x="190" y="195"/>
                  <a:pt x="190" y="195"/>
                </a:cubicBezTo>
                <a:cubicBezTo>
                  <a:pt x="184" y="197"/>
                  <a:pt x="177" y="199"/>
                  <a:pt x="170" y="199"/>
                </a:cubicBezTo>
                <a:cubicBezTo>
                  <a:pt x="154" y="199"/>
                  <a:pt x="141" y="193"/>
                  <a:pt x="131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3" y="182"/>
                  <a:pt x="41" y="181"/>
                  <a:pt x="41" y="178"/>
                </a:cubicBezTo>
                <a:cubicBezTo>
                  <a:pt x="41" y="175"/>
                  <a:pt x="43" y="174"/>
                  <a:pt x="45" y="174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19" y="166"/>
                  <a:pt x="116" y="158"/>
                  <a:pt x="116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3" y="149"/>
                  <a:pt x="41" y="148"/>
                  <a:pt x="41" y="145"/>
                </a:cubicBezTo>
                <a:cubicBezTo>
                  <a:pt x="41" y="142"/>
                  <a:pt x="43" y="141"/>
                  <a:pt x="45" y="14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6" y="132"/>
                  <a:pt x="119" y="124"/>
                  <a:pt x="125" y="116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3" y="116"/>
                  <a:pt x="41" y="115"/>
                  <a:pt x="41" y="112"/>
                </a:cubicBezTo>
                <a:cubicBezTo>
                  <a:pt x="41" y="109"/>
                  <a:pt x="43" y="108"/>
                  <a:pt x="45" y="108"/>
                </a:cubicBezTo>
                <a:cubicBezTo>
                  <a:pt x="131" y="108"/>
                  <a:pt x="131" y="108"/>
                  <a:pt x="131" y="108"/>
                </a:cubicBezTo>
                <a:cubicBezTo>
                  <a:pt x="141" y="97"/>
                  <a:pt x="154" y="91"/>
                  <a:pt x="170" y="91"/>
                </a:cubicBezTo>
                <a:cubicBezTo>
                  <a:pt x="177" y="91"/>
                  <a:pt x="184" y="92"/>
                  <a:pt x="190" y="95"/>
                </a:cubicBezTo>
                <a:cubicBezTo>
                  <a:pt x="190" y="83"/>
                  <a:pt x="190" y="83"/>
                  <a:pt x="190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3" y="83"/>
                  <a:pt x="130" y="81"/>
                  <a:pt x="128" y="78"/>
                </a:cubicBezTo>
                <a:cubicBezTo>
                  <a:pt x="125" y="75"/>
                  <a:pt x="124" y="72"/>
                  <a:pt x="124" y="6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lnTo>
                  <a:pt x="8" y="253"/>
                </a:lnTo>
                <a:close/>
                <a:moveTo>
                  <a:pt x="41" y="79"/>
                </a:moveTo>
                <a:cubicBezTo>
                  <a:pt x="41" y="76"/>
                  <a:pt x="43" y="75"/>
                  <a:pt x="4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8" y="75"/>
                  <a:pt x="99" y="76"/>
                  <a:pt x="99" y="79"/>
                </a:cubicBezTo>
                <a:cubicBezTo>
                  <a:pt x="99" y="81"/>
                  <a:pt x="98" y="83"/>
                  <a:pt x="9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3" y="83"/>
                  <a:pt x="41" y="81"/>
                  <a:pt x="41" y="79"/>
                </a:cubicBezTo>
                <a:close/>
                <a:moveTo>
                  <a:pt x="41" y="211"/>
                </a:moveTo>
                <a:cubicBezTo>
                  <a:pt x="41" y="208"/>
                  <a:pt x="43" y="207"/>
                  <a:pt x="45" y="207"/>
                </a:cubicBezTo>
                <a:cubicBezTo>
                  <a:pt x="153" y="207"/>
                  <a:pt x="153" y="207"/>
                  <a:pt x="153" y="207"/>
                </a:cubicBezTo>
                <a:cubicBezTo>
                  <a:pt x="156" y="207"/>
                  <a:pt x="157" y="208"/>
                  <a:pt x="157" y="211"/>
                </a:cubicBezTo>
                <a:cubicBezTo>
                  <a:pt x="157" y="214"/>
                  <a:pt x="156" y="215"/>
                  <a:pt x="153" y="215"/>
                </a:cubicBezTo>
                <a:cubicBezTo>
                  <a:pt x="45" y="215"/>
                  <a:pt x="45" y="215"/>
                  <a:pt x="45" y="215"/>
                </a:cubicBezTo>
                <a:cubicBezTo>
                  <a:pt x="43" y="215"/>
                  <a:pt x="41" y="214"/>
                  <a:pt x="41" y="211"/>
                </a:cubicBezTo>
                <a:close/>
                <a:moveTo>
                  <a:pt x="170" y="99"/>
                </a:moveTo>
                <a:cubicBezTo>
                  <a:pt x="157" y="99"/>
                  <a:pt x="146" y="104"/>
                  <a:pt x="137" y="113"/>
                </a:cubicBezTo>
                <a:cubicBezTo>
                  <a:pt x="128" y="122"/>
                  <a:pt x="124" y="132"/>
                  <a:pt x="124" y="145"/>
                </a:cubicBezTo>
                <a:cubicBezTo>
                  <a:pt x="124" y="157"/>
                  <a:pt x="128" y="168"/>
                  <a:pt x="137" y="177"/>
                </a:cubicBezTo>
                <a:cubicBezTo>
                  <a:pt x="146" y="186"/>
                  <a:pt x="157" y="190"/>
                  <a:pt x="170" y="190"/>
                </a:cubicBezTo>
                <a:cubicBezTo>
                  <a:pt x="182" y="190"/>
                  <a:pt x="193" y="186"/>
                  <a:pt x="202" y="177"/>
                </a:cubicBezTo>
                <a:cubicBezTo>
                  <a:pt x="211" y="168"/>
                  <a:pt x="215" y="157"/>
                  <a:pt x="215" y="145"/>
                </a:cubicBezTo>
                <a:cubicBezTo>
                  <a:pt x="215" y="132"/>
                  <a:pt x="211" y="122"/>
                  <a:pt x="202" y="113"/>
                </a:cubicBezTo>
                <a:cubicBezTo>
                  <a:pt x="193" y="104"/>
                  <a:pt x="182" y="99"/>
                  <a:pt x="170" y="99"/>
                </a:cubicBezTo>
                <a:close/>
                <a:moveTo>
                  <a:pt x="132" y="68"/>
                </a:moveTo>
                <a:cubicBezTo>
                  <a:pt x="132" y="72"/>
                  <a:pt x="134" y="75"/>
                  <a:pt x="136" y="75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32" y="15"/>
                  <a:pt x="132" y="15"/>
                  <a:pt x="132" y="15"/>
                </a:cubicBezTo>
                <a:lnTo>
                  <a:pt x="132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946777" y="1066801"/>
            <a:ext cx="409575" cy="469900"/>
          </a:xfrm>
          <a:custGeom>
            <a:avLst/>
            <a:gdLst>
              <a:gd name="T0" fmla="*/ 0 w 231"/>
              <a:gd name="T1" fmla="*/ 253 h 265"/>
              <a:gd name="T2" fmla="*/ 3 w 231"/>
              <a:gd name="T3" fmla="*/ 12 h 265"/>
              <a:gd name="T4" fmla="*/ 45 w 231"/>
              <a:gd name="T5" fmla="*/ 8 h 265"/>
              <a:gd name="T6" fmla="*/ 45 w 231"/>
              <a:gd name="T7" fmla="*/ 17 h 265"/>
              <a:gd name="T8" fmla="*/ 8 w 231"/>
              <a:gd name="T9" fmla="*/ 21 h 265"/>
              <a:gd name="T10" fmla="*/ 12 w 231"/>
              <a:gd name="T11" fmla="*/ 257 h 265"/>
              <a:gd name="T12" fmla="*/ 223 w 231"/>
              <a:gd name="T13" fmla="*/ 253 h 265"/>
              <a:gd name="T14" fmla="*/ 219 w 231"/>
              <a:gd name="T15" fmla="*/ 17 h 265"/>
              <a:gd name="T16" fmla="*/ 182 w 231"/>
              <a:gd name="T17" fmla="*/ 12 h 265"/>
              <a:gd name="T18" fmla="*/ 219 w 231"/>
              <a:gd name="T19" fmla="*/ 8 h 265"/>
              <a:gd name="T20" fmla="*/ 231 w 231"/>
              <a:gd name="T21" fmla="*/ 21 h 265"/>
              <a:gd name="T22" fmla="*/ 228 w 231"/>
              <a:gd name="T23" fmla="*/ 261 h 265"/>
              <a:gd name="T24" fmla="*/ 12 w 231"/>
              <a:gd name="T25" fmla="*/ 265 h 265"/>
              <a:gd name="T26" fmla="*/ 33 w 231"/>
              <a:gd name="T27" fmla="*/ 41 h 265"/>
              <a:gd name="T28" fmla="*/ 198 w 231"/>
              <a:gd name="T29" fmla="*/ 232 h 265"/>
              <a:gd name="T30" fmla="*/ 186 w 231"/>
              <a:gd name="T31" fmla="*/ 41 h 265"/>
              <a:gd name="T32" fmla="*/ 186 w 231"/>
              <a:gd name="T33" fmla="*/ 33 h 265"/>
              <a:gd name="T34" fmla="*/ 207 w 231"/>
              <a:gd name="T35" fmla="*/ 37 h 265"/>
              <a:gd name="T36" fmla="*/ 202 w 231"/>
              <a:gd name="T37" fmla="*/ 240 h 265"/>
              <a:gd name="T38" fmla="*/ 24 w 231"/>
              <a:gd name="T39" fmla="*/ 236 h 265"/>
              <a:gd name="T40" fmla="*/ 28 w 231"/>
              <a:gd name="T41" fmla="*/ 33 h 265"/>
              <a:gd name="T42" fmla="*/ 49 w 231"/>
              <a:gd name="T43" fmla="*/ 37 h 265"/>
              <a:gd name="T44" fmla="*/ 33 w 231"/>
              <a:gd name="T45" fmla="*/ 41 h 265"/>
              <a:gd name="T46" fmla="*/ 57 w 231"/>
              <a:gd name="T47" fmla="*/ 41 h 265"/>
              <a:gd name="T48" fmla="*/ 62 w 231"/>
              <a:gd name="T49" fmla="*/ 0 h 265"/>
              <a:gd name="T50" fmla="*/ 173 w 231"/>
              <a:gd name="T51" fmla="*/ 4 h 265"/>
              <a:gd name="T52" fmla="*/ 169 w 231"/>
              <a:gd name="T53" fmla="*/ 54 h 265"/>
              <a:gd name="T54" fmla="*/ 74 w 231"/>
              <a:gd name="T55" fmla="*/ 58 h 265"/>
              <a:gd name="T56" fmla="*/ 66 w 231"/>
              <a:gd name="T57" fmla="*/ 41 h 265"/>
              <a:gd name="T58" fmla="*/ 157 w 231"/>
              <a:gd name="T59" fmla="*/ 50 h 265"/>
              <a:gd name="T60" fmla="*/ 165 w 231"/>
              <a:gd name="T61" fmla="*/ 8 h 265"/>
              <a:gd name="T62" fmla="*/ 66 w 231"/>
              <a:gd name="T63" fmla="*/ 41 h 265"/>
              <a:gd name="T64" fmla="*/ 70 w 231"/>
              <a:gd name="T65" fmla="*/ 91 h 265"/>
              <a:gd name="T66" fmla="*/ 165 w 231"/>
              <a:gd name="T67" fmla="*/ 95 h 265"/>
              <a:gd name="T68" fmla="*/ 70 w 231"/>
              <a:gd name="T69" fmla="*/ 99 h 265"/>
              <a:gd name="T70" fmla="*/ 66 w 231"/>
              <a:gd name="T71" fmla="*/ 128 h 265"/>
              <a:gd name="T72" fmla="*/ 161 w 231"/>
              <a:gd name="T73" fmla="*/ 124 h 265"/>
              <a:gd name="T74" fmla="*/ 161 w 231"/>
              <a:gd name="T75" fmla="*/ 132 h 265"/>
              <a:gd name="T76" fmla="*/ 66 w 231"/>
              <a:gd name="T77" fmla="*/ 128 h 265"/>
              <a:gd name="T78" fmla="*/ 70 w 231"/>
              <a:gd name="T79" fmla="*/ 157 h 265"/>
              <a:gd name="T80" fmla="*/ 165 w 231"/>
              <a:gd name="T81" fmla="*/ 161 h 265"/>
              <a:gd name="T82" fmla="*/ 70 w 231"/>
              <a:gd name="T83" fmla="*/ 166 h 265"/>
              <a:gd name="T84" fmla="*/ 66 w 231"/>
              <a:gd name="T85" fmla="*/ 195 h 265"/>
              <a:gd name="T86" fmla="*/ 161 w 231"/>
              <a:gd name="T87" fmla="*/ 190 h 265"/>
              <a:gd name="T88" fmla="*/ 161 w 231"/>
              <a:gd name="T89" fmla="*/ 199 h 265"/>
              <a:gd name="T90" fmla="*/ 66 w 231"/>
              <a:gd name="T91" fmla="*/ 19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1" h="265">
                <a:moveTo>
                  <a:pt x="3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7"/>
                  <a:pt x="1" y="14"/>
                  <a:pt x="3" y="12"/>
                </a:cubicBezTo>
                <a:cubicBezTo>
                  <a:pt x="6" y="9"/>
                  <a:pt x="8" y="8"/>
                  <a:pt x="12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8" y="8"/>
                  <a:pt x="49" y="10"/>
                  <a:pt x="49" y="12"/>
                </a:cubicBezTo>
                <a:cubicBezTo>
                  <a:pt x="49" y="15"/>
                  <a:pt x="48" y="17"/>
                  <a:pt x="4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9" y="17"/>
                  <a:pt x="8" y="18"/>
                  <a:pt x="8" y="21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9" y="257"/>
                  <a:pt x="12" y="257"/>
                </a:cubicBezTo>
                <a:cubicBezTo>
                  <a:pt x="219" y="257"/>
                  <a:pt x="219" y="257"/>
                  <a:pt x="219" y="257"/>
                </a:cubicBezTo>
                <a:cubicBezTo>
                  <a:pt x="222" y="257"/>
                  <a:pt x="223" y="255"/>
                  <a:pt x="223" y="253"/>
                </a:cubicBezTo>
                <a:cubicBezTo>
                  <a:pt x="223" y="21"/>
                  <a:pt x="223" y="21"/>
                  <a:pt x="223" y="21"/>
                </a:cubicBezTo>
                <a:cubicBezTo>
                  <a:pt x="223" y="18"/>
                  <a:pt x="222" y="17"/>
                  <a:pt x="219" y="17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3" y="17"/>
                  <a:pt x="182" y="15"/>
                  <a:pt x="182" y="12"/>
                </a:cubicBezTo>
                <a:cubicBezTo>
                  <a:pt x="182" y="10"/>
                  <a:pt x="183" y="8"/>
                  <a:pt x="186" y="8"/>
                </a:cubicBezTo>
                <a:cubicBezTo>
                  <a:pt x="219" y="8"/>
                  <a:pt x="219" y="8"/>
                  <a:pt x="219" y="8"/>
                </a:cubicBezTo>
                <a:cubicBezTo>
                  <a:pt x="222" y="8"/>
                  <a:pt x="225" y="9"/>
                  <a:pt x="228" y="12"/>
                </a:cubicBezTo>
                <a:cubicBezTo>
                  <a:pt x="230" y="14"/>
                  <a:pt x="231" y="17"/>
                  <a:pt x="231" y="21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1" y="256"/>
                  <a:pt x="230" y="259"/>
                  <a:pt x="228" y="261"/>
                </a:cubicBezTo>
                <a:cubicBezTo>
                  <a:pt x="225" y="264"/>
                  <a:pt x="222" y="265"/>
                  <a:pt x="219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8" y="265"/>
                  <a:pt x="6" y="264"/>
                  <a:pt x="3" y="261"/>
                </a:cubicBezTo>
                <a:close/>
                <a:moveTo>
                  <a:pt x="33" y="41"/>
                </a:moveTo>
                <a:cubicBezTo>
                  <a:pt x="33" y="232"/>
                  <a:pt x="33" y="232"/>
                  <a:pt x="33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3" y="41"/>
                  <a:pt x="182" y="40"/>
                  <a:pt x="182" y="37"/>
                </a:cubicBezTo>
                <a:cubicBezTo>
                  <a:pt x="182" y="35"/>
                  <a:pt x="183" y="33"/>
                  <a:pt x="186" y="33"/>
                </a:cubicBezTo>
                <a:cubicBezTo>
                  <a:pt x="202" y="33"/>
                  <a:pt x="202" y="33"/>
                  <a:pt x="202" y="33"/>
                </a:cubicBezTo>
                <a:cubicBezTo>
                  <a:pt x="205" y="33"/>
                  <a:pt x="207" y="35"/>
                  <a:pt x="207" y="37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07" y="239"/>
                  <a:pt x="205" y="240"/>
                  <a:pt x="202" y="240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26" y="240"/>
                  <a:pt x="24" y="239"/>
                  <a:pt x="24" y="236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5"/>
                  <a:pt x="26" y="33"/>
                  <a:pt x="28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8" y="33"/>
                  <a:pt x="49" y="35"/>
                  <a:pt x="49" y="37"/>
                </a:cubicBezTo>
                <a:cubicBezTo>
                  <a:pt x="49" y="40"/>
                  <a:pt x="48" y="41"/>
                  <a:pt x="45" y="41"/>
                </a:cubicBezTo>
                <a:lnTo>
                  <a:pt x="33" y="41"/>
                </a:lnTo>
                <a:close/>
                <a:moveTo>
                  <a:pt x="62" y="54"/>
                </a:moveTo>
                <a:cubicBezTo>
                  <a:pt x="59" y="51"/>
                  <a:pt x="57" y="47"/>
                  <a:pt x="57" y="41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1"/>
                  <a:pt x="59" y="0"/>
                  <a:pt x="6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2" y="0"/>
                  <a:pt x="173" y="1"/>
                  <a:pt x="173" y="4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73" y="47"/>
                  <a:pt x="172" y="51"/>
                  <a:pt x="169" y="54"/>
                </a:cubicBezTo>
                <a:cubicBezTo>
                  <a:pt x="166" y="56"/>
                  <a:pt x="162" y="58"/>
                  <a:pt x="157" y="58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8"/>
                  <a:pt x="65" y="56"/>
                  <a:pt x="62" y="54"/>
                </a:cubicBezTo>
                <a:close/>
                <a:moveTo>
                  <a:pt x="66" y="41"/>
                </a:moveTo>
                <a:cubicBezTo>
                  <a:pt x="66" y="47"/>
                  <a:pt x="69" y="50"/>
                  <a:pt x="74" y="50"/>
                </a:cubicBezTo>
                <a:cubicBezTo>
                  <a:pt x="157" y="50"/>
                  <a:pt x="157" y="50"/>
                  <a:pt x="157" y="50"/>
                </a:cubicBezTo>
                <a:cubicBezTo>
                  <a:pt x="162" y="50"/>
                  <a:pt x="165" y="47"/>
                  <a:pt x="165" y="41"/>
                </a:cubicBezTo>
                <a:cubicBezTo>
                  <a:pt x="165" y="8"/>
                  <a:pt x="165" y="8"/>
                  <a:pt x="165" y="8"/>
                </a:cubicBezTo>
                <a:cubicBezTo>
                  <a:pt x="66" y="8"/>
                  <a:pt x="66" y="8"/>
                  <a:pt x="66" y="8"/>
                </a:cubicBezTo>
                <a:lnTo>
                  <a:pt x="66" y="41"/>
                </a:lnTo>
                <a:close/>
                <a:moveTo>
                  <a:pt x="66" y="95"/>
                </a:moveTo>
                <a:cubicBezTo>
                  <a:pt x="66" y="92"/>
                  <a:pt x="67" y="91"/>
                  <a:pt x="70" y="91"/>
                </a:cubicBezTo>
                <a:cubicBezTo>
                  <a:pt x="161" y="91"/>
                  <a:pt x="161" y="91"/>
                  <a:pt x="161" y="91"/>
                </a:cubicBezTo>
                <a:cubicBezTo>
                  <a:pt x="164" y="91"/>
                  <a:pt x="165" y="92"/>
                  <a:pt x="165" y="95"/>
                </a:cubicBezTo>
                <a:cubicBezTo>
                  <a:pt x="165" y="98"/>
                  <a:pt x="164" y="99"/>
                  <a:pt x="161" y="99"/>
                </a:cubicBezTo>
                <a:cubicBezTo>
                  <a:pt x="70" y="99"/>
                  <a:pt x="70" y="99"/>
                  <a:pt x="70" y="99"/>
                </a:cubicBezTo>
                <a:cubicBezTo>
                  <a:pt x="67" y="99"/>
                  <a:pt x="66" y="98"/>
                  <a:pt x="66" y="95"/>
                </a:cubicBezTo>
                <a:close/>
                <a:moveTo>
                  <a:pt x="66" y="128"/>
                </a:moveTo>
                <a:cubicBezTo>
                  <a:pt x="66" y="126"/>
                  <a:pt x="67" y="124"/>
                  <a:pt x="70" y="124"/>
                </a:cubicBezTo>
                <a:cubicBezTo>
                  <a:pt x="161" y="124"/>
                  <a:pt x="161" y="124"/>
                  <a:pt x="161" y="124"/>
                </a:cubicBezTo>
                <a:cubicBezTo>
                  <a:pt x="164" y="124"/>
                  <a:pt x="165" y="126"/>
                  <a:pt x="165" y="128"/>
                </a:cubicBezTo>
                <a:cubicBezTo>
                  <a:pt x="165" y="131"/>
                  <a:pt x="164" y="132"/>
                  <a:pt x="161" y="132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67" y="132"/>
                  <a:pt x="66" y="131"/>
                  <a:pt x="66" y="128"/>
                </a:cubicBezTo>
                <a:close/>
                <a:moveTo>
                  <a:pt x="66" y="161"/>
                </a:moveTo>
                <a:cubicBezTo>
                  <a:pt x="66" y="159"/>
                  <a:pt x="67" y="157"/>
                  <a:pt x="70" y="157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64" y="157"/>
                  <a:pt x="165" y="159"/>
                  <a:pt x="165" y="161"/>
                </a:cubicBezTo>
                <a:cubicBezTo>
                  <a:pt x="165" y="164"/>
                  <a:pt x="164" y="166"/>
                  <a:pt x="161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67" y="166"/>
                  <a:pt x="66" y="164"/>
                  <a:pt x="66" y="161"/>
                </a:cubicBezTo>
                <a:close/>
                <a:moveTo>
                  <a:pt x="66" y="195"/>
                </a:moveTo>
                <a:cubicBezTo>
                  <a:pt x="66" y="192"/>
                  <a:pt x="67" y="190"/>
                  <a:pt x="70" y="190"/>
                </a:cubicBezTo>
                <a:cubicBezTo>
                  <a:pt x="161" y="190"/>
                  <a:pt x="161" y="190"/>
                  <a:pt x="161" y="190"/>
                </a:cubicBezTo>
                <a:cubicBezTo>
                  <a:pt x="164" y="190"/>
                  <a:pt x="165" y="192"/>
                  <a:pt x="165" y="195"/>
                </a:cubicBezTo>
                <a:cubicBezTo>
                  <a:pt x="165" y="197"/>
                  <a:pt x="164" y="199"/>
                  <a:pt x="161" y="199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67" y="199"/>
                  <a:pt x="66" y="197"/>
                  <a:pt x="66" y="1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6591301" y="1066802"/>
            <a:ext cx="615950" cy="468313"/>
          </a:xfrm>
          <a:custGeom>
            <a:avLst/>
            <a:gdLst>
              <a:gd name="T0" fmla="*/ 0 w 347"/>
              <a:gd name="T1" fmla="*/ 4 h 264"/>
              <a:gd name="T2" fmla="*/ 273 w 347"/>
              <a:gd name="T3" fmla="*/ 4 h 264"/>
              <a:gd name="T4" fmla="*/ 306 w 347"/>
              <a:gd name="T5" fmla="*/ 257 h 264"/>
              <a:gd name="T6" fmla="*/ 340 w 347"/>
              <a:gd name="T7" fmla="*/ 4 h 264"/>
              <a:gd name="T8" fmla="*/ 347 w 347"/>
              <a:gd name="T9" fmla="*/ 224 h 264"/>
              <a:gd name="T10" fmla="*/ 306 w 347"/>
              <a:gd name="T11" fmla="*/ 264 h 264"/>
              <a:gd name="T12" fmla="*/ 8 w 347"/>
              <a:gd name="T13" fmla="*/ 224 h 264"/>
              <a:gd name="T14" fmla="*/ 283 w 347"/>
              <a:gd name="T15" fmla="*/ 257 h 264"/>
              <a:gd name="T16" fmla="*/ 273 w 347"/>
              <a:gd name="T17" fmla="*/ 247 h 264"/>
              <a:gd name="T18" fmla="*/ 268 w 347"/>
              <a:gd name="T19" fmla="*/ 239 h 264"/>
              <a:gd name="T20" fmla="*/ 265 w 347"/>
              <a:gd name="T21" fmla="*/ 224 h 264"/>
              <a:gd name="T22" fmla="*/ 8 w 347"/>
              <a:gd name="T23" fmla="*/ 224 h 264"/>
              <a:gd name="T24" fmla="*/ 37 w 347"/>
              <a:gd name="T25" fmla="*/ 25 h 264"/>
              <a:gd name="T26" fmla="*/ 240 w 347"/>
              <a:gd name="T27" fmla="*/ 62 h 264"/>
              <a:gd name="T28" fmla="*/ 33 w 347"/>
              <a:gd name="T29" fmla="*/ 62 h 264"/>
              <a:gd name="T30" fmla="*/ 37 w 347"/>
              <a:gd name="T31" fmla="*/ 91 h 264"/>
              <a:gd name="T32" fmla="*/ 124 w 347"/>
              <a:gd name="T33" fmla="*/ 170 h 264"/>
              <a:gd name="T34" fmla="*/ 33 w 347"/>
              <a:gd name="T35" fmla="*/ 170 h 264"/>
              <a:gd name="T36" fmla="*/ 120 w 347"/>
              <a:gd name="T37" fmla="*/ 190 h 264"/>
              <a:gd name="T38" fmla="*/ 37 w 347"/>
              <a:gd name="T39" fmla="*/ 199 h 264"/>
              <a:gd name="T40" fmla="*/ 37 w 347"/>
              <a:gd name="T41" fmla="*/ 215 h 264"/>
              <a:gd name="T42" fmla="*/ 120 w 347"/>
              <a:gd name="T43" fmla="*/ 224 h 264"/>
              <a:gd name="T44" fmla="*/ 41 w 347"/>
              <a:gd name="T45" fmla="*/ 58 h 264"/>
              <a:gd name="T46" fmla="*/ 41 w 347"/>
              <a:gd name="T47" fmla="*/ 33 h 264"/>
              <a:gd name="T48" fmla="*/ 116 w 347"/>
              <a:gd name="T49" fmla="*/ 166 h 264"/>
              <a:gd name="T50" fmla="*/ 41 w 347"/>
              <a:gd name="T51" fmla="*/ 166 h 264"/>
              <a:gd name="T52" fmla="*/ 153 w 347"/>
              <a:gd name="T53" fmla="*/ 99 h 264"/>
              <a:gd name="T54" fmla="*/ 236 w 347"/>
              <a:gd name="T55" fmla="*/ 91 h 264"/>
              <a:gd name="T56" fmla="*/ 236 w 347"/>
              <a:gd name="T57" fmla="*/ 124 h 264"/>
              <a:gd name="T58" fmla="*/ 153 w 347"/>
              <a:gd name="T59" fmla="*/ 116 h 264"/>
              <a:gd name="T60" fmla="*/ 240 w 347"/>
              <a:gd name="T61" fmla="*/ 145 h 264"/>
              <a:gd name="T62" fmla="*/ 149 w 347"/>
              <a:gd name="T63" fmla="*/ 145 h 264"/>
              <a:gd name="T64" fmla="*/ 240 w 347"/>
              <a:gd name="T65" fmla="*/ 145 h 264"/>
              <a:gd name="T66" fmla="*/ 153 w 347"/>
              <a:gd name="T67" fmla="*/ 174 h 264"/>
              <a:gd name="T68" fmla="*/ 236 w 347"/>
              <a:gd name="T69" fmla="*/ 166 h 264"/>
              <a:gd name="T70" fmla="*/ 236 w 347"/>
              <a:gd name="T71" fmla="*/ 199 h 264"/>
              <a:gd name="T72" fmla="*/ 153 w 347"/>
              <a:gd name="T73" fmla="*/ 190 h 264"/>
              <a:gd name="T74" fmla="*/ 240 w 347"/>
              <a:gd name="T75" fmla="*/ 219 h 264"/>
              <a:gd name="T76" fmla="*/ 149 w 347"/>
              <a:gd name="T77" fmla="*/ 219 h 264"/>
              <a:gd name="T78" fmla="*/ 240 w 347"/>
              <a:gd name="T79" fmla="*/ 219 h 264"/>
              <a:gd name="T80" fmla="*/ 290 w 347"/>
              <a:gd name="T81" fmla="*/ 4 h 264"/>
              <a:gd name="T82" fmla="*/ 298 w 347"/>
              <a:gd name="T83" fmla="*/ 224 h 264"/>
              <a:gd name="T84" fmla="*/ 314 w 347"/>
              <a:gd name="T85" fmla="*/ 4 h 264"/>
              <a:gd name="T86" fmla="*/ 323 w 347"/>
              <a:gd name="T87" fmla="*/ 224 h 264"/>
              <a:gd name="T88" fmla="*/ 295 w 347"/>
              <a:gd name="T89" fmla="*/ 23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7" h="264">
                <a:moveTo>
                  <a:pt x="12" y="253"/>
                </a:moveTo>
                <a:cubicBezTo>
                  <a:pt x="4" y="245"/>
                  <a:pt x="0" y="235"/>
                  <a:pt x="0" y="22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1"/>
                  <a:pt x="4" y="1"/>
                </a:cubicBezTo>
                <a:cubicBezTo>
                  <a:pt x="269" y="1"/>
                  <a:pt x="269" y="1"/>
                  <a:pt x="269" y="1"/>
                </a:cubicBezTo>
                <a:cubicBezTo>
                  <a:pt x="271" y="1"/>
                  <a:pt x="273" y="2"/>
                  <a:pt x="273" y="4"/>
                </a:cubicBezTo>
                <a:cubicBezTo>
                  <a:pt x="273" y="224"/>
                  <a:pt x="273" y="224"/>
                  <a:pt x="273" y="224"/>
                </a:cubicBezTo>
                <a:cubicBezTo>
                  <a:pt x="273" y="233"/>
                  <a:pt x="276" y="241"/>
                  <a:pt x="282" y="247"/>
                </a:cubicBezTo>
                <a:cubicBezTo>
                  <a:pt x="289" y="254"/>
                  <a:pt x="297" y="257"/>
                  <a:pt x="306" y="257"/>
                </a:cubicBezTo>
                <a:cubicBezTo>
                  <a:pt x="316" y="257"/>
                  <a:pt x="323" y="254"/>
                  <a:pt x="330" y="247"/>
                </a:cubicBezTo>
                <a:cubicBezTo>
                  <a:pt x="337" y="241"/>
                  <a:pt x="340" y="233"/>
                  <a:pt x="340" y="224"/>
                </a:cubicBezTo>
                <a:cubicBezTo>
                  <a:pt x="340" y="4"/>
                  <a:pt x="340" y="4"/>
                  <a:pt x="340" y="4"/>
                </a:cubicBezTo>
                <a:cubicBezTo>
                  <a:pt x="340" y="2"/>
                  <a:pt x="341" y="1"/>
                  <a:pt x="343" y="1"/>
                </a:cubicBezTo>
                <a:cubicBezTo>
                  <a:pt x="346" y="1"/>
                  <a:pt x="347" y="2"/>
                  <a:pt x="347" y="4"/>
                </a:cubicBezTo>
                <a:cubicBezTo>
                  <a:pt x="347" y="224"/>
                  <a:pt x="347" y="224"/>
                  <a:pt x="347" y="224"/>
                </a:cubicBezTo>
                <a:cubicBezTo>
                  <a:pt x="347" y="235"/>
                  <a:pt x="343" y="245"/>
                  <a:pt x="335" y="253"/>
                </a:cubicBezTo>
                <a:cubicBezTo>
                  <a:pt x="327" y="260"/>
                  <a:pt x="318" y="264"/>
                  <a:pt x="307" y="264"/>
                </a:cubicBezTo>
                <a:cubicBezTo>
                  <a:pt x="306" y="264"/>
                  <a:pt x="306" y="264"/>
                  <a:pt x="306" y="264"/>
                </a:cubicBezTo>
                <a:cubicBezTo>
                  <a:pt x="41" y="264"/>
                  <a:pt x="41" y="264"/>
                  <a:pt x="41" y="264"/>
                </a:cubicBezTo>
                <a:cubicBezTo>
                  <a:pt x="30" y="264"/>
                  <a:pt x="20" y="260"/>
                  <a:pt x="12" y="253"/>
                </a:cubicBezTo>
                <a:close/>
                <a:moveTo>
                  <a:pt x="8" y="224"/>
                </a:moveTo>
                <a:cubicBezTo>
                  <a:pt x="8" y="233"/>
                  <a:pt x="11" y="241"/>
                  <a:pt x="17" y="247"/>
                </a:cubicBezTo>
                <a:cubicBezTo>
                  <a:pt x="24" y="254"/>
                  <a:pt x="32" y="257"/>
                  <a:pt x="41" y="257"/>
                </a:cubicBezTo>
                <a:cubicBezTo>
                  <a:pt x="283" y="257"/>
                  <a:pt x="283" y="257"/>
                  <a:pt x="283" y="257"/>
                </a:cubicBezTo>
                <a:cubicBezTo>
                  <a:pt x="281" y="256"/>
                  <a:pt x="279" y="255"/>
                  <a:pt x="278" y="253"/>
                </a:cubicBezTo>
                <a:cubicBezTo>
                  <a:pt x="277" y="253"/>
                  <a:pt x="277" y="252"/>
                  <a:pt x="277" y="252"/>
                </a:cubicBezTo>
                <a:cubicBezTo>
                  <a:pt x="275" y="250"/>
                  <a:pt x="274" y="249"/>
                  <a:pt x="273" y="247"/>
                </a:cubicBezTo>
                <a:cubicBezTo>
                  <a:pt x="272" y="247"/>
                  <a:pt x="272" y="246"/>
                  <a:pt x="272" y="246"/>
                </a:cubicBezTo>
                <a:cubicBezTo>
                  <a:pt x="271" y="244"/>
                  <a:pt x="270" y="242"/>
                  <a:pt x="269" y="240"/>
                </a:cubicBezTo>
                <a:cubicBezTo>
                  <a:pt x="268" y="239"/>
                  <a:pt x="268" y="239"/>
                  <a:pt x="268" y="239"/>
                </a:cubicBezTo>
                <a:cubicBezTo>
                  <a:pt x="267" y="237"/>
                  <a:pt x="267" y="235"/>
                  <a:pt x="266" y="232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5" y="228"/>
                  <a:pt x="265" y="226"/>
                  <a:pt x="265" y="224"/>
                </a:cubicBezTo>
                <a:cubicBezTo>
                  <a:pt x="265" y="8"/>
                  <a:pt x="265" y="8"/>
                  <a:pt x="265" y="8"/>
                </a:cubicBezTo>
                <a:cubicBezTo>
                  <a:pt x="8" y="8"/>
                  <a:pt x="8" y="8"/>
                  <a:pt x="8" y="8"/>
                </a:cubicBezTo>
                <a:lnTo>
                  <a:pt x="8" y="224"/>
                </a:lnTo>
                <a:close/>
                <a:moveTo>
                  <a:pt x="33" y="62"/>
                </a:moveTo>
                <a:cubicBezTo>
                  <a:pt x="33" y="29"/>
                  <a:pt x="33" y="29"/>
                  <a:pt x="33" y="29"/>
                </a:cubicBezTo>
                <a:cubicBezTo>
                  <a:pt x="33" y="26"/>
                  <a:pt x="34" y="25"/>
                  <a:pt x="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9" y="25"/>
                  <a:pt x="240" y="26"/>
                  <a:pt x="240" y="29"/>
                </a:cubicBezTo>
                <a:cubicBezTo>
                  <a:pt x="240" y="62"/>
                  <a:pt x="240" y="62"/>
                  <a:pt x="240" y="62"/>
                </a:cubicBezTo>
                <a:cubicBezTo>
                  <a:pt x="240" y="65"/>
                  <a:pt x="239" y="66"/>
                  <a:pt x="236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4" y="66"/>
                  <a:pt x="33" y="65"/>
                  <a:pt x="33" y="62"/>
                </a:cubicBezTo>
                <a:close/>
                <a:moveTo>
                  <a:pt x="33" y="170"/>
                </a:moveTo>
                <a:cubicBezTo>
                  <a:pt x="33" y="95"/>
                  <a:pt x="33" y="95"/>
                  <a:pt x="33" y="95"/>
                </a:cubicBezTo>
                <a:cubicBezTo>
                  <a:pt x="33" y="92"/>
                  <a:pt x="34" y="91"/>
                  <a:pt x="37" y="91"/>
                </a:cubicBezTo>
                <a:cubicBezTo>
                  <a:pt x="120" y="91"/>
                  <a:pt x="120" y="91"/>
                  <a:pt x="120" y="91"/>
                </a:cubicBezTo>
                <a:cubicBezTo>
                  <a:pt x="123" y="91"/>
                  <a:pt x="124" y="92"/>
                  <a:pt x="124" y="95"/>
                </a:cubicBezTo>
                <a:cubicBezTo>
                  <a:pt x="124" y="170"/>
                  <a:pt x="124" y="170"/>
                  <a:pt x="124" y="170"/>
                </a:cubicBezTo>
                <a:cubicBezTo>
                  <a:pt x="124" y="173"/>
                  <a:pt x="123" y="174"/>
                  <a:pt x="120" y="174"/>
                </a:cubicBezTo>
                <a:cubicBezTo>
                  <a:pt x="37" y="174"/>
                  <a:pt x="37" y="174"/>
                  <a:pt x="37" y="174"/>
                </a:cubicBezTo>
                <a:cubicBezTo>
                  <a:pt x="34" y="174"/>
                  <a:pt x="33" y="173"/>
                  <a:pt x="33" y="170"/>
                </a:cubicBezTo>
                <a:close/>
                <a:moveTo>
                  <a:pt x="33" y="195"/>
                </a:moveTo>
                <a:cubicBezTo>
                  <a:pt x="33" y="192"/>
                  <a:pt x="34" y="190"/>
                  <a:pt x="37" y="190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3" y="190"/>
                  <a:pt x="124" y="192"/>
                  <a:pt x="124" y="195"/>
                </a:cubicBezTo>
                <a:cubicBezTo>
                  <a:pt x="124" y="197"/>
                  <a:pt x="123" y="199"/>
                  <a:pt x="120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4" y="199"/>
                  <a:pt x="33" y="197"/>
                  <a:pt x="33" y="195"/>
                </a:cubicBezTo>
                <a:close/>
                <a:moveTo>
                  <a:pt x="33" y="219"/>
                </a:moveTo>
                <a:cubicBezTo>
                  <a:pt x="33" y="217"/>
                  <a:pt x="34" y="215"/>
                  <a:pt x="37" y="215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3" y="215"/>
                  <a:pt x="124" y="217"/>
                  <a:pt x="124" y="219"/>
                </a:cubicBezTo>
                <a:cubicBezTo>
                  <a:pt x="124" y="222"/>
                  <a:pt x="123" y="224"/>
                  <a:pt x="120" y="22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4" y="224"/>
                  <a:pt x="33" y="222"/>
                  <a:pt x="33" y="219"/>
                </a:cubicBezTo>
                <a:close/>
                <a:moveTo>
                  <a:pt x="41" y="58"/>
                </a:moveTo>
                <a:cubicBezTo>
                  <a:pt x="232" y="58"/>
                  <a:pt x="232" y="58"/>
                  <a:pt x="232" y="58"/>
                </a:cubicBezTo>
                <a:cubicBezTo>
                  <a:pt x="232" y="33"/>
                  <a:pt x="232" y="33"/>
                  <a:pt x="232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58"/>
                </a:lnTo>
                <a:close/>
                <a:moveTo>
                  <a:pt x="41" y="166"/>
                </a:moveTo>
                <a:cubicBezTo>
                  <a:pt x="116" y="166"/>
                  <a:pt x="116" y="166"/>
                  <a:pt x="116" y="166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41" y="99"/>
                  <a:pt x="41" y="99"/>
                  <a:pt x="41" y="99"/>
                </a:cubicBezTo>
                <a:lnTo>
                  <a:pt x="41" y="166"/>
                </a:lnTo>
                <a:close/>
                <a:moveTo>
                  <a:pt x="240" y="95"/>
                </a:moveTo>
                <a:cubicBezTo>
                  <a:pt x="240" y="98"/>
                  <a:pt x="239" y="99"/>
                  <a:pt x="236" y="99"/>
                </a:cubicBezTo>
                <a:cubicBezTo>
                  <a:pt x="153" y="99"/>
                  <a:pt x="153" y="99"/>
                  <a:pt x="153" y="99"/>
                </a:cubicBezTo>
                <a:cubicBezTo>
                  <a:pt x="150" y="99"/>
                  <a:pt x="149" y="98"/>
                  <a:pt x="149" y="95"/>
                </a:cubicBezTo>
                <a:cubicBezTo>
                  <a:pt x="149" y="92"/>
                  <a:pt x="150" y="91"/>
                  <a:pt x="153" y="91"/>
                </a:cubicBezTo>
                <a:cubicBezTo>
                  <a:pt x="236" y="91"/>
                  <a:pt x="236" y="91"/>
                  <a:pt x="236" y="91"/>
                </a:cubicBezTo>
                <a:cubicBezTo>
                  <a:pt x="239" y="91"/>
                  <a:pt x="240" y="92"/>
                  <a:pt x="240" y="95"/>
                </a:cubicBezTo>
                <a:close/>
                <a:moveTo>
                  <a:pt x="240" y="120"/>
                </a:moveTo>
                <a:cubicBezTo>
                  <a:pt x="240" y="123"/>
                  <a:pt x="239" y="124"/>
                  <a:pt x="236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50" y="124"/>
                  <a:pt x="149" y="123"/>
                  <a:pt x="149" y="120"/>
                </a:cubicBezTo>
                <a:cubicBezTo>
                  <a:pt x="149" y="117"/>
                  <a:pt x="150" y="116"/>
                  <a:pt x="153" y="116"/>
                </a:cubicBezTo>
                <a:cubicBezTo>
                  <a:pt x="236" y="116"/>
                  <a:pt x="236" y="116"/>
                  <a:pt x="236" y="116"/>
                </a:cubicBezTo>
                <a:cubicBezTo>
                  <a:pt x="239" y="116"/>
                  <a:pt x="240" y="117"/>
                  <a:pt x="240" y="120"/>
                </a:cubicBezTo>
                <a:close/>
                <a:moveTo>
                  <a:pt x="240" y="145"/>
                </a:moveTo>
                <a:cubicBezTo>
                  <a:pt x="240" y="148"/>
                  <a:pt x="239" y="149"/>
                  <a:pt x="236" y="149"/>
                </a:cubicBezTo>
                <a:cubicBezTo>
                  <a:pt x="153" y="149"/>
                  <a:pt x="153" y="149"/>
                  <a:pt x="153" y="149"/>
                </a:cubicBezTo>
                <a:cubicBezTo>
                  <a:pt x="150" y="149"/>
                  <a:pt x="149" y="148"/>
                  <a:pt x="149" y="145"/>
                </a:cubicBezTo>
                <a:cubicBezTo>
                  <a:pt x="149" y="142"/>
                  <a:pt x="150" y="141"/>
                  <a:pt x="153" y="141"/>
                </a:cubicBezTo>
                <a:cubicBezTo>
                  <a:pt x="236" y="141"/>
                  <a:pt x="236" y="141"/>
                  <a:pt x="236" y="141"/>
                </a:cubicBezTo>
                <a:cubicBezTo>
                  <a:pt x="239" y="141"/>
                  <a:pt x="240" y="142"/>
                  <a:pt x="240" y="145"/>
                </a:cubicBezTo>
                <a:close/>
                <a:moveTo>
                  <a:pt x="240" y="170"/>
                </a:moveTo>
                <a:cubicBezTo>
                  <a:pt x="240" y="173"/>
                  <a:pt x="239" y="174"/>
                  <a:pt x="236" y="174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50" y="174"/>
                  <a:pt x="149" y="173"/>
                  <a:pt x="149" y="170"/>
                </a:cubicBezTo>
                <a:cubicBezTo>
                  <a:pt x="149" y="167"/>
                  <a:pt x="150" y="166"/>
                  <a:pt x="153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9" y="166"/>
                  <a:pt x="240" y="167"/>
                  <a:pt x="240" y="170"/>
                </a:cubicBezTo>
                <a:close/>
                <a:moveTo>
                  <a:pt x="240" y="195"/>
                </a:moveTo>
                <a:cubicBezTo>
                  <a:pt x="240" y="197"/>
                  <a:pt x="239" y="199"/>
                  <a:pt x="236" y="199"/>
                </a:cubicBezTo>
                <a:cubicBezTo>
                  <a:pt x="153" y="199"/>
                  <a:pt x="153" y="199"/>
                  <a:pt x="153" y="199"/>
                </a:cubicBezTo>
                <a:cubicBezTo>
                  <a:pt x="150" y="199"/>
                  <a:pt x="149" y="197"/>
                  <a:pt x="149" y="195"/>
                </a:cubicBezTo>
                <a:cubicBezTo>
                  <a:pt x="149" y="192"/>
                  <a:pt x="150" y="190"/>
                  <a:pt x="153" y="190"/>
                </a:cubicBezTo>
                <a:cubicBezTo>
                  <a:pt x="236" y="190"/>
                  <a:pt x="236" y="190"/>
                  <a:pt x="236" y="190"/>
                </a:cubicBezTo>
                <a:cubicBezTo>
                  <a:pt x="239" y="190"/>
                  <a:pt x="240" y="192"/>
                  <a:pt x="240" y="195"/>
                </a:cubicBezTo>
                <a:close/>
                <a:moveTo>
                  <a:pt x="240" y="219"/>
                </a:moveTo>
                <a:cubicBezTo>
                  <a:pt x="240" y="222"/>
                  <a:pt x="239" y="224"/>
                  <a:pt x="236" y="224"/>
                </a:cubicBezTo>
                <a:cubicBezTo>
                  <a:pt x="153" y="224"/>
                  <a:pt x="153" y="224"/>
                  <a:pt x="153" y="224"/>
                </a:cubicBezTo>
                <a:cubicBezTo>
                  <a:pt x="150" y="224"/>
                  <a:pt x="149" y="222"/>
                  <a:pt x="149" y="219"/>
                </a:cubicBezTo>
                <a:cubicBezTo>
                  <a:pt x="149" y="217"/>
                  <a:pt x="150" y="215"/>
                  <a:pt x="153" y="215"/>
                </a:cubicBezTo>
                <a:cubicBezTo>
                  <a:pt x="236" y="215"/>
                  <a:pt x="236" y="215"/>
                  <a:pt x="236" y="215"/>
                </a:cubicBezTo>
                <a:cubicBezTo>
                  <a:pt x="239" y="215"/>
                  <a:pt x="240" y="217"/>
                  <a:pt x="240" y="219"/>
                </a:cubicBezTo>
                <a:close/>
                <a:moveTo>
                  <a:pt x="295" y="236"/>
                </a:moveTo>
                <a:cubicBezTo>
                  <a:pt x="291" y="233"/>
                  <a:pt x="290" y="229"/>
                  <a:pt x="290" y="224"/>
                </a:cubicBezTo>
                <a:cubicBezTo>
                  <a:pt x="290" y="4"/>
                  <a:pt x="290" y="4"/>
                  <a:pt x="290" y="4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0"/>
                  <a:pt x="298" y="1"/>
                  <a:pt x="298" y="4"/>
                </a:cubicBezTo>
                <a:cubicBezTo>
                  <a:pt x="298" y="224"/>
                  <a:pt x="298" y="224"/>
                  <a:pt x="298" y="224"/>
                </a:cubicBezTo>
                <a:cubicBezTo>
                  <a:pt x="298" y="229"/>
                  <a:pt x="301" y="232"/>
                  <a:pt x="306" y="232"/>
                </a:cubicBezTo>
                <a:cubicBezTo>
                  <a:pt x="312" y="232"/>
                  <a:pt x="314" y="229"/>
                  <a:pt x="314" y="224"/>
                </a:cubicBezTo>
                <a:cubicBezTo>
                  <a:pt x="314" y="4"/>
                  <a:pt x="314" y="4"/>
                  <a:pt x="314" y="4"/>
                </a:cubicBezTo>
                <a:cubicBezTo>
                  <a:pt x="314" y="1"/>
                  <a:pt x="316" y="0"/>
                  <a:pt x="319" y="0"/>
                </a:cubicBezTo>
                <a:cubicBezTo>
                  <a:pt x="321" y="0"/>
                  <a:pt x="323" y="1"/>
                  <a:pt x="323" y="4"/>
                </a:cubicBezTo>
                <a:cubicBezTo>
                  <a:pt x="323" y="224"/>
                  <a:pt x="323" y="224"/>
                  <a:pt x="323" y="224"/>
                </a:cubicBezTo>
                <a:cubicBezTo>
                  <a:pt x="323" y="228"/>
                  <a:pt x="321" y="232"/>
                  <a:pt x="318" y="235"/>
                </a:cubicBezTo>
                <a:cubicBezTo>
                  <a:pt x="315" y="239"/>
                  <a:pt x="311" y="240"/>
                  <a:pt x="306" y="240"/>
                </a:cubicBezTo>
                <a:cubicBezTo>
                  <a:pt x="302" y="240"/>
                  <a:pt x="298" y="239"/>
                  <a:pt x="295" y="2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7442202" y="1081089"/>
            <a:ext cx="396875" cy="455613"/>
          </a:xfrm>
          <a:custGeom>
            <a:avLst/>
            <a:gdLst>
              <a:gd name="T0" fmla="*/ 4 w 224"/>
              <a:gd name="T1" fmla="*/ 42 h 257"/>
              <a:gd name="T2" fmla="*/ 41 w 224"/>
              <a:gd name="T3" fmla="*/ 46 h 257"/>
              <a:gd name="T4" fmla="*/ 4 w 224"/>
              <a:gd name="T5" fmla="*/ 50 h 257"/>
              <a:gd name="T6" fmla="*/ 0 w 224"/>
              <a:gd name="T7" fmla="*/ 79 h 257"/>
              <a:gd name="T8" fmla="*/ 37 w 224"/>
              <a:gd name="T9" fmla="*/ 75 h 257"/>
              <a:gd name="T10" fmla="*/ 37 w 224"/>
              <a:gd name="T11" fmla="*/ 83 h 257"/>
              <a:gd name="T12" fmla="*/ 0 w 224"/>
              <a:gd name="T13" fmla="*/ 79 h 257"/>
              <a:gd name="T14" fmla="*/ 4 w 224"/>
              <a:gd name="T15" fmla="*/ 108 h 257"/>
              <a:gd name="T16" fmla="*/ 41 w 224"/>
              <a:gd name="T17" fmla="*/ 112 h 257"/>
              <a:gd name="T18" fmla="*/ 4 w 224"/>
              <a:gd name="T19" fmla="*/ 116 h 257"/>
              <a:gd name="T20" fmla="*/ 0 w 224"/>
              <a:gd name="T21" fmla="*/ 145 h 257"/>
              <a:gd name="T22" fmla="*/ 37 w 224"/>
              <a:gd name="T23" fmla="*/ 141 h 257"/>
              <a:gd name="T24" fmla="*/ 37 w 224"/>
              <a:gd name="T25" fmla="*/ 149 h 257"/>
              <a:gd name="T26" fmla="*/ 0 w 224"/>
              <a:gd name="T27" fmla="*/ 145 h 257"/>
              <a:gd name="T28" fmla="*/ 4 w 224"/>
              <a:gd name="T29" fmla="*/ 174 h 257"/>
              <a:gd name="T30" fmla="*/ 41 w 224"/>
              <a:gd name="T31" fmla="*/ 178 h 257"/>
              <a:gd name="T32" fmla="*/ 4 w 224"/>
              <a:gd name="T33" fmla="*/ 182 h 257"/>
              <a:gd name="T34" fmla="*/ 0 w 224"/>
              <a:gd name="T35" fmla="*/ 211 h 257"/>
              <a:gd name="T36" fmla="*/ 37 w 224"/>
              <a:gd name="T37" fmla="*/ 207 h 257"/>
              <a:gd name="T38" fmla="*/ 37 w 224"/>
              <a:gd name="T39" fmla="*/ 216 h 257"/>
              <a:gd name="T40" fmla="*/ 0 w 224"/>
              <a:gd name="T41" fmla="*/ 211 h 257"/>
              <a:gd name="T42" fmla="*/ 20 w 224"/>
              <a:gd name="T43" fmla="*/ 253 h 257"/>
              <a:gd name="T44" fmla="*/ 17 w 224"/>
              <a:gd name="T45" fmla="*/ 237 h 257"/>
              <a:gd name="T46" fmla="*/ 25 w 224"/>
              <a:gd name="T47" fmla="*/ 237 h 257"/>
              <a:gd name="T48" fmla="*/ 29 w 224"/>
              <a:gd name="T49" fmla="*/ 249 h 257"/>
              <a:gd name="T50" fmla="*/ 67 w 224"/>
              <a:gd name="T51" fmla="*/ 9 h 257"/>
              <a:gd name="T52" fmla="*/ 25 w 224"/>
              <a:gd name="T53" fmla="*/ 13 h 257"/>
              <a:gd name="T54" fmla="*/ 21 w 224"/>
              <a:gd name="T55" fmla="*/ 27 h 257"/>
              <a:gd name="T56" fmla="*/ 17 w 224"/>
              <a:gd name="T57" fmla="*/ 13 h 257"/>
              <a:gd name="T58" fmla="*/ 29 w 224"/>
              <a:gd name="T59" fmla="*/ 0 h 257"/>
              <a:gd name="T60" fmla="*/ 203 w 224"/>
              <a:gd name="T61" fmla="*/ 4 h 257"/>
              <a:gd name="T62" fmla="*/ 207 w 224"/>
              <a:gd name="T63" fmla="*/ 245 h 257"/>
              <a:gd name="T64" fmla="*/ 195 w 224"/>
              <a:gd name="T65" fmla="*/ 257 h 257"/>
              <a:gd name="T66" fmla="*/ 75 w 224"/>
              <a:gd name="T67" fmla="*/ 249 h 257"/>
              <a:gd name="T68" fmla="*/ 199 w 224"/>
              <a:gd name="T69" fmla="*/ 245 h 257"/>
              <a:gd name="T70" fmla="*/ 195 w 224"/>
              <a:gd name="T71" fmla="*/ 9 h 257"/>
              <a:gd name="T72" fmla="*/ 75 w 224"/>
              <a:gd name="T73" fmla="*/ 249 h 257"/>
              <a:gd name="T74" fmla="*/ 215 w 224"/>
              <a:gd name="T75" fmla="*/ 236 h 257"/>
              <a:gd name="T76" fmla="*/ 219 w 224"/>
              <a:gd name="T77" fmla="*/ 17 h 257"/>
              <a:gd name="T78" fmla="*/ 224 w 224"/>
              <a:gd name="T79" fmla="*/ 23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257">
                <a:moveTo>
                  <a:pt x="0" y="46"/>
                </a:moveTo>
                <a:cubicBezTo>
                  <a:pt x="0" y="43"/>
                  <a:pt x="1" y="42"/>
                  <a:pt x="4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40" y="42"/>
                  <a:pt x="41" y="43"/>
                  <a:pt x="41" y="46"/>
                </a:cubicBezTo>
                <a:cubicBezTo>
                  <a:pt x="41" y="49"/>
                  <a:pt x="40" y="50"/>
                  <a:pt x="37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1" y="50"/>
                  <a:pt x="0" y="49"/>
                  <a:pt x="0" y="46"/>
                </a:cubicBezTo>
                <a:close/>
                <a:moveTo>
                  <a:pt x="0" y="79"/>
                </a:moveTo>
                <a:cubicBezTo>
                  <a:pt x="0" y="76"/>
                  <a:pt x="1" y="75"/>
                  <a:pt x="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40" y="75"/>
                  <a:pt x="41" y="76"/>
                  <a:pt x="41" y="79"/>
                </a:cubicBezTo>
                <a:cubicBezTo>
                  <a:pt x="41" y="82"/>
                  <a:pt x="40" y="83"/>
                  <a:pt x="37" y="83"/>
                </a:cubicBezTo>
                <a:cubicBezTo>
                  <a:pt x="4" y="83"/>
                  <a:pt x="4" y="83"/>
                  <a:pt x="4" y="83"/>
                </a:cubicBezTo>
                <a:cubicBezTo>
                  <a:pt x="1" y="83"/>
                  <a:pt x="0" y="82"/>
                  <a:pt x="0" y="79"/>
                </a:cubicBezTo>
                <a:close/>
                <a:moveTo>
                  <a:pt x="0" y="112"/>
                </a:moveTo>
                <a:cubicBezTo>
                  <a:pt x="0" y="109"/>
                  <a:pt x="1" y="108"/>
                  <a:pt x="4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40" y="108"/>
                  <a:pt x="41" y="109"/>
                  <a:pt x="41" y="112"/>
                </a:cubicBezTo>
                <a:cubicBezTo>
                  <a:pt x="41" y="115"/>
                  <a:pt x="40" y="116"/>
                  <a:pt x="37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" y="116"/>
                  <a:pt x="0" y="115"/>
                  <a:pt x="0" y="112"/>
                </a:cubicBezTo>
                <a:close/>
                <a:moveTo>
                  <a:pt x="0" y="145"/>
                </a:moveTo>
                <a:cubicBezTo>
                  <a:pt x="0" y="142"/>
                  <a:pt x="1" y="141"/>
                  <a:pt x="4" y="141"/>
                </a:cubicBezTo>
                <a:cubicBezTo>
                  <a:pt x="37" y="141"/>
                  <a:pt x="37" y="141"/>
                  <a:pt x="37" y="141"/>
                </a:cubicBezTo>
                <a:cubicBezTo>
                  <a:pt x="40" y="141"/>
                  <a:pt x="41" y="142"/>
                  <a:pt x="41" y="145"/>
                </a:cubicBezTo>
                <a:cubicBezTo>
                  <a:pt x="41" y="148"/>
                  <a:pt x="40" y="149"/>
                  <a:pt x="37" y="149"/>
                </a:cubicBezTo>
                <a:cubicBezTo>
                  <a:pt x="4" y="149"/>
                  <a:pt x="4" y="149"/>
                  <a:pt x="4" y="149"/>
                </a:cubicBezTo>
                <a:cubicBezTo>
                  <a:pt x="1" y="149"/>
                  <a:pt x="0" y="148"/>
                  <a:pt x="0" y="145"/>
                </a:cubicBezTo>
                <a:close/>
                <a:moveTo>
                  <a:pt x="0" y="178"/>
                </a:moveTo>
                <a:cubicBezTo>
                  <a:pt x="0" y="176"/>
                  <a:pt x="1" y="174"/>
                  <a:pt x="4" y="174"/>
                </a:cubicBezTo>
                <a:cubicBezTo>
                  <a:pt x="37" y="174"/>
                  <a:pt x="37" y="174"/>
                  <a:pt x="37" y="174"/>
                </a:cubicBezTo>
                <a:cubicBezTo>
                  <a:pt x="40" y="174"/>
                  <a:pt x="41" y="176"/>
                  <a:pt x="41" y="178"/>
                </a:cubicBezTo>
                <a:cubicBezTo>
                  <a:pt x="41" y="181"/>
                  <a:pt x="40" y="182"/>
                  <a:pt x="37" y="182"/>
                </a:cubicBezTo>
                <a:cubicBezTo>
                  <a:pt x="4" y="182"/>
                  <a:pt x="4" y="182"/>
                  <a:pt x="4" y="182"/>
                </a:cubicBezTo>
                <a:cubicBezTo>
                  <a:pt x="1" y="182"/>
                  <a:pt x="0" y="181"/>
                  <a:pt x="0" y="178"/>
                </a:cubicBezTo>
                <a:close/>
                <a:moveTo>
                  <a:pt x="0" y="211"/>
                </a:moveTo>
                <a:cubicBezTo>
                  <a:pt x="0" y="209"/>
                  <a:pt x="1" y="207"/>
                  <a:pt x="4" y="207"/>
                </a:cubicBezTo>
                <a:cubicBezTo>
                  <a:pt x="37" y="207"/>
                  <a:pt x="37" y="207"/>
                  <a:pt x="37" y="207"/>
                </a:cubicBezTo>
                <a:cubicBezTo>
                  <a:pt x="40" y="207"/>
                  <a:pt x="41" y="209"/>
                  <a:pt x="41" y="211"/>
                </a:cubicBezTo>
                <a:cubicBezTo>
                  <a:pt x="41" y="214"/>
                  <a:pt x="40" y="216"/>
                  <a:pt x="37" y="216"/>
                </a:cubicBezTo>
                <a:cubicBezTo>
                  <a:pt x="4" y="216"/>
                  <a:pt x="4" y="216"/>
                  <a:pt x="4" y="216"/>
                </a:cubicBezTo>
                <a:cubicBezTo>
                  <a:pt x="1" y="216"/>
                  <a:pt x="0" y="214"/>
                  <a:pt x="0" y="211"/>
                </a:cubicBezTo>
                <a:close/>
                <a:moveTo>
                  <a:pt x="29" y="257"/>
                </a:moveTo>
                <a:cubicBezTo>
                  <a:pt x="26" y="257"/>
                  <a:pt x="23" y="256"/>
                  <a:pt x="20" y="253"/>
                </a:cubicBezTo>
                <a:cubicBezTo>
                  <a:pt x="18" y="251"/>
                  <a:pt x="17" y="248"/>
                  <a:pt x="17" y="245"/>
                </a:cubicBezTo>
                <a:cubicBezTo>
                  <a:pt x="17" y="237"/>
                  <a:pt x="17" y="237"/>
                  <a:pt x="17" y="237"/>
                </a:cubicBezTo>
                <a:cubicBezTo>
                  <a:pt x="17" y="234"/>
                  <a:pt x="18" y="233"/>
                  <a:pt x="21" y="233"/>
                </a:cubicBezTo>
                <a:cubicBezTo>
                  <a:pt x="24" y="233"/>
                  <a:pt x="25" y="234"/>
                  <a:pt x="25" y="237"/>
                </a:cubicBezTo>
                <a:cubicBezTo>
                  <a:pt x="25" y="245"/>
                  <a:pt x="25" y="245"/>
                  <a:pt x="25" y="245"/>
                </a:cubicBezTo>
                <a:cubicBezTo>
                  <a:pt x="25" y="247"/>
                  <a:pt x="26" y="249"/>
                  <a:pt x="29" y="249"/>
                </a:cubicBezTo>
                <a:cubicBezTo>
                  <a:pt x="67" y="249"/>
                  <a:pt x="67" y="249"/>
                  <a:pt x="67" y="249"/>
                </a:cubicBezTo>
                <a:cubicBezTo>
                  <a:pt x="67" y="9"/>
                  <a:pt x="67" y="9"/>
                  <a:pt x="67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9"/>
                  <a:pt x="25" y="10"/>
                  <a:pt x="25" y="1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5"/>
                  <a:pt x="24" y="27"/>
                  <a:pt x="21" y="27"/>
                </a:cubicBezTo>
                <a:cubicBezTo>
                  <a:pt x="18" y="27"/>
                  <a:pt x="17" y="25"/>
                  <a:pt x="17" y="2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9"/>
                  <a:pt x="18" y="6"/>
                  <a:pt x="20" y="4"/>
                </a:cubicBezTo>
                <a:cubicBezTo>
                  <a:pt x="23" y="1"/>
                  <a:pt x="26" y="0"/>
                  <a:pt x="29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8" y="0"/>
                  <a:pt x="201" y="1"/>
                  <a:pt x="203" y="4"/>
                </a:cubicBezTo>
                <a:cubicBezTo>
                  <a:pt x="206" y="6"/>
                  <a:pt x="207" y="9"/>
                  <a:pt x="207" y="13"/>
                </a:cubicBezTo>
                <a:cubicBezTo>
                  <a:pt x="207" y="245"/>
                  <a:pt x="207" y="245"/>
                  <a:pt x="207" y="245"/>
                </a:cubicBezTo>
                <a:cubicBezTo>
                  <a:pt x="207" y="248"/>
                  <a:pt x="206" y="251"/>
                  <a:pt x="203" y="253"/>
                </a:cubicBezTo>
                <a:cubicBezTo>
                  <a:pt x="201" y="256"/>
                  <a:pt x="198" y="257"/>
                  <a:pt x="195" y="257"/>
                </a:cubicBezTo>
                <a:lnTo>
                  <a:pt x="29" y="257"/>
                </a:lnTo>
                <a:close/>
                <a:moveTo>
                  <a:pt x="75" y="249"/>
                </a:moveTo>
                <a:cubicBezTo>
                  <a:pt x="195" y="249"/>
                  <a:pt x="195" y="249"/>
                  <a:pt x="195" y="249"/>
                </a:cubicBezTo>
                <a:cubicBezTo>
                  <a:pt x="197" y="249"/>
                  <a:pt x="199" y="247"/>
                  <a:pt x="199" y="245"/>
                </a:cubicBezTo>
                <a:cubicBezTo>
                  <a:pt x="199" y="13"/>
                  <a:pt x="199" y="13"/>
                  <a:pt x="199" y="13"/>
                </a:cubicBezTo>
                <a:cubicBezTo>
                  <a:pt x="199" y="10"/>
                  <a:pt x="197" y="9"/>
                  <a:pt x="195" y="9"/>
                </a:cubicBezTo>
                <a:cubicBezTo>
                  <a:pt x="75" y="9"/>
                  <a:pt x="75" y="9"/>
                  <a:pt x="75" y="9"/>
                </a:cubicBezTo>
                <a:lnTo>
                  <a:pt x="75" y="249"/>
                </a:lnTo>
                <a:close/>
                <a:moveTo>
                  <a:pt x="219" y="240"/>
                </a:moveTo>
                <a:cubicBezTo>
                  <a:pt x="217" y="240"/>
                  <a:pt x="215" y="239"/>
                  <a:pt x="215" y="236"/>
                </a:cubicBezTo>
                <a:cubicBezTo>
                  <a:pt x="215" y="21"/>
                  <a:pt x="215" y="21"/>
                  <a:pt x="215" y="21"/>
                </a:cubicBezTo>
                <a:cubicBezTo>
                  <a:pt x="215" y="18"/>
                  <a:pt x="217" y="17"/>
                  <a:pt x="219" y="17"/>
                </a:cubicBezTo>
                <a:cubicBezTo>
                  <a:pt x="222" y="17"/>
                  <a:pt x="224" y="18"/>
                  <a:pt x="224" y="21"/>
                </a:cubicBezTo>
                <a:cubicBezTo>
                  <a:pt x="224" y="236"/>
                  <a:pt x="224" y="236"/>
                  <a:pt x="224" y="236"/>
                </a:cubicBezTo>
                <a:cubicBezTo>
                  <a:pt x="224" y="239"/>
                  <a:pt x="222" y="240"/>
                  <a:pt x="219" y="2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072438" y="1081089"/>
            <a:ext cx="603250" cy="455613"/>
          </a:xfrm>
          <a:custGeom>
            <a:avLst/>
            <a:gdLst>
              <a:gd name="T0" fmla="*/ 4 w 340"/>
              <a:gd name="T1" fmla="*/ 17 h 257"/>
              <a:gd name="T2" fmla="*/ 4 w 340"/>
              <a:gd name="T3" fmla="*/ 240 h 257"/>
              <a:gd name="T4" fmla="*/ 323 w 340"/>
              <a:gd name="T5" fmla="*/ 13 h 257"/>
              <a:gd name="T6" fmla="*/ 311 w 340"/>
              <a:gd name="T7" fmla="*/ 257 h 257"/>
              <a:gd name="T8" fmla="*/ 162 w 340"/>
              <a:gd name="T9" fmla="*/ 257 h 257"/>
              <a:gd name="T10" fmla="*/ 17 w 340"/>
              <a:gd name="T11" fmla="*/ 245 h 257"/>
              <a:gd name="T12" fmla="*/ 29 w 340"/>
              <a:gd name="T13" fmla="*/ 0 h 257"/>
              <a:gd name="T14" fmla="*/ 178 w 340"/>
              <a:gd name="T15" fmla="*/ 0 h 257"/>
              <a:gd name="T16" fmla="*/ 166 w 340"/>
              <a:gd name="T17" fmla="*/ 245 h 257"/>
              <a:gd name="T18" fmla="*/ 166 w 340"/>
              <a:gd name="T19" fmla="*/ 23 h 257"/>
              <a:gd name="T20" fmla="*/ 29 w 340"/>
              <a:gd name="T21" fmla="*/ 9 h 257"/>
              <a:gd name="T22" fmla="*/ 29 w 340"/>
              <a:gd name="T23" fmla="*/ 249 h 257"/>
              <a:gd name="T24" fmla="*/ 149 w 340"/>
              <a:gd name="T25" fmla="*/ 46 h 257"/>
              <a:gd name="T26" fmla="*/ 41 w 340"/>
              <a:gd name="T27" fmla="*/ 46 h 257"/>
              <a:gd name="T28" fmla="*/ 149 w 340"/>
              <a:gd name="T29" fmla="*/ 46 h 257"/>
              <a:gd name="T30" fmla="*/ 46 w 340"/>
              <a:gd name="T31" fmla="*/ 83 h 257"/>
              <a:gd name="T32" fmla="*/ 145 w 340"/>
              <a:gd name="T33" fmla="*/ 75 h 257"/>
              <a:gd name="T34" fmla="*/ 145 w 340"/>
              <a:gd name="T35" fmla="*/ 116 h 257"/>
              <a:gd name="T36" fmla="*/ 46 w 340"/>
              <a:gd name="T37" fmla="*/ 108 h 257"/>
              <a:gd name="T38" fmla="*/ 149 w 340"/>
              <a:gd name="T39" fmla="*/ 145 h 257"/>
              <a:gd name="T40" fmla="*/ 41 w 340"/>
              <a:gd name="T41" fmla="*/ 145 h 257"/>
              <a:gd name="T42" fmla="*/ 149 w 340"/>
              <a:gd name="T43" fmla="*/ 145 h 257"/>
              <a:gd name="T44" fmla="*/ 46 w 340"/>
              <a:gd name="T45" fmla="*/ 182 h 257"/>
              <a:gd name="T46" fmla="*/ 145 w 340"/>
              <a:gd name="T47" fmla="*/ 174 h 257"/>
              <a:gd name="T48" fmla="*/ 145 w 340"/>
              <a:gd name="T49" fmla="*/ 216 h 257"/>
              <a:gd name="T50" fmla="*/ 46 w 340"/>
              <a:gd name="T51" fmla="*/ 207 h 257"/>
              <a:gd name="T52" fmla="*/ 315 w 340"/>
              <a:gd name="T53" fmla="*/ 13 h 257"/>
              <a:gd name="T54" fmla="*/ 174 w 340"/>
              <a:gd name="T55" fmla="*/ 13 h 257"/>
              <a:gd name="T56" fmla="*/ 174 w 340"/>
              <a:gd name="T57" fmla="*/ 244 h 257"/>
              <a:gd name="T58" fmla="*/ 311 w 340"/>
              <a:gd name="T59" fmla="*/ 249 h 257"/>
              <a:gd name="T60" fmla="*/ 298 w 340"/>
              <a:gd name="T61" fmla="*/ 46 h 257"/>
              <a:gd name="T62" fmla="*/ 191 w 340"/>
              <a:gd name="T63" fmla="*/ 46 h 257"/>
              <a:gd name="T64" fmla="*/ 298 w 340"/>
              <a:gd name="T65" fmla="*/ 46 h 257"/>
              <a:gd name="T66" fmla="*/ 195 w 340"/>
              <a:gd name="T67" fmla="*/ 83 h 257"/>
              <a:gd name="T68" fmla="*/ 294 w 340"/>
              <a:gd name="T69" fmla="*/ 75 h 257"/>
              <a:gd name="T70" fmla="*/ 294 w 340"/>
              <a:gd name="T71" fmla="*/ 116 h 257"/>
              <a:gd name="T72" fmla="*/ 195 w 340"/>
              <a:gd name="T73" fmla="*/ 108 h 257"/>
              <a:gd name="T74" fmla="*/ 298 w 340"/>
              <a:gd name="T75" fmla="*/ 145 h 257"/>
              <a:gd name="T76" fmla="*/ 191 w 340"/>
              <a:gd name="T77" fmla="*/ 145 h 257"/>
              <a:gd name="T78" fmla="*/ 298 w 340"/>
              <a:gd name="T79" fmla="*/ 145 h 257"/>
              <a:gd name="T80" fmla="*/ 195 w 340"/>
              <a:gd name="T81" fmla="*/ 182 h 257"/>
              <a:gd name="T82" fmla="*/ 294 w 340"/>
              <a:gd name="T83" fmla="*/ 174 h 257"/>
              <a:gd name="T84" fmla="*/ 294 w 340"/>
              <a:gd name="T85" fmla="*/ 216 h 257"/>
              <a:gd name="T86" fmla="*/ 195 w 340"/>
              <a:gd name="T87" fmla="*/ 207 h 257"/>
              <a:gd name="T88" fmla="*/ 340 w 340"/>
              <a:gd name="T89" fmla="*/ 21 h 257"/>
              <a:gd name="T90" fmla="*/ 331 w 340"/>
              <a:gd name="T91" fmla="*/ 236 h 257"/>
              <a:gd name="T92" fmla="*/ 340 w 340"/>
              <a:gd name="T93" fmla="*/ 2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0" h="257">
                <a:moveTo>
                  <a:pt x="0" y="236"/>
                </a:moveTo>
                <a:cubicBezTo>
                  <a:pt x="0" y="21"/>
                  <a:pt x="0" y="21"/>
                  <a:pt x="0" y="21"/>
                </a:cubicBezTo>
                <a:cubicBezTo>
                  <a:pt x="0" y="18"/>
                  <a:pt x="1" y="17"/>
                  <a:pt x="4" y="17"/>
                </a:cubicBezTo>
                <a:cubicBezTo>
                  <a:pt x="7" y="17"/>
                  <a:pt x="8" y="18"/>
                  <a:pt x="8" y="21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9"/>
                  <a:pt x="7" y="240"/>
                  <a:pt x="4" y="240"/>
                </a:cubicBezTo>
                <a:cubicBezTo>
                  <a:pt x="1" y="240"/>
                  <a:pt x="0" y="239"/>
                  <a:pt x="0" y="236"/>
                </a:cubicBezTo>
                <a:close/>
                <a:moveTo>
                  <a:pt x="319" y="4"/>
                </a:moveTo>
                <a:cubicBezTo>
                  <a:pt x="322" y="6"/>
                  <a:pt x="323" y="9"/>
                  <a:pt x="323" y="13"/>
                </a:cubicBezTo>
                <a:cubicBezTo>
                  <a:pt x="323" y="245"/>
                  <a:pt x="323" y="245"/>
                  <a:pt x="323" y="245"/>
                </a:cubicBezTo>
                <a:cubicBezTo>
                  <a:pt x="323" y="248"/>
                  <a:pt x="322" y="251"/>
                  <a:pt x="319" y="253"/>
                </a:cubicBezTo>
                <a:cubicBezTo>
                  <a:pt x="317" y="256"/>
                  <a:pt x="314" y="257"/>
                  <a:pt x="311" y="257"/>
                </a:cubicBezTo>
                <a:cubicBezTo>
                  <a:pt x="178" y="257"/>
                  <a:pt x="178" y="257"/>
                  <a:pt x="178" y="257"/>
                </a:cubicBezTo>
                <a:cubicBezTo>
                  <a:pt x="175" y="257"/>
                  <a:pt x="172" y="256"/>
                  <a:pt x="170" y="254"/>
                </a:cubicBezTo>
                <a:cubicBezTo>
                  <a:pt x="167" y="256"/>
                  <a:pt x="165" y="257"/>
                  <a:pt x="1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6" y="257"/>
                  <a:pt x="23" y="256"/>
                  <a:pt x="20" y="253"/>
                </a:cubicBezTo>
                <a:cubicBezTo>
                  <a:pt x="18" y="251"/>
                  <a:pt x="17" y="248"/>
                  <a:pt x="17" y="245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9"/>
                  <a:pt x="18" y="6"/>
                  <a:pt x="20" y="4"/>
                </a:cubicBezTo>
                <a:cubicBezTo>
                  <a:pt x="23" y="1"/>
                  <a:pt x="26" y="0"/>
                  <a:pt x="29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5" y="0"/>
                  <a:pt x="167" y="1"/>
                  <a:pt x="170" y="3"/>
                </a:cubicBezTo>
                <a:cubicBezTo>
                  <a:pt x="172" y="1"/>
                  <a:pt x="175" y="0"/>
                  <a:pt x="178" y="0"/>
                </a:cubicBezTo>
                <a:cubicBezTo>
                  <a:pt x="311" y="0"/>
                  <a:pt x="311" y="0"/>
                  <a:pt x="311" y="0"/>
                </a:cubicBezTo>
                <a:cubicBezTo>
                  <a:pt x="314" y="0"/>
                  <a:pt x="317" y="1"/>
                  <a:pt x="319" y="4"/>
                </a:cubicBezTo>
                <a:close/>
                <a:moveTo>
                  <a:pt x="166" y="245"/>
                </a:moveTo>
                <a:cubicBezTo>
                  <a:pt x="166" y="244"/>
                  <a:pt x="166" y="244"/>
                  <a:pt x="166" y="244"/>
                </a:cubicBezTo>
                <a:cubicBezTo>
                  <a:pt x="166" y="237"/>
                  <a:pt x="166" y="237"/>
                  <a:pt x="166" y="237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66" y="13"/>
                  <a:pt x="166" y="13"/>
                  <a:pt x="166" y="13"/>
                </a:cubicBezTo>
                <a:cubicBezTo>
                  <a:pt x="166" y="10"/>
                  <a:pt x="164" y="9"/>
                  <a:pt x="162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9"/>
                  <a:pt x="25" y="10"/>
                  <a:pt x="25" y="13"/>
                </a:cubicBezTo>
                <a:cubicBezTo>
                  <a:pt x="25" y="245"/>
                  <a:pt x="25" y="245"/>
                  <a:pt x="25" y="245"/>
                </a:cubicBezTo>
                <a:cubicBezTo>
                  <a:pt x="25" y="247"/>
                  <a:pt x="26" y="249"/>
                  <a:pt x="29" y="249"/>
                </a:cubicBezTo>
                <a:cubicBezTo>
                  <a:pt x="162" y="249"/>
                  <a:pt x="162" y="249"/>
                  <a:pt x="162" y="249"/>
                </a:cubicBezTo>
                <a:cubicBezTo>
                  <a:pt x="164" y="249"/>
                  <a:pt x="166" y="247"/>
                  <a:pt x="166" y="245"/>
                </a:cubicBezTo>
                <a:close/>
                <a:moveTo>
                  <a:pt x="149" y="46"/>
                </a:moveTo>
                <a:cubicBezTo>
                  <a:pt x="149" y="49"/>
                  <a:pt x="148" y="50"/>
                  <a:pt x="145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3" y="50"/>
                  <a:pt x="41" y="49"/>
                  <a:pt x="41" y="46"/>
                </a:cubicBezTo>
                <a:cubicBezTo>
                  <a:pt x="41" y="43"/>
                  <a:pt x="43" y="42"/>
                  <a:pt x="46" y="42"/>
                </a:cubicBezTo>
                <a:cubicBezTo>
                  <a:pt x="145" y="42"/>
                  <a:pt x="145" y="42"/>
                  <a:pt x="145" y="42"/>
                </a:cubicBezTo>
                <a:cubicBezTo>
                  <a:pt x="148" y="42"/>
                  <a:pt x="149" y="43"/>
                  <a:pt x="149" y="46"/>
                </a:cubicBezTo>
                <a:close/>
                <a:moveTo>
                  <a:pt x="149" y="79"/>
                </a:moveTo>
                <a:cubicBezTo>
                  <a:pt x="149" y="82"/>
                  <a:pt x="148" y="83"/>
                  <a:pt x="145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3" y="83"/>
                  <a:pt x="41" y="82"/>
                  <a:pt x="41" y="79"/>
                </a:cubicBezTo>
                <a:cubicBezTo>
                  <a:pt x="41" y="76"/>
                  <a:pt x="43" y="75"/>
                  <a:pt x="46" y="75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8" y="75"/>
                  <a:pt x="149" y="76"/>
                  <a:pt x="149" y="79"/>
                </a:cubicBezTo>
                <a:close/>
                <a:moveTo>
                  <a:pt x="149" y="112"/>
                </a:moveTo>
                <a:cubicBezTo>
                  <a:pt x="149" y="115"/>
                  <a:pt x="148" y="116"/>
                  <a:pt x="145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3" y="116"/>
                  <a:pt x="41" y="115"/>
                  <a:pt x="41" y="112"/>
                </a:cubicBezTo>
                <a:cubicBezTo>
                  <a:pt x="41" y="109"/>
                  <a:pt x="43" y="108"/>
                  <a:pt x="46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8" y="108"/>
                  <a:pt x="149" y="109"/>
                  <a:pt x="149" y="112"/>
                </a:cubicBezTo>
                <a:close/>
                <a:moveTo>
                  <a:pt x="149" y="145"/>
                </a:moveTo>
                <a:cubicBezTo>
                  <a:pt x="149" y="148"/>
                  <a:pt x="148" y="149"/>
                  <a:pt x="145" y="149"/>
                </a:cubicBezTo>
                <a:cubicBezTo>
                  <a:pt x="46" y="149"/>
                  <a:pt x="46" y="149"/>
                  <a:pt x="46" y="149"/>
                </a:cubicBezTo>
                <a:cubicBezTo>
                  <a:pt x="43" y="149"/>
                  <a:pt x="41" y="148"/>
                  <a:pt x="41" y="145"/>
                </a:cubicBezTo>
                <a:cubicBezTo>
                  <a:pt x="41" y="142"/>
                  <a:pt x="43" y="141"/>
                  <a:pt x="46" y="141"/>
                </a:cubicBezTo>
                <a:cubicBezTo>
                  <a:pt x="145" y="141"/>
                  <a:pt x="145" y="141"/>
                  <a:pt x="145" y="141"/>
                </a:cubicBezTo>
                <a:cubicBezTo>
                  <a:pt x="148" y="141"/>
                  <a:pt x="149" y="142"/>
                  <a:pt x="149" y="145"/>
                </a:cubicBezTo>
                <a:close/>
                <a:moveTo>
                  <a:pt x="149" y="178"/>
                </a:moveTo>
                <a:cubicBezTo>
                  <a:pt x="149" y="181"/>
                  <a:pt x="148" y="182"/>
                  <a:pt x="145" y="182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3" y="182"/>
                  <a:pt x="41" y="181"/>
                  <a:pt x="41" y="178"/>
                </a:cubicBezTo>
                <a:cubicBezTo>
                  <a:pt x="41" y="176"/>
                  <a:pt x="43" y="174"/>
                  <a:pt x="46" y="174"/>
                </a:cubicBezTo>
                <a:cubicBezTo>
                  <a:pt x="145" y="174"/>
                  <a:pt x="145" y="174"/>
                  <a:pt x="145" y="174"/>
                </a:cubicBezTo>
                <a:cubicBezTo>
                  <a:pt x="148" y="174"/>
                  <a:pt x="149" y="176"/>
                  <a:pt x="149" y="178"/>
                </a:cubicBezTo>
                <a:close/>
                <a:moveTo>
                  <a:pt x="149" y="211"/>
                </a:moveTo>
                <a:cubicBezTo>
                  <a:pt x="149" y="214"/>
                  <a:pt x="148" y="216"/>
                  <a:pt x="145" y="216"/>
                </a:cubicBezTo>
                <a:cubicBezTo>
                  <a:pt x="46" y="216"/>
                  <a:pt x="46" y="216"/>
                  <a:pt x="46" y="216"/>
                </a:cubicBezTo>
                <a:cubicBezTo>
                  <a:pt x="43" y="216"/>
                  <a:pt x="41" y="214"/>
                  <a:pt x="41" y="211"/>
                </a:cubicBezTo>
                <a:cubicBezTo>
                  <a:pt x="41" y="209"/>
                  <a:pt x="43" y="207"/>
                  <a:pt x="46" y="207"/>
                </a:cubicBezTo>
                <a:cubicBezTo>
                  <a:pt x="145" y="207"/>
                  <a:pt x="145" y="207"/>
                  <a:pt x="145" y="207"/>
                </a:cubicBezTo>
                <a:cubicBezTo>
                  <a:pt x="148" y="207"/>
                  <a:pt x="149" y="209"/>
                  <a:pt x="149" y="211"/>
                </a:cubicBezTo>
                <a:close/>
                <a:moveTo>
                  <a:pt x="315" y="13"/>
                </a:moveTo>
                <a:cubicBezTo>
                  <a:pt x="315" y="10"/>
                  <a:pt x="313" y="9"/>
                  <a:pt x="311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5" y="9"/>
                  <a:pt x="174" y="10"/>
                  <a:pt x="174" y="13"/>
                </a:cubicBezTo>
                <a:cubicBezTo>
                  <a:pt x="174" y="23"/>
                  <a:pt x="174" y="23"/>
                  <a:pt x="174" y="23"/>
                </a:cubicBezTo>
                <a:cubicBezTo>
                  <a:pt x="174" y="237"/>
                  <a:pt x="174" y="237"/>
                  <a:pt x="174" y="237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74" y="245"/>
                  <a:pt x="174" y="245"/>
                  <a:pt x="174" y="245"/>
                </a:cubicBezTo>
                <a:cubicBezTo>
                  <a:pt x="174" y="247"/>
                  <a:pt x="175" y="249"/>
                  <a:pt x="178" y="249"/>
                </a:cubicBezTo>
                <a:cubicBezTo>
                  <a:pt x="311" y="249"/>
                  <a:pt x="311" y="249"/>
                  <a:pt x="311" y="249"/>
                </a:cubicBezTo>
                <a:cubicBezTo>
                  <a:pt x="313" y="249"/>
                  <a:pt x="315" y="247"/>
                  <a:pt x="315" y="245"/>
                </a:cubicBezTo>
                <a:lnTo>
                  <a:pt x="315" y="13"/>
                </a:lnTo>
                <a:close/>
                <a:moveTo>
                  <a:pt x="298" y="46"/>
                </a:moveTo>
                <a:cubicBezTo>
                  <a:pt x="298" y="49"/>
                  <a:pt x="297" y="50"/>
                  <a:pt x="294" y="5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192" y="50"/>
                  <a:pt x="191" y="49"/>
                  <a:pt x="191" y="46"/>
                </a:cubicBezTo>
                <a:cubicBezTo>
                  <a:pt x="191" y="43"/>
                  <a:pt x="192" y="42"/>
                  <a:pt x="195" y="42"/>
                </a:cubicBezTo>
                <a:cubicBezTo>
                  <a:pt x="294" y="42"/>
                  <a:pt x="294" y="42"/>
                  <a:pt x="294" y="42"/>
                </a:cubicBezTo>
                <a:cubicBezTo>
                  <a:pt x="297" y="42"/>
                  <a:pt x="298" y="43"/>
                  <a:pt x="298" y="46"/>
                </a:cubicBezTo>
                <a:close/>
                <a:moveTo>
                  <a:pt x="298" y="79"/>
                </a:moveTo>
                <a:cubicBezTo>
                  <a:pt x="298" y="82"/>
                  <a:pt x="297" y="83"/>
                  <a:pt x="294" y="83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92" y="83"/>
                  <a:pt x="191" y="82"/>
                  <a:pt x="191" y="79"/>
                </a:cubicBezTo>
                <a:cubicBezTo>
                  <a:pt x="191" y="76"/>
                  <a:pt x="192" y="75"/>
                  <a:pt x="195" y="75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97" y="75"/>
                  <a:pt x="298" y="76"/>
                  <a:pt x="298" y="79"/>
                </a:cubicBezTo>
                <a:close/>
                <a:moveTo>
                  <a:pt x="298" y="112"/>
                </a:moveTo>
                <a:cubicBezTo>
                  <a:pt x="298" y="115"/>
                  <a:pt x="297" y="116"/>
                  <a:pt x="294" y="116"/>
                </a:cubicBezTo>
                <a:cubicBezTo>
                  <a:pt x="195" y="116"/>
                  <a:pt x="195" y="116"/>
                  <a:pt x="195" y="116"/>
                </a:cubicBezTo>
                <a:cubicBezTo>
                  <a:pt x="192" y="116"/>
                  <a:pt x="191" y="115"/>
                  <a:pt x="191" y="112"/>
                </a:cubicBezTo>
                <a:cubicBezTo>
                  <a:pt x="191" y="109"/>
                  <a:pt x="192" y="108"/>
                  <a:pt x="195" y="108"/>
                </a:cubicBezTo>
                <a:cubicBezTo>
                  <a:pt x="294" y="108"/>
                  <a:pt x="294" y="108"/>
                  <a:pt x="294" y="108"/>
                </a:cubicBezTo>
                <a:cubicBezTo>
                  <a:pt x="297" y="108"/>
                  <a:pt x="298" y="109"/>
                  <a:pt x="298" y="112"/>
                </a:cubicBezTo>
                <a:close/>
                <a:moveTo>
                  <a:pt x="298" y="145"/>
                </a:moveTo>
                <a:cubicBezTo>
                  <a:pt x="298" y="148"/>
                  <a:pt x="297" y="149"/>
                  <a:pt x="294" y="149"/>
                </a:cubicBezTo>
                <a:cubicBezTo>
                  <a:pt x="195" y="149"/>
                  <a:pt x="195" y="149"/>
                  <a:pt x="195" y="149"/>
                </a:cubicBezTo>
                <a:cubicBezTo>
                  <a:pt x="192" y="149"/>
                  <a:pt x="191" y="148"/>
                  <a:pt x="191" y="145"/>
                </a:cubicBezTo>
                <a:cubicBezTo>
                  <a:pt x="191" y="142"/>
                  <a:pt x="192" y="141"/>
                  <a:pt x="195" y="141"/>
                </a:cubicBezTo>
                <a:cubicBezTo>
                  <a:pt x="294" y="141"/>
                  <a:pt x="294" y="141"/>
                  <a:pt x="294" y="141"/>
                </a:cubicBezTo>
                <a:cubicBezTo>
                  <a:pt x="297" y="141"/>
                  <a:pt x="298" y="142"/>
                  <a:pt x="298" y="145"/>
                </a:cubicBezTo>
                <a:close/>
                <a:moveTo>
                  <a:pt x="298" y="178"/>
                </a:moveTo>
                <a:cubicBezTo>
                  <a:pt x="298" y="181"/>
                  <a:pt x="297" y="182"/>
                  <a:pt x="294" y="182"/>
                </a:cubicBezTo>
                <a:cubicBezTo>
                  <a:pt x="195" y="182"/>
                  <a:pt x="195" y="182"/>
                  <a:pt x="195" y="182"/>
                </a:cubicBezTo>
                <a:cubicBezTo>
                  <a:pt x="192" y="182"/>
                  <a:pt x="191" y="181"/>
                  <a:pt x="191" y="178"/>
                </a:cubicBezTo>
                <a:cubicBezTo>
                  <a:pt x="191" y="176"/>
                  <a:pt x="192" y="174"/>
                  <a:pt x="195" y="174"/>
                </a:cubicBezTo>
                <a:cubicBezTo>
                  <a:pt x="294" y="174"/>
                  <a:pt x="294" y="174"/>
                  <a:pt x="294" y="174"/>
                </a:cubicBezTo>
                <a:cubicBezTo>
                  <a:pt x="297" y="174"/>
                  <a:pt x="298" y="176"/>
                  <a:pt x="298" y="178"/>
                </a:cubicBezTo>
                <a:close/>
                <a:moveTo>
                  <a:pt x="298" y="211"/>
                </a:moveTo>
                <a:cubicBezTo>
                  <a:pt x="298" y="214"/>
                  <a:pt x="297" y="216"/>
                  <a:pt x="294" y="216"/>
                </a:cubicBezTo>
                <a:cubicBezTo>
                  <a:pt x="195" y="216"/>
                  <a:pt x="195" y="216"/>
                  <a:pt x="195" y="216"/>
                </a:cubicBezTo>
                <a:cubicBezTo>
                  <a:pt x="192" y="216"/>
                  <a:pt x="191" y="214"/>
                  <a:pt x="191" y="211"/>
                </a:cubicBezTo>
                <a:cubicBezTo>
                  <a:pt x="191" y="209"/>
                  <a:pt x="192" y="207"/>
                  <a:pt x="195" y="207"/>
                </a:cubicBezTo>
                <a:cubicBezTo>
                  <a:pt x="294" y="207"/>
                  <a:pt x="294" y="207"/>
                  <a:pt x="294" y="207"/>
                </a:cubicBezTo>
                <a:cubicBezTo>
                  <a:pt x="297" y="207"/>
                  <a:pt x="298" y="209"/>
                  <a:pt x="298" y="211"/>
                </a:cubicBezTo>
                <a:close/>
                <a:moveTo>
                  <a:pt x="340" y="21"/>
                </a:moveTo>
                <a:cubicBezTo>
                  <a:pt x="340" y="236"/>
                  <a:pt x="340" y="236"/>
                  <a:pt x="340" y="236"/>
                </a:cubicBezTo>
                <a:cubicBezTo>
                  <a:pt x="340" y="239"/>
                  <a:pt x="338" y="240"/>
                  <a:pt x="335" y="240"/>
                </a:cubicBezTo>
                <a:cubicBezTo>
                  <a:pt x="333" y="240"/>
                  <a:pt x="331" y="239"/>
                  <a:pt x="331" y="236"/>
                </a:cubicBezTo>
                <a:cubicBezTo>
                  <a:pt x="331" y="21"/>
                  <a:pt x="331" y="21"/>
                  <a:pt x="331" y="21"/>
                </a:cubicBezTo>
                <a:cubicBezTo>
                  <a:pt x="331" y="18"/>
                  <a:pt x="333" y="17"/>
                  <a:pt x="335" y="17"/>
                </a:cubicBezTo>
                <a:cubicBezTo>
                  <a:pt x="338" y="17"/>
                  <a:pt x="340" y="18"/>
                  <a:pt x="340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8923338" y="1066801"/>
            <a:ext cx="615950" cy="469900"/>
          </a:xfrm>
          <a:custGeom>
            <a:avLst/>
            <a:gdLst>
              <a:gd name="T0" fmla="*/ 348 w 348"/>
              <a:gd name="T1" fmla="*/ 12 h 265"/>
              <a:gd name="T2" fmla="*/ 344 w 348"/>
              <a:gd name="T3" fmla="*/ 66 h 265"/>
              <a:gd name="T4" fmla="*/ 0 w 348"/>
              <a:gd name="T5" fmla="*/ 62 h 265"/>
              <a:gd name="T6" fmla="*/ 4 w 348"/>
              <a:gd name="T7" fmla="*/ 4 h 265"/>
              <a:gd name="T8" fmla="*/ 336 w 348"/>
              <a:gd name="T9" fmla="*/ 0 h 265"/>
              <a:gd name="T10" fmla="*/ 348 w 348"/>
              <a:gd name="T11" fmla="*/ 87 h 265"/>
              <a:gd name="T12" fmla="*/ 344 w 348"/>
              <a:gd name="T13" fmla="*/ 261 h 265"/>
              <a:gd name="T14" fmla="*/ 13 w 348"/>
              <a:gd name="T15" fmla="*/ 265 h 265"/>
              <a:gd name="T16" fmla="*/ 0 w 348"/>
              <a:gd name="T17" fmla="*/ 253 h 265"/>
              <a:gd name="T18" fmla="*/ 4 w 348"/>
              <a:gd name="T19" fmla="*/ 83 h 265"/>
              <a:gd name="T20" fmla="*/ 9 w 348"/>
              <a:gd name="T21" fmla="*/ 253 h 265"/>
              <a:gd name="T22" fmla="*/ 336 w 348"/>
              <a:gd name="T23" fmla="*/ 257 h 265"/>
              <a:gd name="T24" fmla="*/ 340 w 348"/>
              <a:gd name="T25" fmla="*/ 87 h 265"/>
              <a:gd name="T26" fmla="*/ 348 w 348"/>
              <a:gd name="T27" fmla="*/ 87 h 265"/>
              <a:gd name="T28" fmla="*/ 336 w 348"/>
              <a:gd name="T29" fmla="*/ 8 h 265"/>
              <a:gd name="T30" fmla="*/ 9 w 348"/>
              <a:gd name="T31" fmla="*/ 12 h 265"/>
              <a:gd name="T32" fmla="*/ 340 w 348"/>
              <a:gd name="T33" fmla="*/ 58 h 265"/>
              <a:gd name="T34" fmla="*/ 33 w 348"/>
              <a:gd name="T35" fmla="*/ 25 h 265"/>
              <a:gd name="T36" fmla="*/ 42 w 348"/>
              <a:gd name="T37" fmla="*/ 33 h 265"/>
              <a:gd name="T38" fmla="*/ 33 w 348"/>
              <a:gd name="T39" fmla="*/ 41 h 265"/>
              <a:gd name="T40" fmla="*/ 25 w 348"/>
              <a:gd name="T41" fmla="*/ 33 h 265"/>
              <a:gd name="T42" fmla="*/ 33 w 348"/>
              <a:gd name="T43" fmla="*/ 25 h 265"/>
              <a:gd name="T44" fmla="*/ 33 w 348"/>
              <a:gd name="T45" fmla="*/ 228 h 265"/>
              <a:gd name="T46" fmla="*/ 38 w 348"/>
              <a:gd name="T47" fmla="*/ 91 h 265"/>
              <a:gd name="T48" fmla="*/ 149 w 348"/>
              <a:gd name="T49" fmla="*/ 95 h 265"/>
              <a:gd name="T50" fmla="*/ 145 w 348"/>
              <a:gd name="T51" fmla="*/ 232 h 265"/>
              <a:gd name="T52" fmla="*/ 42 w 348"/>
              <a:gd name="T53" fmla="*/ 224 h 265"/>
              <a:gd name="T54" fmla="*/ 141 w 348"/>
              <a:gd name="T55" fmla="*/ 99 h 265"/>
              <a:gd name="T56" fmla="*/ 42 w 348"/>
              <a:gd name="T57" fmla="*/ 224 h 265"/>
              <a:gd name="T58" fmla="*/ 73 w 348"/>
              <a:gd name="T59" fmla="*/ 27 h 265"/>
              <a:gd name="T60" fmla="*/ 73 w 348"/>
              <a:gd name="T61" fmla="*/ 39 h 265"/>
              <a:gd name="T62" fmla="*/ 61 w 348"/>
              <a:gd name="T63" fmla="*/ 39 h 265"/>
              <a:gd name="T64" fmla="*/ 61 w 348"/>
              <a:gd name="T65" fmla="*/ 27 h 265"/>
              <a:gd name="T66" fmla="*/ 100 w 348"/>
              <a:gd name="T67" fmla="*/ 25 h 265"/>
              <a:gd name="T68" fmla="*/ 108 w 348"/>
              <a:gd name="T69" fmla="*/ 33 h 265"/>
              <a:gd name="T70" fmla="*/ 100 w 348"/>
              <a:gd name="T71" fmla="*/ 41 h 265"/>
              <a:gd name="T72" fmla="*/ 91 w 348"/>
              <a:gd name="T73" fmla="*/ 33 h 265"/>
              <a:gd name="T74" fmla="*/ 100 w 348"/>
              <a:gd name="T75" fmla="*/ 25 h 265"/>
              <a:gd name="T76" fmla="*/ 187 w 348"/>
              <a:gd name="T77" fmla="*/ 116 h 265"/>
              <a:gd name="T78" fmla="*/ 315 w 348"/>
              <a:gd name="T79" fmla="*/ 120 h 265"/>
              <a:gd name="T80" fmla="*/ 187 w 348"/>
              <a:gd name="T81" fmla="*/ 124 h 265"/>
              <a:gd name="T82" fmla="*/ 182 w 348"/>
              <a:gd name="T83" fmla="*/ 161 h 265"/>
              <a:gd name="T84" fmla="*/ 311 w 348"/>
              <a:gd name="T85" fmla="*/ 157 h 265"/>
              <a:gd name="T86" fmla="*/ 311 w 348"/>
              <a:gd name="T87" fmla="*/ 166 h 265"/>
              <a:gd name="T88" fmla="*/ 182 w 348"/>
              <a:gd name="T89" fmla="*/ 161 h 265"/>
              <a:gd name="T90" fmla="*/ 187 w 348"/>
              <a:gd name="T91" fmla="*/ 199 h 265"/>
              <a:gd name="T92" fmla="*/ 315 w 348"/>
              <a:gd name="T93" fmla="*/ 203 h 265"/>
              <a:gd name="T94" fmla="*/ 187 w 348"/>
              <a:gd name="T95" fmla="*/ 20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8" h="265">
                <a:moveTo>
                  <a:pt x="344" y="4"/>
                </a:moveTo>
                <a:cubicBezTo>
                  <a:pt x="347" y="6"/>
                  <a:pt x="348" y="9"/>
                  <a:pt x="348" y="12"/>
                </a:cubicBezTo>
                <a:cubicBezTo>
                  <a:pt x="348" y="62"/>
                  <a:pt x="348" y="62"/>
                  <a:pt x="348" y="62"/>
                </a:cubicBezTo>
                <a:cubicBezTo>
                  <a:pt x="348" y="65"/>
                  <a:pt x="347" y="66"/>
                  <a:pt x="344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2" y="66"/>
                  <a:pt x="0" y="65"/>
                  <a:pt x="0" y="6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39" y="0"/>
                  <a:pt x="342" y="1"/>
                  <a:pt x="344" y="4"/>
                </a:cubicBezTo>
                <a:close/>
                <a:moveTo>
                  <a:pt x="348" y="87"/>
                </a:moveTo>
                <a:cubicBezTo>
                  <a:pt x="348" y="253"/>
                  <a:pt x="348" y="253"/>
                  <a:pt x="348" y="253"/>
                </a:cubicBezTo>
                <a:cubicBezTo>
                  <a:pt x="348" y="256"/>
                  <a:pt x="347" y="259"/>
                  <a:pt x="344" y="261"/>
                </a:cubicBezTo>
                <a:cubicBezTo>
                  <a:pt x="342" y="264"/>
                  <a:pt x="339" y="265"/>
                  <a:pt x="336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2" y="259"/>
                  <a:pt x="0" y="256"/>
                  <a:pt x="0" y="25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4"/>
                  <a:pt x="2" y="83"/>
                  <a:pt x="4" y="83"/>
                </a:cubicBezTo>
                <a:cubicBezTo>
                  <a:pt x="7" y="83"/>
                  <a:pt x="9" y="84"/>
                  <a:pt x="9" y="87"/>
                </a:cubicBezTo>
                <a:cubicBezTo>
                  <a:pt x="9" y="253"/>
                  <a:pt x="9" y="253"/>
                  <a:pt x="9" y="253"/>
                </a:cubicBezTo>
                <a:cubicBezTo>
                  <a:pt x="9" y="255"/>
                  <a:pt x="10" y="257"/>
                  <a:pt x="13" y="257"/>
                </a:cubicBezTo>
                <a:cubicBezTo>
                  <a:pt x="336" y="257"/>
                  <a:pt x="336" y="257"/>
                  <a:pt x="336" y="257"/>
                </a:cubicBezTo>
                <a:cubicBezTo>
                  <a:pt x="338" y="257"/>
                  <a:pt x="340" y="255"/>
                  <a:pt x="340" y="253"/>
                </a:cubicBezTo>
                <a:cubicBezTo>
                  <a:pt x="340" y="87"/>
                  <a:pt x="340" y="87"/>
                  <a:pt x="340" y="87"/>
                </a:cubicBezTo>
                <a:cubicBezTo>
                  <a:pt x="340" y="84"/>
                  <a:pt x="341" y="83"/>
                  <a:pt x="344" y="83"/>
                </a:cubicBezTo>
                <a:cubicBezTo>
                  <a:pt x="347" y="83"/>
                  <a:pt x="348" y="84"/>
                  <a:pt x="348" y="87"/>
                </a:cubicBezTo>
                <a:close/>
                <a:moveTo>
                  <a:pt x="340" y="12"/>
                </a:moveTo>
                <a:cubicBezTo>
                  <a:pt x="340" y="10"/>
                  <a:pt x="338" y="8"/>
                  <a:pt x="336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cubicBezTo>
                  <a:pt x="9" y="58"/>
                  <a:pt x="9" y="58"/>
                  <a:pt x="9" y="58"/>
                </a:cubicBezTo>
                <a:cubicBezTo>
                  <a:pt x="340" y="58"/>
                  <a:pt x="340" y="58"/>
                  <a:pt x="340" y="58"/>
                </a:cubicBezTo>
                <a:lnTo>
                  <a:pt x="340" y="12"/>
                </a:lnTo>
                <a:close/>
                <a:moveTo>
                  <a:pt x="33" y="25"/>
                </a:moveTo>
                <a:cubicBezTo>
                  <a:pt x="36" y="25"/>
                  <a:pt x="38" y="26"/>
                  <a:pt x="39" y="27"/>
                </a:cubicBezTo>
                <a:cubicBezTo>
                  <a:pt x="41" y="29"/>
                  <a:pt x="42" y="31"/>
                  <a:pt x="42" y="33"/>
                </a:cubicBezTo>
                <a:cubicBezTo>
                  <a:pt x="42" y="36"/>
                  <a:pt x="41" y="38"/>
                  <a:pt x="39" y="39"/>
                </a:cubicBezTo>
                <a:cubicBezTo>
                  <a:pt x="38" y="41"/>
                  <a:pt x="36" y="41"/>
                  <a:pt x="33" y="41"/>
                </a:cubicBezTo>
                <a:cubicBezTo>
                  <a:pt x="31" y="41"/>
                  <a:pt x="29" y="41"/>
                  <a:pt x="28" y="39"/>
                </a:cubicBezTo>
                <a:cubicBezTo>
                  <a:pt x="26" y="38"/>
                  <a:pt x="25" y="36"/>
                  <a:pt x="25" y="33"/>
                </a:cubicBezTo>
                <a:cubicBezTo>
                  <a:pt x="25" y="31"/>
                  <a:pt x="26" y="29"/>
                  <a:pt x="28" y="27"/>
                </a:cubicBezTo>
                <a:cubicBezTo>
                  <a:pt x="29" y="26"/>
                  <a:pt x="31" y="25"/>
                  <a:pt x="33" y="25"/>
                </a:cubicBezTo>
                <a:close/>
                <a:moveTo>
                  <a:pt x="38" y="232"/>
                </a:moveTo>
                <a:cubicBezTo>
                  <a:pt x="35" y="232"/>
                  <a:pt x="33" y="230"/>
                  <a:pt x="33" y="228"/>
                </a:cubicBezTo>
                <a:cubicBezTo>
                  <a:pt x="33" y="95"/>
                  <a:pt x="33" y="95"/>
                  <a:pt x="33" y="95"/>
                </a:cubicBezTo>
                <a:cubicBezTo>
                  <a:pt x="33" y="92"/>
                  <a:pt x="35" y="91"/>
                  <a:pt x="38" y="91"/>
                </a:cubicBezTo>
                <a:cubicBezTo>
                  <a:pt x="145" y="91"/>
                  <a:pt x="145" y="91"/>
                  <a:pt x="145" y="91"/>
                </a:cubicBezTo>
                <a:cubicBezTo>
                  <a:pt x="148" y="91"/>
                  <a:pt x="149" y="92"/>
                  <a:pt x="149" y="95"/>
                </a:cubicBezTo>
                <a:cubicBezTo>
                  <a:pt x="149" y="228"/>
                  <a:pt x="149" y="228"/>
                  <a:pt x="149" y="228"/>
                </a:cubicBezTo>
                <a:cubicBezTo>
                  <a:pt x="149" y="230"/>
                  <a:pt x="148" y="232"/>
                  <a:pt x="145" y="232"/>
                </a:cubicBezTo>
                <a:lnTo>
                  <a:pt x="38" y="232"/>
                </a:lnTo>
                <a:close/>
                <a:moveTo>
                  <a:pt x="42" y="224"/>
                </a:moveTo>
                <a:cubicBezTo>
                  <a:pt x="141" y="224"/>
                  <a:pt x="141" y="224"/>
                  <a:pt x="141" y="224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224"/>
                </a:lnTo>
                <a:close/>
                <a:moveTo>
                  <a:pt x="67" y="25"/>
                </a:moveTo>
                <a:cubicBezTo>
                  <a:pt x="69" y="25"/>
                  <a:pt x="71" y="26"/>
                  <a:pt x="73" y="27"/>
                </a:cubicBezTo>
                <a:cubicBezTo>
                  <a:pt x="74" y="29"/>
                  <a:pt x="75" y="31"/>
                  <a:pt x="75" y="33"/>
                </a:cubicBezTo>
                <a:cubicBezTo>
                  <a:pt x="75" y="36"/>
                  <a:pt x="74" y="38"/>
                  <a:pt x="73" y="39"/>
                </a:cubicBezTo>
                <a:cubicBezTo>
                  <a:pt x="71" y="41"/>
                  <a:pt x="69" y="41"/>
                  <a:pt x="67" y="41"/>
                </a:cubicBezTo>
                <a:cubicBezTo>
                  <a:pt x="64" y="41"/>
                  <a:pt x="62" y="41"/>
                  <a:pt x="61" y="39"/>
                </a:cubicBezTo>
                <a:cubicBezTo>
                  <a:pt x="59" y="38"/>
                  <a:pt x="58" y="36"/>
                  <a:pt x="58" y="33"/>
                </a:cubicBezTo>
                <a:cubicBezTo>
                  <a:pt x="58" y="31"/>
                  <a:pt x="59" y="29"/>
                  <a:pt x="61" y="27"/>
                </a:cubicBezTo>
                <a:cubicBezTo>
                  <a:pt x="62" y="26"/>
                  <a:pt x="64" y="25"/>
                  <a:pt x="67" y="25"/>
                </a:cubicBezTo>
                <a:close/>
                <a:moveTo>
                  <a:pt x="100" y="25"/>
                </a:moveTo>
                <a:cubicBezTo>
                  <a:pt x="102" y="25"/>
                  <a:pt x="104" y="26"/>
                  <a:pt x="106" y="27"/>
                </a:cubicBezTo>
                <a:cubicBezTo>
                  <a:pt x="107" y="29"/>
                  <a:pt x="108" y="31"/>
                  <a:pt x="108" y="33"/>
                </a:cubicBezTo>
                <a:cubicBezTo>
                  <a:pt x="108" y="36"/>
                  <a:pt x="107" y="38"/>
                  <a:pt x="106" y="39"/>
                </a:cubicBezTo>
                <a:cubicBezTo>
                  <a:pt x="104" y="41"/>
                  <a:pt x="102" y="41"/>
                  <a:pt x="100" y="41"/>
                </a:cubicBezTo>
                <a:cubicBezTo>
                  <a:pt x="97" y="41"/>
                  <a:pt x="95" y="41"/>
                  <a:pt x="94" y="39"/>
                </a:cubicBezTo>
                <a:cubicBezTo>
                  <a:pt x="92" y="38"/>
                  <a:pt x="91" y="36"/>
                  <a:pt x="91" y="33"/>
                </a:cubicBezTo>
                <a:cubicBezTo>
                  <a:pt x="91" y="31"/>
                  <a:pt x="92" y="29"/>
                  <a:pt x="94" y="27"/>
                </a:cubicBezTo>
                <a:cubicBezTo>
                  <a:pt x="95" y="26"/>
                  <a:pt x="97" y="25"/>
                  <a:pt x="100" y="25"/>
                </a:cubicBezTo>
                <a:close/>
                <a:moveTo>
                  <a:pt x="182" y="120"/>
                </a:moveTo>
                <a:cubicBezTo>
                  <a:pt x="182" y="117"/>
                  <a:pt x="184" y="116"/>
                  <a:pt x="187" y="116"/>
                </a:cubicBezTo>
                <a:cubicBezTo>
                  <a:pt x="311" y="116"/>
                  <a:pt x="311" y="116"/>
                  <a:pt x="311" y="116"/>
                </a:cubicBezTo>
                <a:cubicBezTo>
                  <a:pt x="314" y="116"/>
                  <a:pt x="315" y="117"/>
                  <a:pt x="315" y="120"/>
                </a:cubicBezTo>
                <a:cubicBezTo>
                  <a:pt x="315" y="123"/>
                  <a:pt x="314" y="124"/>
                  <a:pt x="311" y="124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84" y="124"/>
                  <a:pt x="182" y="123"/>
                  <a:pt x="182" y="120"/>
                </a:cubicBezTo>
                <a:close/>
                <a:moveTo>
                  <a:pt x="182" y="161"/>
                </a:moveTo>
                <a:cubicBezTo>
                  <a:pt x="182" y="159"/>
                  <a:pt x="184" y="157"/>
                  <a:pt x="187" y="157"/>
                </a:cubicBezTo>
                <a:cubicBezTo>
                  <a:pt x="311" y="157"/>
                  <a:pt x="311" y="157"/>
                  <a:pt x="311" y="157"/>
                </a:cubicBezTo>
                <a:cubicBezTo>
                  <a:pt x="314" y="157"/>
                  <a:pt x="315" y="159"/>
                  <a:pt x="315" y="161"/>
                </a:cubicBezTo>
                <a:cubicBezTo>
                  <a:pt x="315" y="164"/>
                  <a:pt x="314" y="166"/>
                  <a:pt x="311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4" y="166"/>
                  <a:pt x="182" y="164"/>
                  <a:pt x="182" y="161"/>
                </a:cubicBezTo>
                <a:close/>
                <a:moveTo>
                  <a:pt x="182" y="203"/>
                </a:moveTo>
                <a:cubicBezTo>
                  <a:pt x="182" y="200"/>
                  <a:pt x="184" y="199"/>
                  <a:pt x="187" y="199"/>
                </a:cubicBezTo>
                <a:cubicBezTo>
                  <a:pt x="311" y="199"/>
                  <a:pt x="311" y="199"/>
                  <a:pt x="311" y="199"/>
                </a:cubicBezTo>
                <a:cubicBezTo>
                  <a:pt x="314" y="199"/>
                  <a:pt x="315" y="200"/>
                  <a:pt x="315" y="203"/>
                </a:cubicBezTo>
                <a:cubicBezTo>
                  <a:pt x="315" y="206"/>
                  <a:pt x="314" y="207"/>
                  <a:pt x="311" y="207"/>
                </a:cubicBezTo>
                <a:cubicBezTo>
                  <a:pt x="187" y="207"/>
                  <a:pt x="187" y="207"/>
                  <a:pt x="187" y="207"/>
                </a:cubicBezTo>
                <a:cubicBezTo>
                  <a:pt x="184" y="207"/>
                  <a:pt x="182" y="206"/>
                  <a:pt x="182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9775826" y="1066801"/>
            <a:ext cx="496888" cy="469900"/>
          </a:xfrm>
          <a:custGeom>
            <a:avLst/>
            <a:gdLst>
              <a:gd name="T0" fmla="*/ 271 w 281"/>
              <a:gd name="T1" fmla="*/ 17 h 265"/>
              <a:gd name="T2" fmla="*/ 277 w 281"/>
              <a:gd name="T3" fmla="*/ 75 h 265"/>
              <a:gd name="T4" fmla="*/ 0 w 281"/>
              <a:gd name="T5" fmla="*/ 29 h 265"/>
              <a:gd name="T6" fmla="*/ 45 w 281"/>
              <a:gd name="T7" fmla="*/ 17 h 265"/>
              <a:gd name="T8" fmla="*/ 12 w 281"/>
              <a:gd name="T9" fmla="*/ 25 h 265"/>
              <a:gd name="T10" fmla="*/ 273 w 281"/>
              <a:gd name="T11" fmla="*/ 66 h 265"/>
              <a:gd name="T12" fmla="*/ 236 w 281"/>
              <a:gd name="T13" fmla="*/ 25 h 265"/>
              <a:gd name="T14" fmla="*/ 269 w 281"/>
              <a:gd name="T15" fmla="*/ 265 h 265"/>
              <a:gd name="T16" fmla="*/ 0 w 281"/>
              <a:gd name="T17" fmla="*/ 253 h 265"/>
              <a:gd name="T18" fmla="*/ 8 w 281"/>
              <a:gd name="T19" fmla="*/ 95 h 265"/>
              <a:gd name="T20" fmla="*/ 269 w 281"/>
              <a:gd name="T21" fmla="*/ 257 h 265"/>
              <a:gd name="T22" fmla="*/ 277 w 281"/>
              <a:gd name="T23" fmla="*/ 91 h 265"/>
              <a:gd name="T24" fmla="*/ 277 w 281"/>
              <a:gd name="T25" fmla="*/ 261 h 265"/>
              <a:gd name="T26" fmla="*/ 37 w 281"/>
              <a:gd name="T27" fmla="*/ 149 h 265"/>
              <a:gd name="T28" fmla="*/ 49 w 281"/>
              <a:gd name="T29" fmla="*/ 141 h 265"/>
              <a:gd name="T30" fmla="*/ 58 w 281"/>
              <a:gd name="T31" fmla="*/ 103 h 265"/>
              <a:gd name="T32" fmla="*/ 107 w 281"/>
              <a:gd name="T33" fmla="*/ 103 h 265"/>
              <a:gd name="T34" fmla="*/ 115 w 281"/>
              <a:gd name="T35" fmla="*/ 141 h 265"/>
              <a:gd name="T36" fmla="*/ 169 w 281"/>
              <a:gd name="T37" fmla="*/ 99 h 265"/>
              <a:gd name="T38" fmla="*/ 223 w 281"/>
              <a:gd name="T39" fmla="*/ 141 h 265"/>
              <a:gd name="T40" fmla="*/ 231 w 281"/>
              <a:gd name="T41" fmla="*/ 103 h 265"/>
              <a:gd name="T42" fmla="*/ 248 w 281"/>
              <a:gd name="T43" fmla="*/ 145 h 265"/>
              <a:gd name="T44" fmla="*/ 231 w 281"/>
              <a:gd name="T45" fmla="*/ 190 h 265"/>
              <a:gd name="T46" fmla="*/ 244 w 281"/>
              <a:gd name="T47" fmla="*/ 199 h 265"/>
              <a:gd name="T48" fmla="*/ 227 w 281"/>
              <a:gd name="T49" fmla="*/ 232 h 265"/>
              <a:gd name="T50" fmla="*/ 173 w 281"/>
              <a:gd name="T51" fmla="*/ 199 h 265"/>
              <a:gd name="T52" fmla="*/ 165 w 281"/>
              <a:gd name="T53" fmla="*/ 228 h 265"/>
              <a:gd name="T54" fmla="*/ 115 w 281"/>
              <a:gd name="T55" fmla="*/ 228 h 265"/>
              <a:gd name="T56" fmla="*/ 107 w 281"/>
              <a:gd name="T57" fmla="*/ 199 h 265"/>
              <a:gd name="T58" fmla="*/ 53 w 281"/>
              <a:gd name="T59" fmla="*/ 232 h 265"/>
              <a:gd name="T60" fmla="*/ 37 w 281"/>
              <a:gd name="T61" fmla="*/ 199 h 265"/>
              <a:gd name="T62" fmla="*/ 49 w 281"/>
              <a:gd name="T63" fmla="*/ 190 h 265"/>
              <a:gd name="T64" fmla="*/ 107 w 281"/>
              <a:gd name="T65" fmla="*/ 149 h 265"/>
              <a:gd name="T66" fmla="*/ 70 w 281"/>
              <a:gd name="T67" fmla="*/ 41 h 265"/>
              <a:gd name="T68" fmla="*/ 70 w 281"/>
              <a:gd name="T69" fmla="*/ 0 h 265"/>
              <a:gd name="T70" fmla="*/ 70 w 281"/>
              <a:gd name="T71" fmla="*/ 41 h 265"/>
              <a:gd name="T72" fmla="*/ 95 w 281"/>
              <a:gd name="T73" fmla="*/ 17 h 265"/>
              <a:gd name="T74" fmla="*/ 186 w 281"/>
              <a:gd name="T75" fmla="*/ 25 h 265"/>
              <a:gd name="T76" fmla="*/ 115 w 281"/>
              <a:gd name="T77" fmla="*/ 190 h 265"/>
              <a:gd name="T78" fmla="*/ 115 w 281"/>
              <a:gd name="T79" fmla="*/ 149 h 265"/>
              <a:gd name="T80" fmla="*/ 223 w 281"/>
              <a:gd name="T81" fmla="*/ 190 h 265"/>
              <a:gd name="T82" fmla="*/ 207 w 281"/>
              <a:gd name="T83" fmla="*/ 37 h 265"/>
              <a:gd name="T84" fmla="*/ 215 w 281"/>
              <a:gd name="T85" fmla="*/ 4 h 265"/>
              <a:gd name="T86" fmla="*/ 207 w 281"/>
              <a:gd name="T87" fmla="*/ 3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1" h="265">
                <a:moveTo>
                  <a:pt x="231" y="21"/>
                </a:moveTo>
                <a:cubicBezTo>
                  <a:pt x="231" y="18"/>
                  <a:pt x="233" y="17"/>
                  <a:pt x="236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8" y="17"/>
                  <a:pt x="281" y="21"/>
                  <a:pt x="281" y="29"/>
                </a:cubicBezTo>
                <a:cubicBezTo>
                  <a:pt x="281" y="70"/>
                  <a:pt x="281" y="70"/>
                  <a:pt x="281" y="70"/>
                </a:cubicBezTo>
                <a:cubicBezTo>
                  <a:pt x="281" y="73"/>
                  <a:pt x="280" y="75"/>
                  <a:pt x="277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5"/>
                  <a:pt x="0" y="73"/>
                  <a:pt x="0" y="7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6"/>
                  <a:pt x="1" y="23"/>
                  <a:pt x="3" y="20"/>
                </a:cubicBezTo>
                <a:cubicBezTo>
                  <a:pt x="6" y="18"/>
                  <a:pt x="9" y="17"/>
                  <a:pt x="12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8" y="17"/>
                  <a:pt x="49" y="18"/>
                  <a:pt x="49" y="21"/>
                </a:cubicBezTo>
                <a:cubicBezTo>
                  <a:pt x="49" y="23"/>
                  <a:pt x="48" y="25"/>
                  <a:pt x="45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9" y="25"/>
                  <a:pt x="8" y="26"/>
                  <a:pt x="8" y="29"/>
                </a:cubicBezTo>
                <a:cubicBezTo>
                  <a:pt x="8" y="66"/>
                  <a:pt x="8" y="66"/>
                  <a:pt x="8" y="66"/>
                </a:cubicBezTo>
                <a:cubicBezTo>
                  <a:pt x="273" y="66"/>
                  <a:pt x="273" y="66"/>
                  <a:pt x="273" y="66"/>
                </a:cubicBezTo>
                <a:cubicBezTo>
                  <a:pt x="273" y="29"/>
                  <a:pt x="273" y="29"/>
                  <a:pt x="273" y="29"/>
                </a:cubicBezTo>
                <a:cubicBezTo>
                  <a:pt x="273" y="26"/>
                  <a:pt x="272" y="25"/>
                  <a:pt x="271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3" y="25"/>
                  <a:pt x="231" y="23"/>
                  <a:pt x="231" y="21"/>
                </a:cubicBezTo>
                <a:close/>
                <a:moveTo>
                  <a:pt x="277" y="261"/>
                </a:moveTo>
                <a:cubicBezTo>
                  <a:pt x="275" y="264"/>
                  <a:pt x="272" y="265"/>
                  <a:pt x="269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1" y="91"/>
                  <a:pt x="4" y="91"/>
                </a:cubicBezTo>
                <a:cubicBezTo>
                  <a:pt x="6" y="91"/>
                  <a:pt x="8" y="92"/>
                  <a:pt x="8" y="95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9" y="257"/>
                  <a:pt x="12" y="257"/>
                </a:cubicBezTo>
                <a:cubicBezTo>
                  <a:pt x="269" y="257"/>
                  <a:pt x="269" y="257"/>
                  <a:pt x="269" y="257"/>
                </a:cubicBezTo>
                <a:cubicBezTo>
                  <a:pt x="271" y="257"/>
                  <a:pt x="273" y="255"/>
                  <a:pt x="273" y="253"/>
                </a:cubicBezTo>
                <a:cubicBezTo>
                  <a:pt x="273" y="95"/>
                  <a:pt x="273" y="95"/>
                  <a:pt x="273" y="95"/>
                </a:cubicBezTo>
                <a:cubicBezTo>
                  <a:pt x="273" y="92"/>
                  <a:pt x="274" y="91"/>
                  <a:pt x="277" y="91"/>
                </a:cubicBezTo>
                <a:cubicBezTo>
                  <a:pt x="280" y="91"/>
                  <a:pt x="281" y="92"/>
                  <a:pt x="281" y="95"/>
                </a:cubicBezTo>
                <a:cubicBezTo>
                  <a:pt x="281" y="253"/>
                  <a:pt x="281" y="253"/>
                  <a:pt x="281" y="253"/>
                </a:cubicBezTo>
                <a:cubicBezTo>
                  <a:pt x="281" y="256"/>
                  <a:pt x="280" y="259"/>
                  <a:pt x="277" y="261"/>
                </a:cubicBezTo>
                <a:close/>
                <a:moveTo>
                  <a:pt x="49" y="190"/>
                </a:moveTo>
                <a:cubicBezTo>
                  <a:pt x="49" y="149"/>
                  <a:pt x="49" y="149"/>
                  <a:pt x="49" y="149"/>
                </a:cubicBezTo>
                <a:cubicBezTo>
                  <a:pt x="37" y="149"/>
                  <a:pt x="37" y="149"/>
                  <a:pt x="37" y="149"/>
                </a:cubicBezTo>
                <a:cubicBezTo>
                  <a:pt x="34" y="149"/>
                  <a:pt x="33" y="148"/>
                  <a:pt x="33" y="145"/>
                </a:cubicBezTo>
                <a:cubicBezTo>
                  <a:pt x="33" y="142"/>
                  <a:pt x="34" y="141"/>
                  <a:pt x="37" y="141"/>
                </a:cubicBezTo>
                <a:cubicBezTo>
                  <a:pt x="49" y="141"/>
                  <a:pt x="49" y="141"/>
                  <a:pt x="49" y="141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49" y="101"/>
                  <a:pt x="51" y="99"/>
                  <a:pt x="53" y="99"/>
                </a:cubicBezTo>
                <a:cubicBezTo>
                  <a:pt x="56" y="99"/>
                  <a:pt x="58" y="101"/>
                  <a:pt x="58" y="103"/>
                </a:cubicBezTo>
                <a:cubicBezTo>
                  <a:pt x="58" y="141"/>
                  <a:pt x="58" y="141"/>
                  <a:pt x="58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7" y="101"/>
                  <a:pt x="109" y="99"/>
                  <a:pt x="111" y="99"/>
                </a:cubicBezTo>
                <a:cubicBezTo>
                  <a:pt x="114" y="99"/>
                  <a:pt x="115" y="101"/>
                  <a:pt x="115" y="103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65" y="141"/>
                  <a:pt x="165" y="141"/>
                  <a:pt x="165" y="141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5" y="101"/>
                  <a:pt x="167" y="99"/>
                  <a:pt x="169" y="99"/>
                </a:cubicBezTo>
                <a:cubicBezTo>
                  <a:pt x="172" y="99"/>
                  <a:pt x="173" y="101"/>
                  <a:pt x="173" y="103"/>
                </a:cubicBezTo>
                <a:cubicBezTo>
                  <a:pt x="173" y="141"/>
                  <a:pt x="173" y="141"/>
                  <a:pt x="173" y="141"/>
                </a:cubicBezTo>
                <a:cubicBezTo>
                  <a:pt x="223" y="141"/>
                  <a:pt x="223" y="141"/>
                  <a:pt x="223" y="141"/>
                </a:cubicBezTo>
                <a:cubicBezTo>
                  <a:pt x="223" y="103"/>
                  <a:pt x="223" y="103"/>
                  <a:pt x="223" y="103"/>
                </a:cubicBezTo>
                <a:cubicBezTo>
                  <a:pt x="223" y="101"/>
                  <a:pt x="225" y="99"/>
                  <a:pt x="227" y="99"/>
                </a:cubicBezTo>
                <a:cubicBezTo>
                  <a:pt x="230" y="99"/>
                  <a:pt x="231" y="101"/>
                  <a:pt x="231" y="103"/>
                </a:cubicBezTo>
                <a:cubicBezTo>
                  <a:pt x="231" y="141"/>
                  <a:pt x="231" y="141"/>
                  <a:pt x="231" y="141"/>
                </a:cubicBezTo>
                <a:cubicBezTo>
                  <a:pt x="244" y="141"/>
                  <a:pt x="244" y="141"/>
                  <a:pt x="244" y="141"/>
                </a:cubicBezTo>
                <a:cubicBezTo>
                  <a:pt x="247" y="141"/>
                  <a:pt x="248" y="142"/>
                  <a:pt x="248" y="145"/>
                </a:cubicBezTo>
                <a:cubicBezTo>
                  <a:pt x="248" y="148"/>
                  <a:pt x="247" y="149"/>
                  <a:pt x="244" y="149"/>
                </a:cubicBezTo>
                <a:cubicBezTo>
                  <a:pt x="231" y="149"/>
                  <a:pt x="231" y="149"/>
                  <a:pt x="231" y="149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7" y="190"/>
                  <a:pt x="248" y="192"/>
                  <a:pt x="248" y="195"/>
                </a:cubicBezTo>
                <a:cubicBezTo>
                  <a:pt x="248" y="197"/>
                  <a:pt x="247" y="199"/>
                  <a:pt x="244" y="199"/>
                </a:cubicBezTo>
                <a:cubicBezTo>
                  <a:pt x="231" y="199"/>
                  <a:pt x="231" y="199"/>
                  <a:pt x="231" y="199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30"/>
                  <a:pt x="230" y="232"/>
                  <a:pt x="227" y="232"/>
                </a:cubicBezTo>
                <a:cubicBezTo>
                  <a:pt x="225" y="232"/>
                  <a:pt x="223" y="230"/>
                  <a:pt x="223" y="228"/>
                </a:cubicBezTo>
                <a:cubicBezTo>
                  <a:pt x="223" y="199"/>
                  <a:pt x="223" y="199"/>
                  <a:pt x="223" y="199"/>
                </a:cubicBezTo>
                <a:cubicBezTo>
                  <a:pt x="173" y="199"/>
                  <a:pt x="173" y="199"/>
                  <a:pt x="173" y="199"/>
                </a:cubicBezTo>
                <a:cubicBezTo>
                  <a:pt x="173" y="228"/>
                  <a:pt x="173" y="228"/>
                  <a:pt x="173" y="228"/>
                </a:cubicBezTo>
                <a:cubicBezTo>
                  <a:pt x="173" y="230"/>
                  <a:pt x="172" y="232"/>
                  <a:pt x="169" y="232"/>
                </a:cubicBezTo>
                <a:cubicBezTo>
                  <a:pt x="167" y="232"/>
                  <a:pt x="165" y="230"/>
                  <a:pt x="165" y="228"/>
                </a:cubicBezTo>
                <a:cubicBezTo>
                  <a:pt x="165" y="199"/>
                  <a:pt x="165" y="199"/>
                  <a:pt x="165" y="199"/>
                </a:cubicBezTo>
                <a:cubicBezTo>
                  <a:pt x="115" y="199"/>
                  <a:pt x="115" y="199"/>
                  <a:pt x="115" y="199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15" y="230"/>
                  <a:pt x="114" y="232"/>
                  <a:pt x="111" y="232"/>
                </a:cubicBezTo>
                <a:cubicBezTo>
                  <a:pt x="109" y="232"/>
                  <a:pt x="107" y="230"/>
                  <a:pt x="107" y="228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228"/>
                  <a:pt x="58" y="228"/>
                  <a:pt x="58" y="228"/>
                </a:cubicBezTo>
                <a:cubicBezTo>
                  <a:pt x="58" y="230"/>
                  <a:pt x="56" y="232"/>
                  <a:pt x="53" y="232"/>
                </a:cubicBezTo>
                <a:cubicBezTo>
                  <a:pt x="51" y="232"/>
                  <a:pt x="49" y="230"/>
                  <a:pt x="49" y="228"/>
                </a:cubicBezTo>
                <a:cubicBezTo>
                  <a:pt x="49" y="199"/>
                  <a:pt x="49" y="199"/>
                  <a:pt x="49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4" y="199"/>
                  <a:pt x="33" y="197"/>
                  <a:pt x="33" y="195"/>
                </a:cubicBezTo>
                <a:cubicBezTo>
                  <a:pt x="33" y="192"/>
                  <a:pt x="34" y="190"/>
                  <a:pt x="37" y="190"/>
                </a:cubicBezTo>
                <a:lnTo>
                  <a:pt x="49" y="190"/>
                </a:lnTo>
                <a:close/>
                <a:moveTo>
                  <a:pt x="58" y="190"/>
                </a:moveTo>
                <a:cubicBezTo>
                  <a:pt x="107" y="190"/>
                  <a:pt x="107" y="190"/>
                  <a:pt x="107" y="190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58" y="149"/>
                  <a:pt x="58" y="149"/>
                  <a:pt x="58" y="149"/>
                </a:cubicBezTo>
                <a:lnTo>
                  <a:pt x="58" y="190"/>
                </a:lnTo>
                <a:close/>
                <a:moveTo>
                  <a:pt x="70" y="41"/>
                </a:moveTo>
                <a:cubicBezTo>
                  <a:pt x="67" y="41"/>
                  <a:pt x="66" y="40"/>
                  <a:pt x="66" y="37"/>
                </a:cubicBezTo>
                <a:cubicBezTo>
                  <a:pt x="66" y="4"/>
                  <a:pt x="66" y="4"/>
                  <a:pt x="66" y="4"/>
                </a:cubicBezTo>
                <a:cubicBezTo>
                  <a:pt x="66" y="1"/>
                  <a:pt x="67" y="0"/>
                  <a:pt x="70" y="0"/>
                </a:cubicBezTo>
                <a:cubicBezTo>
                  <a:pt x="73" y="0"/>
                  <a:pt x="74" y="1"/>
                  <a:pt x="74" y="4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40"/>
                  <a:pt x="73" y="41"/>
                  <a:pt x="70" y="41"/>
                </a:cubicBezTo>
                <a:close/>
                <a:moveTo>
                  <a:pt x="95" y="25"/>
                </a:moveTo>
                <a:cubicBezTo>
                  <a:pt x="92" y="25"/>
                  <a:pt x="91" y="23"/>
                  <a:pt x="91" y="21"/>
                </a:cubicBezTo>
                <a:cubicBezTo>
                  <a:pt x="91" y="18"/>
                  <a:pt x="92" y="17"/>
                  <a:pt x="95" y="17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9" y="17"/>
                  <a:pt x="190" y="18"/>
                  <a:pt x="190" y="21"/>
                </a:cubicBezTo>
                <a:cubicBezTo>
                  <a:pt x="190" y="23"/>
                  <a:pt x="189" y="25"/>
                  <a:pt x="186" y="25"/>
                </a:cubicBezTo>
                <a:lnTo>
                  <a:pt x="95" y="25"/>
                </a:lnTo>
                <a:close/>
                <a:moveTo>
                  <a:pt x="115" y="149"/>
                </a:moveTo>
                <a:cubicBezTo>
                  <a:pt x="115" y="190"/>
                  <a:pt x="115" y="190"/>
                  <a:pt x="115" y="190"/>
                </a:cubicBezTo>
                <a:cubicBezTo>
                  <a:pt x="165" y="190"/>
                  <a:pt x="165" y="190"/>
                  <a:pt x="165" y="190"/>
                </a:cubicBezTo>
                <a:cubicBezTo>
                  <a:pt x="165" y="149"/>
                  <a:pt x="165" y="149"/>
                  <a:pt x="165" y="149"/>
                </a:cubicBezTo>
                <a:lnTo>
                  <a:pt x="115" y="149"/>
                </a:lnTo>
                <a:close/>
                <a:moveTo>
                  <a:pt x="173" y="149"/>
                </a:moveTo>
                <a:cubicBezTo>
                  <a:pt x="173" y="190"/>
                  <a:pt x="173" y="190"/>
                  <a:pt x="173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3" y="149"/>
                  <a:pt x="223" y="149"/>
                  <a:pt x="223" y="149"/>
                </a:cubicBezTo>
                <a:lnTo>
                  <a:pt x="173" y="149"/>
                </a:lnTo>
                <a:close/>
                <a:moveTo>
                  <a:pt x="207" y="37"/>
                </a:moveTo>
                <a:cubicBezTo>
                  <a:pt x="207" y="4"/>
                  <a:pt x="207" y="4"/>
                  <a:pt x="207" y="4"/>
                </a:cubicBezTo>
                <a:cubicBezTo>
                  <a:pt x="207" y="1"/>
                  <a:pt x="208" y="0"/>
                  <a:pt x="211" y="0"/>
                </a:cubicBezTo>
                <a:cubicBezTo>
                  <a:pt x="213" y="0"/>
                  <a:pt x="215" y="1"/>
                  <a:pt x="215" y="4"/>
                </a:cubicBezTo>
                <a:cubicBezTo>
                  <a:pt x="215" y="37"/>
                  <a:pt x="215" y="37"/>
                  <a:pt x="215" y="37"/>
                </a:cubicBezTo>
                <a:cubicBezTo>
                  <a:pt x="215" y="40"/>
                  <a:pt x="213" y="41"/>
                  <a:pt x="211" y="41"/>
                </a:cubicBezTo>
                <a:cubicBezTo>
                  <a:pt x="208" y="41"/>
                  <a:pt x="207" y="40"/>
                  <a:pt x="207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10479089" y="1066801"/>
            <a:ext cx="512763" cy="471488"/>
          </a:xfrm>
          <a:custGeom>
            <a:avLst/>
            <a:gdLst>
              <a:gd name="T0" fmla="*/ 290 w 290"/>
              <a:gd name="T1" fmla="*/ 4 h 266"/>
              <a:gd name="T2" fmla="*/ 286 w 290"/>
              <a:gd name="T3" fmla="*/ 8 h 266"/>
              <a:gd name="T4" fmla="*/ 4 w 290"/>
              <a:gd name="T5" fmla="*/ 8 h 266"/>
              <a:gd name="T6" fmla="*/ 0 w 290"/>
              <a:gd name="T7" fmla="*/ 4 h 266"/>
              <a:gd name="T8" fmla="*/ 4 w 290"/>
              <a:gd name="T9" fmla="*/ 0 h 266"/>
              <a:gd name="T10" fmla="*/ 286 w 290"/>
              <a:gd name="T11" fmla="*/ 0 h 266"/>
              <a:gd name="T12" fmla="*/ 290 w 290"/>
              <a:gd name="T13" fmla="*/ 4 h 266"/>
              <a:gd name="T14" fmla="*/ 25 w 290"/>
              <a:gd name="T15" fmla="*/ 29 h 266"/>
              <a:gd name="T16" fmla="*/ 25 w 290"/>
              <a:gd name="T17" fmla="*/ 170 h 266"/>
              <a:gd name="T18" fmla="*/ 29 w 290"/>
              <a:gd name="T19" fmla="*/ 174 h 266"/>
              <a:gd name="T20" fmla="*/ 261 w 290"/>
              <a:gd name="T21" fmla="*/ 174 h 266"/>
              <a:gd name="T22" fmla="*/ 265 w 290"/>
              <a:gd name="T23" fmla="*/ 170 h 266"/>
              <a:gd name="T24" fmla="*/ 265 w 290"/>
              <a:gd name="T25" fmla="*/ 29 h 266"/>
              <a:gd name="T26" fmla="*/ 269 w 290"/>
              <a:gd name="T27" fmla="*/ 25 h 266"/>
              <a:gd name="T28" fmla="*/ 273 w 290"/>
              <a:gd name="T29" fmla="*/ 29 h 266"/>
              <a:gd name="T30" fmla="*/ 273 w 290"/>
              <a:gd name="T31" fmla="*/ 170 h 266"/>
              <a:gd name="T32" fmla="*/ 270 w 290"/>
              <a:gd name="T33" fmla="*/ 179 h 266"/>
              <a:gd name="T34" fmla="*/ 261 w 290"/>
              <a:gd name="T35" fmla="*/ 182 h 266"/>
              <a:gd name="T36" fmla="*/ 29 w 290"/>
              <a:gd name="T37" fmla="*/ 182 h 266"/>
              <a:gd name="T38" fmla="*/ 20 w 290"/>
              <a:gd name="T39" fmla="*/ 179 h 266"/>
              <a:gd name="T40" fmla="*/ 17 w 290"/>
              <a:gd name="T41" fmla="*/ 170 h 266"/>
              <a:gd name="T42" fmla="*/ 17 w 290"/>
              <a:gd name="T43" fmla="*/ 29 h 266"/>
              <a:gd name="T44" fmla="*/ 21 w 290"/>
              <a:gd name="T45" fmla="*/ 25 h 266"/>
              <a:gd name="T46" fmla="*/ 25 w 290"/>
              <a:gd name="T47" fmla="*/ 29 h 266"/>
              <a:gd name="T48" fmla="*/ 161 w 290"/>
              <a:gd name="T49" fmla="*/ 114 h 266"/>
              <a:gd name="T50" fmla="*/ 218 w 290"/>
              <a:gd name="T51" fmla="*/ 58 h 266"/>
              <a:gd name="T52" fmla="*/ 186 w 290"/>
              <a:gd name="T53" fmla="*/ 58 h 266"/>
              <a:gd name="T54" fmla="*/ 182 w 290"/>
              <a:gd name="T55" fmla="*/ 54 h 266"/>
              <a:gd name="T56" fmla="*/ 186 w 290"/>
              <a:gd name="T57" fmla="*/ 50 h 266"/>
              <a:gd name="T58" fmla="*/ 228 w 290"/>
              <a:gd name="T59" fmla="*/ 50 h 266"/>
              <a:gd name="T60" fmla="*/ 229 w 290"/>
              <a:gd name="T61" fmla="*/ 50 h 266"/>
              <a:gd name="T62" fmla="*/ 231 w 290"/>
              <a:gd name="T63" fmla="*/ 52 h 266"/>
              <a:gd name="T64" fmla="*/ 232 w 290"/>
              <a:gd name="T65" fmla="*/ 54 h 266"/>
              <a:gd name="T66" fmla="*/ 232 w 290"/>
              <a:gd name="T67" fmla="*/ 95 h 266"/>
              <a:gd name="T68" fmla="*/ 228 w 290"/>
              <a:gd name="T69" fmla="*/ 99 h 266"/>
              <a:gd name="T70" fmla="*/ 224 w 290"/>
              <a:gd name="T71" fmla="*/ 95 h 266"/>
              <a:gd name="T72" fmla="*/ 224 w 290"/>
              <a:gd name="T73" fmla="*/ 64 h 266"/>
              <a:gd name="T74" fmla="*/ 165 w 290"/>
              <a:gd name="T75" fmla="*/ 123 h 266"/>
              <a:gd name="T76" fmla="*/ 161 w 290"/>
              <a:gd name="T77" fmla="*/ 124 h 266"/>
              <a:gd name="T78" fmla="*/ 158 w 290"/>
              <a:gd name="T79" fmla="*/ 123 h 266"/>
              <a:gd name="T80" fmla="*/ 112 w 290"/>
              <a:gd name="T81" fmla="*/ 76 h 266"/>
              <a:gd name="T82" fmla="*/ 65 w 290"/>
              <a:gd name="T83" fmla="*/ 115 h 266"/>
              <a:gd name="T84" fmla="*/ 59 w 290"/>
              <a:gd name="T85" fmla="*/ 114 h 266"/>
              <a:gd name="T86" fmla="*/ 60 w 290"/>
              <a:gd name="T87" fmla="*/ 109 h 266"/>
              <a:gd name="T88" fmla="*/ 109 w 290"/>
              <a:gd name="T89" fmla="*/ 67 h 266"/>
              <a:gd name="T90" fmla="*/ 115 w 290"/>
              <a:gd name="T91" fmla="*/ 67 h 266"/>
              <a:gd name="T92" fmla="*/ 161 w 290"/>
              <a:gd name="T93" fmla="*/ 114 h 266"/>
              <a:gd name="T94" fmla="*/ 85 w 290"/>
              <a:gd name="T95" fmla="*/ 257 h 266"/>
              <a:gd name="T96" fmla="*/ 142 w 290"/>
              <a:gd name="T97" fmla="*/ 227 h 266"/>
              <a:gd name="T98" fmla="*/ 141 w 290"/>
              <a:gd name="T99" fmla="*/ 224 h 266"/>
              <a:gd name="T100" fmla="*/ 141 w 290"/>
              <a:gd name="T101" fmla="*/ 203 h 266"/>
              <a:gd name="T102" fmla="*/ 145 w 290"/>
              <a:gd name="T103" fmla="*/ 199 h 266"/>
              <a:gd name="T104" fmla="*/ 149 w 290"/>
              <a:gd name="T105" fmla="*/ 203 h 266"/>
              <a:gd name="T106" fmla="*/ 149 w 290"/>
              <a:gd name="T107" fmla="*/ 224 h 266"/>
              <a:gd name="T108" fmla="*/ 147 w 290"/>
              <a:gd name="T109" fmla="*/ 227 h 266"/>
              <a:gd name="T110" fmla="*/ 205 w 290"/>
              <a:gd name="T111" fmla="*/ 257 h 266"/>
              <a:gd name="T112" fmla="*/ 206 w 290"/>
              <a:gd name="T113" fmla="*/ 263 h 266"/>
              <a:gd name="T114" fmla="*/ 203 w 290"/>
              <a:gd name="T115" fmla="*/ 265 h 266"/>
              <a:gd name="T116" fmla="*/ 201 w 290"/>
              <a:gd name="T117" fmla="*/ 264 h 266"/>
              <a:gd name="T118" fmla="*/ 145 w 290"/>
              <a:gd name="T119" fmla="*/ 235 h 266"/>
              <a:gd name="T120" fmla="*/ 89 w 290"/>
              <a:gd name="T121" fmla="*/ 264 h 266"/>
              <a:gd name="T122" fmla="*/ 83 w 290"/>
              <a:gd name="T123" fmla="*/ 263 h 266"/>
              <a:gd name="T124" fmla="*/ 85 w 290"/>
              <a:gd name="T125" fmla="*/ 2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66">
                <a:moveTo>
                  <a:pt x="290" y="4"/>
                </a:moveTo>
                <a:cubicBezTo>
                  <a:pt x="290" y="7"/>
                  <a:pt x="288" y="8"/>
                  <a:pt x="286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7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8" y="0"/>
                  <a:pt x="290" y="1"/>
                  <a:pt x="290" y="4"/>
                </a:cubicBezTo>
                <a:close/>
                <a:moveTo>
                  <a:pt x="25" y="29"/>
                </a:moveTo>
                <a:cubicBezTo>
                  <a:pt x="25" y="170"/>
                  <a:pt x="25" y="170"/>
                  <a:pt x="25" y="170"/>
                </a:cubicBezTo>
                <a:cubicBezTo>
                  <a:pt x="25" y="173"/>
                  <a:pt x="26" y="174"/>
                  <a:pt x="29" y="174"/>
                </a:cubicBezTo>
                <a:cubicBezTo>
                  <a:pt x="261" y="174"/>
                  <a:pt x="261" y="174"/>
                  <a:pt x="261" y="174"/>
                </a:cubicBezTo>
                <a:cubicBezTo>
                  <a:pt x="264" y="174"/>
                  <a:pt x="265" y="173"/>
                  <a:pt x="265" y="170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65" y="26"/>
                  <a:pt x="266" y="25"/>
                  <a:pt x="269" y="25"/>
                </a:cubicBezTo>
                <a:cubicBezTo>
                  <a:pt x="272" y="25"/>
                  <a:pt x="273" y="26"/>
                  <a:pt x="273" y="29"/>
                </a:cubicBezTo>
                <a:cubicBezTo>
                  <a:pt x="273" y="170"/>
                  <a:pt x="273" y="170"/>
                  <a:pt x="273" y="170"/>
                </a:cubicBezTo>
                <a:cubicBezTo>
                  <a:pt x="273" y="173"/>
                  <a:pt x="272" y="176"/>
                  <a:pt x="270" y="179"/>
                </a:cubicBezTo>
                <a:cubicBezTo>
                  <a:pt x="267" y="181"/>
                  <a:pt x="264" y="182"/>
                  <a:pt x="261" y="182"/>
                </a:cubicBezTo>
                <a:cubicBezTo>
                  <a:pt x="29" y="182"/>
                  <a:pt x="29" y="182"/>
                  <a:pt x="29" y="182"/>
                </a:cubicBezTo>
                <a:cubicBezTo>
                  <a:pt x="26" y="182"/>
                  <a:pt x="23" y="181"/>
                  <a:pt x="20" y="179"/>
                </a:cubicBezTo>
                <a:cubicBezTo>
                  <a:pt x="18" y="176"/>
                  <a:pt x="17" y="173"/>
                  <a:pt x="17" y="17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6"/>
                  <a:pt x="18" y="25"/>
                  <a:pt x="21" y="25"/>
                </a:cubicBezTo>
                <a:cubicBezTo>
                  <a:pt x="23" y="25"/>
                  <a:pt x="25" y="26"/>
                  <a:pt x="25" y="29"/>
                </a:cubicBezTo>
                <a:close/>
                <a:moveTo>
                  <a:pt x="161" y="114"/>
                </a:moveTo>
                <a:cubicBezTo>
                  <a:pt x="218" y="58"/>
                  <a:pt x="218" y="58"/>
                  <a:pt x="218" y="58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8"/>
                  <a:pt x="182" y="57"/>
                  <a:pt x="182" y="54"/>
                </a:cubicBezTo>
                <a:cubicBezTo>
                  <a:pt x="182" y="51"/>
                  <a:pt x="184" y="50"/>
                  <a:pt x="186" y="50"/>
                </a:cubicBezTo>
                <a:cubicBezTo>
                  <a:pt x="228" y="50"/>
                  <a:pt x="228" y="50"/>
                  <a:pt x="228" y="50"/>
                </a:cubicBezTo>
                <a:cubicBezTo>
                  <a:pt x="228" y="50"/>
                  <a:pt x="229" y="50"/>
                  <a:pt x="229" y="50"/>
                </a:cubicBezTo>
                <a:cubicBezTo>
                  <a:pt x="230" y="51"/>
                  <a:pt x="231" y="51"/>
                  <a:pt x="231" y="52"/>
                </a:cubicBezTo>
                <a:cubicBezTo>
                  <a:pt x="232" y="53"/>
                  <a:pt x="232" y="53"/>
                  <a:pt x="232" y="54"/>
                </a:cubicBezTo>
                <a:cubicBezTo>
                  <a:pt x="232" y="95"/>
                  <a:pt x="232" y="95"/>
                  <a:pt x="232" y="95"/>
                </a:cubicBezTo>
                <a:cubicBezTo>
                  <a:pt x="232" y="98"/>
                  <a:pt x="230" y="99"/>
                  <a:pt x="228" y="99"/>
                </a:cubicBezTo>
                <a:cubicBezTo>
                  <a:pt x="225" y="99"/>
                  <a:pt x="224" y="98"/>
                  <a:pt x="224" y="95"/>
                </a:cubicBezTo>
                <a:cubicBezTo>
                  <a:pt x="224" y="64"/>
                  <a:pt x="224" y="64"/>
                  <a:pt x="224" y="64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4" y="124"/>
                  <a:pt x="163" y="124"/>
                  <a:pt x="161" y="124"/>
                </a:cubicBezTo>
                <a:cubicBezTo>
                  <a:pt x="160" y="124"/>
                  <a:pt x="159" y="124"/>
                  <a:pt x="158" y="123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3" y="117"/>
                  <a:pt x="61" y="116"/>
                  <a:pt x="59" y="114"/>
                </a:cubicBezTo>
                <a:cubicBezTo>
                  <a:pt x="57" y="112"/>
                  <a:pt x="57" y="110"/>
                  <a:pt x="60" y="109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11" y="66"/>
                  <a:pt x="113" y="66"/>
                  <a:pt x="115" y="67"/>
                </a:cubicBezTo>
                <a:lnTo>
                  <a:pt x="161" y="114"/>
                </a:lnTo>
                <a:close/>
                <a:moveTo>
                  <a:pt x="85" y="25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1" y="226"/>
                  <a:pt x="141" y="225"/>
                  <a:pt x="141" y="224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41" y="200"/>
                  <a:pt x="142" y="199"/>
                  <a:pt x="145" y="199"/>
                </a:cubicBezTo>
                <a:cubicBezTo>
                  <a:pt x="148" y="199"/>
                  <a:pt x="149" y="200"/>
                  <a:pt x="149" y="203"/>
                </a:cubicBezTo>
                <a:cubicBezTo>
                  <a:pt x="149" y="224"/>
                  <a:pt x="149" y="224"/>
                  <a:pt x="149" y="224"/>
                </a:cubicBezTo>
                <a:cubicBezTo>
                  <a:pt x="149" y="225"/>
                  <a:pt x="149" y="226"/>
                  <a:pt x="147" y="22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7" y="259"/>
                  <a:pt x="208" y="260"/>
                  <a:pt x="206" y="263"/>
                </a:cubicBezTo>
                <a:cubicBezTo>
                  <a:pt x="206" y="264"/>
                  <a:pt x="205" y="265"/>
                  <a:pt x="203" y="265"/>
                </a:cubicBezTo>
                <a:cubicBezTo>
                  <a:pt x="202" y="265"/>
                  <a:pt x="201" y="265"/>
                  <a:pt x="201" y="264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89" y="264"/>
                  <a:pt x="89" y="264"/>
                  <a:pt x="89" y="264"/>
                </a:cubicBezTo>
                <a:cubicBezTo>
                  <a:pt x="87" y="266"/>
                  <a:pt x="85" y="265"/>
                  <a:pt x="83" y="263"/>
                </a:cubicBezTo>
                <a:cubicBezTo>
                  <a:pt x="82" y="260"/>
                  <a:pt x="82" y="259"/>
                  <a:pt x="85" y="2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1198226" y="1066801"/>
            <a:ext cx="469900" cy="469900"/>
          </a:xfrm>
          <a:custGeom>
            <a:avLst/>
            <a:gdLst>
              <a:gd name="T0" fmla="*/ 0 w 265"/>
              <a:gd name="T1" fmla="*/ 253 h 265"/>
              <a:gd name="T2" fmla="*/ 3 w 265"/>
              <a:gd name="T3" fmla="*/ 4 h 265"/>
              <a:gd name="T4" fmla="*/ 252 w 265"/>
              <a:gd name="T5" fmla="*/ 0 h 265"/>
              <a:gd name="T6" fmla="*/ 265 w 265"/>
              <a:gd name="T7" fmla="*/ 12 h 265"/>
              <a:gd name="T8" fmla="*/ 261 w 265"/>
              <a:gd name="T9" fmla="*/ 261 h 265"/>
              <a:gd name="T10" fmla="*/ 12 w 265"/>
              <a:gd name="T11" fmla="*/ 265 h 265"/>
              <a:gd name="T12" fmla="*/ 8 w 265"/>
              <a:gd name="T13" fmla="*/ 253 h 265"/>
              <a:gd name="T14" fmla="*/ 252 w 265"/>
              <a:gd name="T15" fmla="*/ 257 h 265"/>
              <a:gd name="T16" fmla="*/ 256 w 265"/>
              <a:gd name="T17" fmla="*/ 12 h 265"/>
              <a:gd name="T18" fmla="*/ 12 w 265"/>
              <a:gd name="T19" fmla="*/ 8 h 265"/>
              <a:gd name="T20" fmla="*/ 8 w 265"/>
              <a:gd name="T21" fmla="*/ 253 h 265"/>
              <a:gd name="T22" fmla="*/ 33 w 265"/>
              <a:gd name="T23" fmla="*/ 37 h 265"/>
              <a:gd name="T24" fmla="*/ 227 w 265"/>
              <a:gd name="T25" fmla="*/ 33 h 265"/>
              <a:gd name="T26" fmla="*/ 232 w 265"/>
              <a:gd name="T27" fmla="*/ 203 h 265"/>
              <a:gd name="T28" fmla="*/ 37 w 265"/>
              <a:gd name="T29" fmla="*/ 207 h 265"/>
              <a:gd name="T30" fmla="*/ 41 w 265"/>
              <a:gd name="T31" fmla="*/ 41 h 265"/>
              <a:gd name="T32" fmla="*/ 78 w 265"/>
              <a:gd name="T33" fmla="*/ 103 h 265"/>
              <a:gd name="T34" fmla="*/ 98 w 265"/>
              <a:gd name="T35" fmla="*/ 103 h 265"/>
              <a:gd name="T36" fmla="*/ 187 w 265"/>
              <a:gd name="T37" fmla="*/ 135 h 265"/>
              <a:gd name="T38" fmla="*/ 206 w 265"/>
              <a:gd name="T39" fmla="*/ 136 h 265"/>
              <a:gd name="T40" fmla="*/ 223 w 265"/>
              <a:gd name="T41" fmla="*/ 41 h 265"/>
              <a:gd name="T42" fmla="*/ 223 w 265"/>
              <a:gd name="T43" fmla="*/ 199 h 265"/>
              <a:gd name="T44" fmla="*/ 200 w 265"/>
              <a:gd name="T45" fmla="*/ 141 h 265"/>
              <a:gd name="T46" fmla="*/ 192 w 265"/>
              <a:gd name="T47" fmla="*/ 141 h 265"/>
              <a:gd name="T48" fmla="*/ 157 w 265"/>
              <a:gd name="T49" fmla="*/ 173 h 265"/>
              <a:gd name="T50" fmla="*/ 92 w 265"/>
              <a:gd name="T51" fmla="*/ 109 h 265"/>
              <a:gd name="T52" fmla="*/ 42 w 265"/>
              <a:gd name="T53" fmla="*/ 152 h 265"/>
              <a:gd name="T54" fmla="*/ 41 w 265"/>
              <a:gd name="T55" fmla="*/ 199 h 265"/>
              <a:gd name="T56" fmla="*/ 153 w 265"/>
              <a:gd name="T57" fmla="*/ 87 h 265"/>
              <a:gd name="T58" fmla="*/ 169 w 265"/>
              <a:gd name="T59" fmla="*/ 70 h 265"/>
              <a:gd name="T60" fmla="*/ 186 w 265"/>
              <a:gd name="T61" fmla="*/ 87 h 265"/>
              <a:gd name="T62" fmla="*/ 169 w 265"/>
              <a:gd name="T63" fmla="*/ 103 h 265"/>
              <a:gd name="T64" fmla="*/ 153 w 265"/>
              <a:gd name="T65" fmla="*/ 87 h 265"/>
              <a:gd name="T66" fmla="*/ 164 w 265"/>
              <a:gd name="T67" fmla="*/ 93 h 265"/>
              <a:gd name="T68" fmla="*/ 175 w 265"/>
              <a:gd name="T69" fmla="*/ 93 h 265"/>
              <a:gd name="T70" fmla="*/ 175 w 265"/>
              <a:gd name="T71" fmla="*/ 81 h 265"/>
              <a:gd name="T72" fmla="*/ 164 w 265"/>
              <a:gd name="T73" fmla="*/ 8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5" h="265">
                <a:moveTo>
                  <a:pt x="3" y="261"/>
                </a:move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6" y="0"/>
                  <a:pt x="259" y="1"/>
                  <a:pt x="261" y="4"/>
                </a:cubicBezTo>
                <a:cubicBezTo>
                  <a:pt x="263" y="6"/>
                  <a:pt x="265" y="9"/>
                  <a:pt x="265" y="12"/>
                </a:cubicBezTo>
                <a:cubicBezTo>
                  <a:pt x="265" y="253"/>
                  <a:pt x="265" y="253"/>
                  <a:pt x="265" y="253"/>
                </a:cubicBezTo>
                <a:cubicBezTo>
                  <a:pt x="265" y="256"/>
                  <a:pt x="263" y="259"/>
                  <a:pt x="261" y="261"/>
                </a:cubicBezTo>
                <a:cubicBezTo>
                  <a:pt x="259" y="264"/>
                  <a:pt x="256" y="265"/>
                  <a:pt x="252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lose/>
                <a:moveTo>
                  <a:pt x="8" y="253"/>
                </a:moveTo>
                <a:cubicBezTo>
                  <a:pt x="8" y="255"/>
                  <a:pt x="9" y="257"/>
                  <a:pt x="12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5" y="257"/>
                  <a:pt x="256" y="255"/>
                  <a:pt x="256" y="253"/>
                </a:cubicBezTo>
                <a:cubicBezTo>
                  <a:pt x="256" y="12"/>
                  <a:pt x="256" y="12"/>
                  <a:pt x="256" y="12"/>
                </a:cubicBezTo>
                <a:cubicBezTo>
                  <a:pt x="256" y="10"/>
                  <a:pt x="255" y="8"/>
                  <a:pt x="25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lnTo>
                  <a:pt x="8" y="253"/>
                </a:lnTo>
                <a:close/>
                <a:moveTo>
                  <a:pt x="33" y="203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5"/>
                  <a:pt x="34" y="33"/>
                  <a:pt x="37" y="33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30" y="33"/>
                  <a:pt x="232" y="35"/>
                  <a:pt x="232" y="37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206"/>
                  <a:pt x="230" y="207"/>
                  <a:pt x="227" y="207"/>
                </a:cubicBezTo>
                <a:cubicBezTo>
                  <a:pt x="37" y="207"/>
                  <a:pt x="37" y="207"/>
                  <a:pt x="37" y="207"/>
                </a:cubicBezTo>
                <a:cubicBezTo>
                  <a:pt x="34" y="207"/>
                  <a:pt x="33" y="206"/>
                  <a:pt x="33" y="203"/>
                </a:cubicBezTo>
                <a:close/>
                <a:moveTo>
                  <a:pt x="41" y="41"/>
                </a:moveTo>
                <a:cubicBezTo>
                  <a:pt x="41" y="141"/>
                  <a:pt x="41" y="141"/>
                  <a:pt x="41" y="141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1" y="101"/>
                  <a:pt x="84" y="99"/>
                  <a:pt x="88" y="99"/>
                </a:cubicBezTo>
                <a:cubicBezTo>
                  <a:pt x="92" y="99"/>
                  <a:pt x="95" y="101"/>
                  <a:pt x="98" y="10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9" y="133"/>
                  <a:pt x="192" y="131"/>
                  <a:pt x="196" y="131"/>
                </a:cubicBezTo>
                <a:cubicBezTo>
                  <a:pt x="200" y="131"/>
                  <a:pt x="203" y="133"/>
                  <a:pt x="206" y="136"/>
                </a:cubicBezTo>
                <a:cubicBezTo>
                  <a:pt x="223" y="154"/>
                  <a:pt x="223" y="154"/>
                  <a:pt x="223" y="154"/>
                </a:cubicBezTo>
                <a:cubicBezTo>
                  <a:pt x="223" y="41"/>
                  <a:pt x="223" y="41"/>
                  <a:pt x="223" y="41"/>
                </a:cubicBezTo>
                <a:lnTo>
                  <a:pt x="41" y="41"/>
                </a:lnTo>
                <a:close/>
                <a:moveTo>
                  <a:pt x="223" y="199"/>
                </a:moveTo>
                <a:cubicBezTo>
                  <a:pt x="223" y="167"/>
                  <a:pt x="223" y="167"/>
                  <a:pt x="223" y="167"/>
                </a:cubicBezTo>
                <a:cubicBezTo>
                  <a:pt x="200" y="141"/>
                  <a:pt x="200" y="141"/>
                  <a:pt x="200" y="141"/>
                </a:cubicBezTo>
                <a:cubicBezTo>
                  <a:pt x="199" y="140"/>
                  <a:pt x="198" y="140"/>
                  <a:pt x="196" y="140"/>
                </a:cubicBezTo>
                <a:cubicBezTo>
                  <a:pt x="195" y="140"/>
                  <a:pt x="193" y="140"/>
                  <a:pt x="192" y="141"/>
                </a:cubicBezTo>
                <a:cubicBezTo>
                  <a:pt x="160" y="172"/>
                  <a:pt x="160" y="172"/>
                  <a:pt x="160" y="172"/>
                </a:cubicBezTo>
                <a:cubicBezTo>
                  <a:pt x="159" y="173"/>
                  <a:pt x="159" y="173"/>
                  <a:pt x="157" y="173"/>
                </a:cubicBezTo>
                <a:cubicBezTo>
                  <a:pt x="156" y="173"/>
                  <a:pt x="155" y="173"/>
                  <a:pt x="154" y="172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89" y="106"/>
                  <a:pt x="87" y="106"/>
                  <a:pt x="84" y="109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1" y="199"/>
                  <a:pt x="41" y="199"/>
                  <a:pt x="41" y="199"/>
                </a:cubicBezTo>
                <a:lnTo>
                  <a:pt x="223" y="199"/>
                </a:lnTo>
                <a:close/>
                <a:moveTo>
                  <a:pt x="153" y="87"/>
                </a:moveTo>
                <a:cubicBezTo>
                  <a:pt x="153" y="82"/>
                  <a:pt x="155" y="79"/>
                  <a:pt x="158" y="75"/>
                </a:cubicBezTo>
                <a:cubicBezTo>
                  <a:pt x="161" y="72"/>
                  <a:pt x="165" y="70"/>
                  <a:pt x="169" y="70"/>
                </a:cubicBezTo>
                <a:cubicBezTo>
                  <a:pt x="174" y="70"/>
                  <a:pt x="178" y="72"/>
                  <a:pt x="181" y="75"/>
                </a:cubicBezTo>
                <a:cubicBezTo>
                  <a:pt x="184" y="79"/>
                  <a:pt x="186" y="82"/>
                  <a:pt x="186" y="87"/>
                </a:cubicBezTo>
                <a:cubicBezTo>
                  <a:pt x="186" y="91"/>
                  <a:pt x="184" y="95"/>
                  <a:pt x="181" y="99"/>
                </a:cubicBezTo>
                <a:cubicBezTo>
                  <a:pt x="178" y="102"/>
                  <a:pt x="174" y="103"/>
                  <a:pt x="169" y="103"/>
                </a:cubicBezTo>
                <a:cubicBezTo>
                  <a:pt x="165" y="103"/>
                  <a:pt x="161" y="102"/>
                  <a:pt x="158" y="99"/>
                </a:cubicBezTo>
                <a:cubicBezTo>
                  <a:pt x="155" y="95"/>
                  <a:pt x="153" y="91"/>
                  <a:pt x="153" y="87"/>
                </a:cubicBezTo>
                <a:close/>
                <a:moveTo>
                  <a:pt x="161" y="87"/>
                </a:moveTo>
                <a:cubicBezTo>
                  <a:pt x="161" y="89"/>
                  <a:pt x="162" y="91"/>
                  <a:pt x="164" y="93"/>
                </a:cubicBezTo>
                <a:cubicBezTo>
                  <a:pt x="165" y="94"/>
                  <a:pt x="167" y="95"/>
                  <a:pt x="169" y="95"/>
                </a:cubicBezTo>
                <a:cubicBezTo>
                  <a:pt x="172" y="95"/>
                  <a:pt x="174" y="94"/>
                  <a:pt x="175" y="93"/>
                </a:cubicBezTo>
                <a:cubicBezTo>
                  <a:pt x="177" y="91"/>
                  <a:pt x="178" y="89"/>
                  <a:pt x="178" y="87"/>
                </a:cubicBezTo>
                <a:cubicBezTo>
                  <a:pt x="178" y="85"/>
                  <a:pt x="177" y="83"/>
                  <a:pt x="175" y="81"/>
                </a:cubicBezTo>
                <a:cubicBezTo>
                  <a:pt x="174" y="79"/>
                  <a:pt x="172" y="79"/>
                  <a:pt x="169" y="79"/>
                </a:cubicBezTo>
                <a:cubicBezTo>
                  <a:pt x="167" y="79"/>
                  <a:pt x="165" y="79"/>
                  <a:pt x="164" y="81"/>
                </a:cubicBezTo>
                <a:cubicBezTo>
                  <a:pt x="162" y="83"/>
                  <a:pt x="161" y="85"/>
                  <a:pt x="161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430213" y="2484438"/>
            <a:ext cx="484188" cy="469900"/>
          </a:xfrm>
          <a:custGeom>
            <a:avLst/>
            <a:gdLst>
              <a:gd name="T0" fmla="*/ 0 w 273"/>
              <a:gd name="T1" fmla="*/ 219 h 265"/>
              <a:gd name="T2" fmla="*/ 4 w 273"/>
              <a:gd name="T3" fmla="*/ 4 h 265"/>
              <a:gd name="T4" fmla="*/ 228 w 273"/>
              <a:gd name="T5" fmla="*/ 0 h 265"/>
              <a:gd name="T6" fmla="*/ 240 w 273"/>
              <a:gd name="T7" fmla="*/ 12 h 265"/>
              <a:gd name="T8" fmla="*/ 237 w 273"/>
              <a:gd name="T9" fmla="*/ 228 h 265"/>
              <a:gd name="T10" fmla="*/ 13 w 273"/>
              <a:gd name="T11" fmla="*/ 232 h 265"/>
              <a:gd name="T12" fmla="*/ 9 w 273"/>
              <a:gd name="T13" fmla="*/ 219 h 265"/>
              <a:gd name="T14" fmla="*/ 228 w 273"/>
              <a:gd name="T15" fmla="*/ 224 h 265"/>
              <a:gd name="T16" fmla="*/ 232 w 273"/>
              <a:gd name="T17" fmla="*/ 12 h 265"/>
              <a:gd name="T18" fmla="*/ 13 w 273"/>
              <a:gd name="T19" fmla="*/ 8 h 265"/>
              <a:gd name="T20" fmla="*/ 9 w 273"/>
              <a:gd name="T21" fmla="*/ 219 h 265"/>
              <a:gd name="T22" fmla="*/ 25 w 273"/>
              <a:gd name="T23" fmla="*/ 29 h 265"/>
              <a:gd name="T24" fmla="*/ 211 w 273"/>
              <a:gd name="T25" fmla="*/ 25 h 265"/>
              <a:gd name="T26" fmla="*/ 216 w 273"/>
              <a:gd name="T27" fmla="*/ 186 h 265"/>
              <a:gd name="T28" fmla="*/ 29 w 273"/>
              <a:gd name="T29" fmla="*/ 190 h 265"/>
              <a:gd name="T30" fmla="*/ 42 w 273"/>
              <a:gd name="T31" fmla="*/ 245 h 265"/>
              <a:gd name="T32" fmla="*/ 46 w 273"/>
              <a:gd name="T33" fmla="*/ 257 h 265"/>
              <a:gd name="T34" fmla="*/ 265 w 273"/>
              <a:gd name="T35" fmla="*/ 253 h 265"/>
              <a:gd name="T36" fmla="*/ 261 w 273"/>
              <a:gd name="T37" fmla="*/ 33 h 265"/>
              <a:gd name="T38" fmla="*/ 249 w 273"/>
              <a:gd name="T39" fmla="*/ 29 h 265"/>
              <a:gd name="T40" fmla="*/ 261 w 273"/>
              <a:gd name="T41" fmla="*/ 25 h 265"/>
              <a:gd name="T42" fmla="*/ 273 w 273"/>
              <a:gd name="T43" fmla="*/ 37 h 265"/>
              <a:gd name="T44" fmla="*/ 270 w 273"/>
              <a:gd name="T45" fmla="*/ 261 h 265"/>
              <a:gd name="T46" fmla="*/ 46 w 273"/>
              <a:gd name="T47" fmla="*/ 265 h 265"/>
              <a:gd name="T48" fmla="*/ 33 w 273"/>
              <a:gd name="T49" fmla="*/ 253 h 265"/>
              <a:gd name="T50" fmla="*/ 38 w 273"/>
              <a:gd name="T51" fmla="*/ 241 h 265"/>
              <a:gd name="T52" fmla="*/ 33 w 273"/>
              <a:gd name="T53" fmla="*/ 33 h 265"/>
              <a:gd name="T54" fmla="*/ 71 w 273"/>
              <a:gd name="T55" fmla="*/ 95 h 265"/>
              <a:gd name="T56" fmla="*/ 90 w 273"/>
              <a:gd name="T57" fmla="*/ 95 h 265"/>
              <a:gd name="T58" fmla="*/ 179 w 273"/>
              <a:gd name="T59" fmla="*/ 127 h 265"/>
              <a:gd name="T60" fmla="*/ 198 w 273"/>
              <a:gd name="T61" fmla="*/ 127 h 265"/>
              <a:gd name="T62" fmla="*/ 207 w 273"/>
              <a:gd name="T63" fmla="*/ 33 h 265"/>
              <a:gd name="T64" fmla="*/ 207 w 273"/>
              <a:gd name="T65" fmla="*/ 182 h 265"/>
              <a:gd name="T66" fmla="*/ 192 w 273"/>
              <a:gd name="T67" fmla="*/ 133 h 265"/>
              <a:gd name="T68" fmla="*/ 184 w 273"/>
              <a:gd name="T69" fmla="*/ 133 h 265"/>
              <a:gd name="T70" fmla="*/ 150 w 273"/>
              <a:gd name="T71" fmla="*/ 165 h 265"/>
              <a:gd name="T72" fmla="*/ 84 w 273"/>
              <a:gd name="T73" fmla="*/ 101 h 265"/>
              <a:gd name="T74" fmla="*/ 34 w 273"/>
              <a:gd name="T75" fmla="*/ 143 h 265"/>
              <a:gd name="T76" fmla="*/ 33 w 273"/>
              <a:gd name="T77" fmla="*/ 182 h 265"/>
              <a:gd name="T78" fmla="*/ 133 w 273"/>
              <a:gd name="T79" fmla="*/ 75 h 265"/>
              <a:gd name="T80" fmla="*/ 149 w 273"/>
              <a:gd name="T81" fmla="*/ 58 h 265"/>
              <a:gd name="T82" fmla="*/ 166 w 273"/>
              <a:gd name="T83" fmla="*/ 75 h 265"/>
              <a:gd name="T84" fmla="*/ 149 w 273"/>
              <a:gd name="T85" fmla="*/ 91 h 265"/>
              <a:gd name="T86" fmla="*/ 133 w 273"/>
              <a:gd name="T87" fmla="*/ 75 h 265"/>
              <a:gd name="T88" fmla="*/ 143 w 273"/>
              <a:gd name="T89" fmla="*/ 80 h 265"/>
              <a:gd name="T90" fmla="*/ 155 w 273"/>
              <a:gd name="T91" fmla="*/ 80 h 265"/>
              <a:gd name="T92" fmla="*/ 155 w 273"/>
              <a:gd name="T93" fmla="*/ 69 h 265"/>
              <a:gd name="T94" fmla="*/ 143 w 273"/>
              <a:gd name="T95" fmla="*/ 6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3" h="265">
                <a:moveTo>
                  <a:pt x="4" y="228"/>
                </a:moveTo>
                <a:cubicBezTo>
                  <a:pt x="1" y="226"/>
                  <a:pt x="0" y="223"/>
                  <a:pt x="0" y="21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31" y="0"/>
                  <a:pt x="234" y="1"/>
                  <a:pt x="237" y="4"/>
                </a:cubicBezTo>
                <a:cubicBezTo>
                  <a:pt x="239" y="6"/>
                  <a:pt x="240" y="9"/>
                  <a:pt x="240" y="12"/>
                </a:cubicBezTo>
                <a:cubicBezTo>
                  <a:pt x="240" y="219"/>
                  <a:pt x="240" y="219"/>
                  <a:pt x="240" y="219"/>
                </a:cubicBezTo>
                <a:cubicBezTo>
                  <a:pt x="240" y="223"/>
                  <a:pt x="239" y="226"/>
                  <a:pt x="237" y="228"/>
                </a:cubicBezTo>
                <a:cubicBezTo>
                  <a:pt x="234" y="231"/>
                  <a:pt x="231" y="232"/>
                  <a:pt x="228" y="232"/>
                </a:cubicBezTo>
                <a:cubicBezTo>
                  <a:pt x="13" y="232"/>
                  <a:pt x="13" y="232"/>
                  <a:pt x="13" y="232"/>
                </a:cubicBezTo>
                <a:cubicBezTo>
                  <a:pt x="9" y="232"/>
                  <a:pt x="6" y="231"/>
                  <a:pt x="4" y="228"/>
                </a:cubicBezTo>
                <a:close/>
                <a:moveTo>
                  <a:pt x="9" y="219"/>
                </a:moveTo>
                <a:cubicBezTo>
                  <a:pt x="9" y="222"/>
                  <a:pt x="10" y="224"/>
                  <a:pt x="13" y="224"/>
                </a:cubicBezTo>
                <a:cubicBezTo>
                  <a:pt x="228" y="224"/>
                  <a:pt x="228" y="224"/>
                  <a:pt x="228" y="224"/>
                </a:cubicBezTo>
                <a:cubicBezTo>
                  <a:pt x="231" y="224"/>
                  <a:pt x="232" y="222"/>
                  <a:pt x="232" y="219"/>
                </a:cubicBezTo>
                <a:cubicBezTo>
                  <a:pt x="232" y="12"/>
                  <a:pt x="232" y="12"/>
                  <a:pt x="232" y="12"/>
                </a:cubicBezTo>
                <a:cubicBezTo>
                  <a:pt x="232" y="10"/>
                  <a:pt x="231" y="8"/>
                  <a:pt x="228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lnTo>
                  <a:pt x="9" y="219"/>
                </a:lnTo>
                <a:close/>
                <a:moveTo>
                  <a:pt x="25" y="186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6"/>
                  <a:pt x="26" y="25"/>
                  <a:pt x="29" y="25"/>
                </a:cubicBezTo>
                <a:cubicBezTo>
                  <a:pt x="211" y="25"/>
                  <a:pt x="211" y="25"/>
                  <a:pt x="211" y="25"/>
                </a:cubicBezTo>
                <a:cubicBezTo>
                  <a:pt x="214" y="25"/>
                  <a:pt x="216" y="26"/>
                  <a:pt x="216" y="29"/>
                </a:cubicBezTo>
                <a:cubicBezTo>
                  <a:pt x="216" y="186"/>
                  <a:pt x="216" y="186"/>
                  <a:pt x="216" y="186"/>
                </a:cubicBezTo>
                <a:cubicBezTo>
                  <a:pt x="216" y="189"/>
                  <a:pt x="214" y="190"/>
                  <a:pt x="211" y="190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6" y="190"/>
                  <a:pt x="25" y="189"/>
                  <a:pt x="25" y="186"/>
                </a:cubicBezTo>
                <a:close/>
                <a:moveTo>
                  <a:pt x="42" y="245"/>
                </a:moveTo>
                <a:cubicBezTo>
                  <a:pt x="42" y="253"/>
                  <a:pt x="42" y="253"/>
                  <a:pt x="42" y="253"/>
                </a:cubicBezTo>
                <a:cubicBezTo>
                  <a:pt x="42" y="255"/>
                  <a:pt x="43" y="257"/>
                  <a:pt x="46" y="257"/>
                </a:cubicBezTo>
                <a:cubicBezTo>
                  <a:pt x="261" y="257"/>
                  <a:pt x="261" y="257"/>
                  <a:pt x="261" y="257"/>
                </a:cubicBezTo>
                <a:cubicBezTo>
                  <a:pt x="264" y="257"/>
                  <a:pt x="265" y="255"/>
                  <a:pt x="265" y="253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65" y="35"/>
                  <a:pt x="264" y="33"/>
                  <a:pt x="261" y="33"/>
                </a:cubicBezTo>
                <a:cubicBezTo>
                  <a:pt x="253" y="33"/>
                  <a:pt x="253" y="33"/>
                  <a:pt x="253" y="33"/>
                </a:cubicBezTo>
                <a:cubicBezTo>
                  <a:pt x="251" y="33"/>
                  <a:pt x="249" y="32"/>
                  <a:pt x="249" y="29"/>
                </a:cubicBezTo>
                <a:cubicBezTo>
                  <a:pt x="249" y="26"/>
                  <a:pt x="251" y="25"/>
                  <a:pt x="253" y="25"/>
                </a:cubicBezTo>
                <a:cubicBezTo>
                  <a:pt x="261" y="25"/>
                  <a:pt x="261" y="25"/>
                  <a:pt x="261" y="25"/>
                </a:cubicBezTo>
                <a:cubicBezTo>
                  <a:pt x="265" y="25"/>
                  <a:pt x="267" y="26"/>
                  <a:pt x="270" y="28"/>
                </a:cubicBezTo>
                <a:cubicBezTo>
                  <a:pt x="272" y="31"/>
                  <a:pt x="273" y="34"/>
                  <a:pt x="273" y="37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3" y="256"/>
                  <a:pt x="272" y="259"/>
                  <a:pt x="270" y="261"/>
                </a:cubicBezTo>
                <a:cubicBezTo>
                  <a:pt x="267" y="264"/>
                  <a:pt x="265" y="265"/>
                  <a:pt x="261" y="265"/>
                </a:cubicBezTo>
                <a:cubicBezTo>
                  <a:pt x="46" y="265"/>
                  <a:pt x="46" y="265"/>
                  <a:pt x="46" y="265"/>
                </a:cubicBezTo>
                <a:cubicBezTo>
                  <a:pt x="42" y="265"/>
                  <a:pt x="39" y="264"/>
                  <a:pt x="37" y="261"/>
                </a:cubicBezTo>
                <a:cubicBezTo>
                  <a:pt x="35" y="259"/>
                  <a:pt x="33" y="256"/>
                  <a:pt x="33" y="253"/>
                </a:cubicBezTo>
                <a:cubicBezTo>
                  <a:pt x="33" y="245"/>
                  <a:pt x="33" y="245"/>
                  <a:pt x="33" y="245"/>
                </a:cubicBezTo>
                <a:cubicBezTo>
                  <a:pt x="33" y="242"/>
                  <a:pt x="35" y="241"/>
                  <a:pt x="38" y="241"/>
                </a:cubicBezTo>
                <a:cubicBezTo>
                  <a:pt x="40" y="241"/>
                  <a:pt x="42" y="242"/>
                  <a:pt x="42" y="245"/>
                </a:cubicBezTo>
                <a:close/>
                <a:moveTo>
                  <a:pt x="33" y="33"/>
                </a:moveTo>
                <a:cubicBezTo>
                  <a:pt x="33" y="132"/>
                  <a:pt x="33" y="132"/>
                  <a:pt x="33" y="132"/>
                </a:cubicBezTo>
                <a:cubicBezTo>
                  <a:pt x="71" y="95"/>
                  <a:pt x="71" y="95"/>
                  <a:pt x="71" y="95"/>
                </a:cubicBezTo>
                <a:cubicBezTo>
                  <a:pt x="73" y="92"/>
                  <a:pt x="76" y="91"/>
                  <a:pt x="80" y="91"/>
                </a:cubicBezTo>
                <a:cubicBezTo>
                  <a:pt x="84" y="91"/>
                  <a:pt x="88" y="92"/>
                  <a:pt x="90" y="95"/>
                </a:cubicBezTo>
                <a:cubicBezTo>
                  <a:pt x="150" y="155"/>
                  <a:pt x="150" y="155"/>
                  <a:pt x="150" y="155"/>
                </a:cubicBezTo>
                <a:cubicBezTo>
                  <a:pt x="179" y="127"/>
                  <a:pt x="179" y="127"/>
                  <a:pt x="179" y="127"/>
                </a:cubicBezTo>
                <a:cubicBezTo>
                  <a:pt x="181" y="125"/>
                  <a:pt x="184" y="123"/>
                  <a:pt x="188" y="123"/>
                </a:cubicBezTo>
                <a:cubicBezTo>
                  <a:pt x="192" y="123"/>
                  <a:pt x="196" y="125"/>
                  <a:pt x="198" y="12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33"/>
                  <a:pt x="207" y="33"/>
                  <a:pt x="207" y="33"/>
                </a:cubicBezTo>
                <a:lnTo>
                  <a:pt x="33" y="33"/>
                </a:lnTo>
                <a:close/>
                <a:moveTo>
                  <a:pt x="207" y="182"/>
                </a:moveTo>
                <a:cubicBezTo>
                  <a:pt x="207" y="150"/>
                  <a:pt x="207" y="150"/>
                  <a:pt x="207" y="150"/>
                </a:cubicBezTo>
                <a:cubicBezTo>
                  <a:pt x="192" y="133"/>
                  <a:pt x="192" y="133"/>
                  <a:pt x="192" y="133"/>
                </a:cubicBezTo>
                <a:cubicBezTo>
                  <a:pt x="191" y="132"/>
                  <a:pt x="190" y="131"/>
                  <a:pt x="188" y="131"/>
                </a:cubicBezTo>
                <a:cubicBezTo>
                  <a:pt x="187" y="131"/>
                  <a:pt x="186" y="132"/>
                  <a:pt x="184" y="133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64"/>
                  <a:pt x="151" y="165"/>
                  <a:pt x="150" y="165"/>
                </a:cubicBezTo>
                <a:cubicBezTo>
                  <a:pt x="148" y="165"/>
                  <a:pt x="147" y="164"/>
                  <a:pt x="147" y="164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2" y="98"/>
                  <a:pt x="79" y="98"/>
                  <a:pt x="76" y="101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3" y="182"/>
                  <a:pt x="33" y="182"/>
                  <a:pt x="33" y="182"/>
                </a:cubicBezTo>
                <a:lnTo>
                  <a:pt x="207" y="182"/>
                </a:lnTo>
                <a:close/>
                <a:moveTo>
                  <a:pt x="133" y="75"/>
                </a:moveTo>
                <a:cubicBezTo>
                  <a:pt x="133" y="70"/>
                  <a:pt x="134" y="66"/>
                  <a:pt x="138" y="63"/>
                </a:cubicBezTo>
                <a:cubicBezTo>
                  <a:pt x="141" y="60"/>
                  <a:pt x="145" y="58"/>
                  <a:pt x="149" y="58"/>
                </a:cubicBezTo>
                <a:cubicBezTo>
                  <a:pt x="154" y="58"/>
                  <a:pt x="158" y="60"/>
                  <a:pt x="161" y="63"/>
                </a:cubicBezTo>
                <a:cubicBezTo>
                  <a:pt x="164" y="66"/>
                  <a:pt x="166" y="70"/>
                  <a:pt x="166" y="75"/>
                </a:cubicBezTo>
                <a:cubicBezTo>
                  <a:pt x="166" y="79"/>
                  <a:pt x="164" y="83"/>
                  <a:pt x="161" y="86"/>
                </a:cubicBezTo>
                <a:cubicBezTo>
                  <a:pt x="158" y="89"/>
                  <a:pt x="154" y="91"/>
                  <a:pt x="149" y="91"/>
                </a:cubicBezTo>
                <a:cubicBezTo>
                  <a:pt x="145" y="91"/>
                  <a:pt x="141" y="89"/>
                  <a:pt x="138" y="86"/>
                </a:cubicBezTo>
                <a:cubicBezTo>
                  <a:pt x="134" y="83"/>
                  <a:pt x="133" y="79"/>
                  <a:pt x="133" y="75"/>
                </a:cubicBezTo>
                <a:close/>
                <a:moveTo>
                  <a:pt x="141" y="75"/>
                </a:moveTo>
                <a:cubicBezTo>
                  <a:pt x="141" y="77"/>
                  <a:pt x="142" y="79"/>
                  <a:pt x="143" y="80"/>
                </a:cubicBezTo>
                <a:cubicBezTo>
                  <a:pt x="145" y="82"/>
                  <a:pt x="147" y="83"/>
                  <a:pt x="149" y="83"/>
                </a:cubicBezTo>
                <a:cubicBezTo>
                  <a:pt x="152" y="83"/>
                  <a:pt x="154" y="82"/>
                  <a:pt x="155" y="80"/>
                </a:cubicBezTo>
                <a:cubicBezTo>
                  <a:pt x="157" y="79"/>
                  <a:pt x="158" y="77"/>
                  <a:pt x="158" y="75"/>
                </a:cubicBezTo>
                <a:cubicBezTo>
                  <a:pt x="158" y="72"/>
                  <a:pt x="157" y="70"/>
                  <a:pt x="155" y="69"/>
                </a:cubicBezTo>
                <a:cubicBezTo>
                  <a:pt x="154" y="67"/>
                  <a:pt x="152" y="66"/>
                  <a:pt x="149" y="66"/>
                </a:cubicBezTo>
                <a:cubicBezTo>
                  <a:pt x="147" y="66"/>
                  <a:pt x="145" y="67"/>
                  <a:pt x="143" y="69"/>
                </a:cubicBezTo>
                <a:cubicBezTo>
                  <a:pt x="142" y="70"/>
                  <a:pt x="141" y="72"/>
                  <a:pt x="141" y="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1149352" y="2484438"/>
            <a:ext cx="542925" cy="469900"/>
          </a:xfrm>
          <a:custGeom>
            <a:avLst/>
            <a:gdLst>
              <a:gd name="T0" fmla="*/ 303 w 306"/>
              <a:gd name="T1" fmla="*/ 4 h 265"/>
              <a:gd name="T2" fmla="*/ 303 w 306"/>
              <a:gd name="T3" fmla="*/ 261 h 265"/>
              <a:gd name="T4" fmla="*/ 62 w 306"/>
              <a:gd name="T5" fmla="*/ 265 h 265"/>
              <a:gd name="T6" fmla="*/ 0 w 306"/>
              <a:gd name="T7" fmla="*/ 253 h 265"/>
              <a:gd name="T8" fmla="*/ 12 w 306"/>
              <a:gd name="T9" fmla="*/ 0 h 265"/>
              <a:gd name="T10" fmla="*/ 12 w 306"/>
              <a:gd name="T11" fmla="*/ 257 h 265"/>
              <a:gd name="T12" fmla="*/ 12 w 306"/>
              <a:gd name="T13" fmla="*/ 8 h 265"/>
              <a:gd name="T14" fmla="*/ 12 w 306"/>
              <a:gd name="T15" fmla="*/ 257 h 265"/>
              <a:gd name="T16" fmla="*/ 41 w 306"/>
              <a:gd name="T17" fmla="*/ 33 h 265"/>
              <a:gd name="T18" fmla="*/ 25 w 306"/>
              <a:gd name="T19" fmla="*/ 41 h 265"/>
              <a:gd name="T20" fmla="*/ 41 w 306"/>
              <a:gd name="T21" fmla="*/ 75 h 265"/>
              <a:gd name="T22" fmla="*/ 25 w 306"/>
              <a:gd name="T23" fmla="*/ 66 h 265"/>
              <a:gd name="T24" fmla="*/ 46 w 306"/>
              <a:gd name="T25" fmla="*/ 103 h 265"/>
              <a:gd name="T26" fmla="*/ 21 w 306"/>
              <a:gd name="T27" fmla="*/ 103 h 265"/>
              <a:gd name="T28" fmla="*/ 46 w 306"/>
              <a:gd name="T29" fmla="*/ 103 h 265"/>
              <a:gd name="T30" fmla="*/ 25 w 306"/>
              <a:gd name="T31" fmla="*/ 141 h 265"/>
              <a:gd name="T32" fmla="*/ 41 w 306"/>
              <a:gd name="T33" fmla="*/ 132 h 265"/>
              <a:gd name="T34" fmla="*/ 41 w 306"/>
              <a:gd name="T35" fmla="*/ 174 h 265"/>
              <a:gd name="T36" fmla="*/ 25 w 306"/>
              <a:gd name="T37" fmla="*/ 166 h 265"/>
              <a:gd name="T38" fmla="*/ 46 w 306"/>
              <a:gd name="T39" fmla="*/ 203 h 265"/>
              <a:gd name="T40" fmla="*/ 21 w 306"/>
              <a:gd name="T41" fmla="*/ 203 h 265"/>
              <a:gd name="T42" fmla="*/ 46 w 306"/>
              <a:gd name="T43" fmla="*/ 203 h 265"/>
              <a:gd name="T44" fmla="*/ 25 w 306"/>
              <a:gd name="T45" fmla="*/ 240 h 265"/>
              <a:gd name="T46" fmla="*/ 41 w 306"/>
              <a:gd name="T47" fmla="*/ 232 h 265"/>
              <a:gd name="T48" fmla="*/ 240 w 306"/>
              <a:gd name="T49" fmla="*/ 8 h 265"/>
              <a:gd name="T50" fmla="*/ 240 w 306"/>
              <a:gd name="T51" fmla="*/ 257 h 265"/>
              <a:gd name="T52" fmla="*/ 197 w 306"/>
              <a:gd name="T53" fmla="*/ 140 h 265"/>
              <a:gd name="T54" fmla="*/ 118 w 306"/>
              <a:gd name="T55" fmla="*/ 190 h 265"/>
              <a:gd name="T56" fmla="*/ 118 w 306"/>
              <a:gd name="T57" fmla="*/ 83 h 265"/>
              <a:gd name="T58" fmla="*/ 187 w 306"/>
              <a:gd name="T59" fmla="*/ 137 h 265"/>
              <a:gd name="T60" fmla="*/ 187 w 306"/>
              <a:gd name="T61" fmla="*/ 137 h 265"/>
              <a:gd name="T62" fmla="*/ 248 w 306"/>
              <a:gd name="T63" fmla="*/ 257 h 265"/>
              <a:gd name="T64" fmla="*/ 298 w 306"/>
              <a:gd name="T65" fmla="*/ 12 h 265"/>
              <a:gd name="T66" fmla="*/ 265 w 306"/>
              <a:gd name="T67" fmla="*/ 33 h 265"/>
              <a:gd name="T68" fmla="*/ 281 w 306"/>
              <a:gd name="T69" fmla="*/ 41 h 265"/>
              <a:gd name="T70" fmla="*/ 261 w 306"/>
              <a:gd name="T71" fmla="*/ 70 h 265"/>
              <a:gd name="T72" fmla="*/ 286 w 306"/>
              <a:gd name="T73" fmla="*/ 70 h 265"/>
              <a:gd name="T74" fmla="*/ 261 w 306"/>
              <a:gd name="T75" fmla="*/ 70 h 265"/>
              <a:gd name="T76" fmla="*/ 281 w 306"/>
              <a:gd name="T77" fmla="*/ 99 h 265"/>
              <a:gd name="T78" fmla="*/ 265 w 306"/>
              <a:gd name="T79" fmla="*/ 108 h 265"/>
              <a:gd name="T80" fmla="*/ 265 w 306"/>
              <a:gd name="T81" fmla="*/ 132 h 265"/>
              <a:gd name="T82" fmla="*/ 281 w 306"/>
              <a:gd name="T83" fmla="*/ 141 h 265"/>
              <a:gd name="T84" fmla="*/ 261 w 306"/>
              <a:gd name="T85" fmla="*/ 170 h 265"/>
              <a:gd name="T86" fmla="*/ 286 w 306"/>
              <a:gd name="T87" fmla="*/ 170 h 265"/>
              <a:gd name="T88" fmla="*/ 261 w 306"/>
              <a:gd name="T89" fmla="*/ 170 h 265"/>
              <a:gd name="T90" fmla="*/ 281 w 306"/>
              <a:gd name="T91" fmla="*/ 199 h 265"/>
              <a:gd name="T92" fmla="*/ 265 w 306"/>
              <a:gd name="T93" fmla="*/ 207 h 265"/>
              <a:gd name="T94" fmla="*/ 281 w 306"/>
              <a:gd name="T95" fmla="*/ 240 h 265"/>
              <a:gd name="T96" fmla="*/ 265 w 306"/>
              <a:gd name="T97" fmla="*/ 23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6" h="265">
                <a:moveTo>
                  <a:pt x="244" y="0"/>
                </a:moveTo>
                <a:cubicBezTo>
                  <a:pt x="294" y="0"/>
                  <a:pt x="294" y="0"/>
                  <a:pt x="294" y="0"/>
                </a:cubicBezTo>
                <a:cubicBezTo>
                  <a:pt x="297" y="0"/>
                  <a:pt x="300" y="1"/>
                  <a:pt x="303" y="4"/>
                </a:cubicBezTo>
                <a:cubicBezTo>
                  <a:pt x="305" y="6"/>
                  <a:pt x="306" y="9"/>
                  <a:pt x="306" y="12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06" y="256"/>
                  <a:pt x="305" y="259"/>
                  <a:pt x="303" y="261"/>
                </a:cubicBezTo>
                <a:cubicBezTo>
                  <a:pt x="300" y="264"/>
                  <a:pt x="297" y="265"/>
                  <a:pt x="294" y="265"/>
                </a:cubicBezTo>
                <a:cubicBezTo>
                  <a:pt x="244" y="265"/>
                  <a:pt x="244" y="265"/>
                  <a:pt x="244" y="265"/>
                </a:cubicBezTo>
                <a:cubicBezTo>
                  <a:pt x="62" y="265"/>
                  <a:pt x="62" y="265"/>
                  <a:pt x="62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2" y="0"/>
                </a:cubicBezTo>
                <a:cubicBezTo>
                  <a:pt x="62" y="0"/>
                  <a:pt x="62" y="0"/>
                  <a:pt x="62" y="0"/>
                </a:cubicBezTo>
                <a:lnTo>
                  <a:pt x="244" y="0"/>
                </a:lnTo>
                <a:close/>
                <a:moveTo>
                  <a:pt x="12" y="257"/>
                </a:moveTo>
                <a:cubicBezTo>
                  <a:pt x="58" y="257"/>
                  <a:pt x="58" y="257"/>
                  <a:pt x="58" y="257"/>
                </a:cubicBezTo>
                <a:cubicBezTo>
                  <a:pt x="58" y="8"/>
                  <a:pt x="58" y="8"/>
                  <a:pt x="58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10"/>
                  <a:pt x="8" y="12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10" y="257"/>
                  <a:pt x="12" y="257"/>
                </a:cubicBezTo>
                <a:close/>
                <a:moveTo>
                  <a:pt x="21" y="37"/>
                </a:moveTo>
                <a:cubicBezTo>
                  <a:pt x="21" y="35"/>
                  <a:pt x="22" y="33"/>
                  <a:pt x="2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4" y="33"/>
                  <a:pt x="46" y="35"/>
                  <a:pt x="46" y="37"/>
                </a:cubicBezTo>
                <a:cubicBezTo>
                  <a:pt x="46" y="40"/>
                  <a:pt x="44" y="41"/>
                  <a:pt x="41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2" y="41"/>
                  <a:pt x="21" y="40"/>
                  <a:pt x="21" y="37"/>
                </a:cubicBezTo>
                <a:close/>
                <a:moveTo>
                  <a:pt x="46" y="70"/>
                </a:moveTo>
                <a:cubicBezTo>
                  <a:pt x="46" y="73"/>
                  <a:pt x="44" y="75"/>
                  <a:pt x="41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2" y="75"/>
                  <a:pt x="21" y="73"/>
                  <a:pt x="21" y="70"/>
                </a:cubicBezTo>
                <a:cubicBezTo>
                  <a:pt x="21" y="68"/>
                  <a:pt x="22" y="66"/>
                  <a:pt x="25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4" y="66"/>
                  <a:pt x="46" y="68"/>
                  <a:pt x="46" y="70"/>
                </a:cubicBezTo>
                <a:close/>
                <a:moveTo>
                  <a:pt x="46" y="103"/>
                </a:moveTo>
                <a:cubicBezTo>
                  <a:pt x="46" y="106"/>
                  <a:pt x="44" y="108"/>
                  <a:pt x="41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22" y="108"/>
                  <a:pt x="21" y="106"/>
                  <a:pt x="21" y="103"/>
                </a:cubicBezTo>
                <a:cubicBezTo>
                  <a:pt x="21" y="101"/>
                  <a:pt x="22" y="99"/>
                  <a:pt x="25" y="99"/>
                </a:cubicBezTo>
                <a:cubicBezTo>
                  <a:pt x="41" y="99"/>
                  <a:pt x="41" y="99"/>
                  <a:pt x="41" y="99"/>
                </a:cubicBezTo>
                <a:cubicBezTo>
                  <a:pt x="44" y="99"/>
                  <a:pt x="46" y="101"/>
                  <a:pt x="46" y="103"/>
                </a:cubicBezTo>
                <a:close/>
                <a:moveTo>
                  <a:pt x="46" y="137"/>
                </a:moveTo>
                <a:cubicBezTo>
                  <a:pt x="46" y="139"/>
                  <a:pt x="44" y="141"/>
                  <a:pt x="41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22" y="141"/>
                  <a:pt x="21" y="139"/>
                  <a:pt x="21" y="137"/>
                </a:cubicBezTo>
                <a:cubicBezTo>
                  <a:pt x="21" y="134"/>
                  <a:pt x="22" y="132"/>
                  <a:pt x="25" y="132"/>
                </a:cubicBezTo>
                <a:cubicBezTo>
                  <a:pt x="41" y="132"/>
                  <a:pt x="41" y="132"/>
                  <a:pt x="41" y="132"/>
                </a:cubicBezTo>
                <a:cubicBezTo>
                  <a:pt x="44" y="132"/>
                  <a:pt x="46" y="134"/>
                  <a:pt x="46" y="137"/>
                </a:cubicBezTo>
                <a:close/>
                <a:moveTo>
                  <a:pt x="46" y="170"/>
                </a:moveTo>
                <a:cubicBezTo>
                  <a:pt x="46" y="173"/>
                  <a:pt x="44" y="174"/>
                  <a:pt x="41" y="174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2" y="174"/>
                  <a:pt x="21" y="173"/>
                  <a:pt x="21" y="170"/>
                </a:cubicBezTo>
                <a:cubicBezTo>
                  <a:pt x="21" y="167"/>
                  <a:pt x="22" y="166"/>
                  <a:pt x="25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44" y="166"/>
                  <a:pt x="46" y="167"/>
                  <a:pt x="46" y="170"/>
                </a:cubicBezTo>
                <a:close/>
                <a:moveTo>
                  <a:pt x="46" y="203"/>
                </a:moveTo>
                <a:cubicBezTo>
                  <a:pt x="46" y="206"/>
                  <a:pt x="44" y="207"/>
                  <a:pt x="41" y="207"/>
                </a:cubicBezTo>
                <a:cubicBezTo>
                  <a:pt x="25" y="207"/>
                  <a:pt x="25" y="207"/>
                  <a:pt x="25" y="207"/>
                </a:cubicBezTo>
                <a:cubicBezTo>
                  <a:pt x="22" y="207"/>
                  <a:pt x="21" y="206"/>
                  <a:pt x="21" y="203"/>
                </a:cubicBezTo>
                <a:cubicBezTo>
                  <a:pt x="21" y="200"/>
                  <a:pt x="22" y="199"/>
                  <a:pt x="25" y="199"/>
                </a:cubicBezTo>
                <a:cubicBezTo>
                  <a:pt x="41" y="199"/>
                  <a:pt x="41" y="199"/>
                  <a:pt x="41" y="199"/>
                </a:cubicBezTo>
                <a:cubicBezTo>
                  <a:pt x="44" y="199"/>
                  <a:pt x="46" y="200"/>
                  <a:pt x="46" y="203"/>
                </a:cubicBezTo>
                <a:close/>
                <a:moveTo>
                  <a:pt x="46" y="236"/>
                </a:moveTo>
                <a:cubicBezTo>
                  <a:pt x="46" y="239"/>
                  <a:pt x="44" y="240"/>
                  <a:pt x="41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2" y="240"/>
                  <a:pt x="21" y="239"/>
                  <a:pt x="21" y="236"/>
                </a:cubicBezTo>
                <a:cubicBezTo>
                  <a:pt x="21" y="233"/>
                  <a:pt x="22" y="232"/>
                  <a:pt x="25" y="232"/>
                </a:cubicBezTo>
                <a:cubicBezTo>
                  <a:pt x="41" y="232"/>
                  <a:pt x="41" y="232"/>
                  <a:pt x="41" y="232"/>
                </a:cubicBezTo>
                <a:cubicBezTo>
                  <a:pt x="44" y="232"/>
                  <a:pt x="46" y="233"/>
                  <a:pt x="46" y="236"/>
                </a:cubicBezTo>
                <a:close/>
                <a:moveTo>
                  <a:pt x="240" y="257"/>
                </a:moveTo>
                <a:cubicBezTo>
                  <a:pt x="240" y="8"/>
                  <a:pt x="240" y="8"/>
                  <a:pt x="240" y="8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257"/>
                  <a:pt x="66" y="257"/>
                  <a:pt x="66" y="257"/>
                </a:cubicBezTo>
                <a:lnTo>
                  <a:pt x="240" y="257"/>
                </a:lnTo>
                <a:close/>
                <a:moveTo>
                  <a:pt x="197" y="133"/>
                </a:moveTo>
                <a:cubicBezTo>
                  <a:pt x="198" y="134"/>
                  <a:pt x="199" y="135"/>
                  <a:pt x="199" y="137"/>
                </a:cubicBezTo>
                <a:cubicBezTo>
                  <a:pt x="199" y="138"/>
                  <a:pt x="198" y="139"/>
                  <a:pt x="197" y="14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1" y="190"/>
                  <a:pt x="121" y="190"/>
                  <a:pt x="120" y="190"/>
                </a:cubicBezTo>
                <a:cubicBezTo>
                  <a:pt x="119" y="190"/>
                  <a:pt x="119" y="190"/>
                  <a:pt x="118" y="190"/>
                </a:cubicBezTo>
                <a:cubicBezTo>
                  <a:pt x="117" y="189"/>
                  <a:pt x="116" y="188"/>
                  <a:pt x="116" y="186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116" y="85"/>
                  <a:pt x="117" y="84"/>
                  <a:pt x="118" y="83"/>
                </a:cubicBezTo>
                <a:cubicBezTo>
                  <a:pt x="119" y="83"/>
                  <a:pt x="121" y="83"/>
                  <a:pt x="122" y="83"/>
                </a:cubicBezTo>
                <a:lnTo>
                  <a:pt x="197" y="133"/>
                </a:lnTo>
                <a:close/>
                <a:moveTo>
                  <a:pt x="187" y="137"/>
                </a:moveTo>
                <a:cubicBezTo>
                  <a:pt x="124" y="95"/>
                  <a:pt x="124" y="95"/>
                  <a:pt x="124" y="95"/>
                </a:cubicBezTo>
                <a:cubicBezTo>
                  <a:pt x="124" y="179"/>
                  <a:pt x="124" y="179"/>
                  <a:pt x="124" y="179"/>
                </a:cubicBezTo>
                <a:lnTo>
                  <a:pt x="187" y="137"/>
                </a:lnTo>
                <a:close/>
                <a:moveTo>
                  <a:pt x="294" y="8"/>
                </a:moveTo>
                <a:cubicBezTo>
                  <a:pt x="248" y="8"/>
                  <a:pt x="248" y="8"/>
                  <a:pt x="248" y="8"/>
                </a:cubicBezTo>
                <a:cubicBezTo>
                  <a:pt x="248" y="257"/>
                  <a:pt x="248" y="257"/>
                  <a:pt x="248" y="257"/>
                </a:cubicBezTo>
                <a:cubicBezTo>
                  <a:pt x="294" y="257"/>
                  <a:pt x="294" y="257"/>
                  <a:pt x="294" y="257"/>
                </a:cubicBezTo>
                <a:cubicBezTo>
                  <a:pt x="297" y="257"/>
                  <a:pt x="298" y="255"/>
                  <a:pt x="298" y="253"/>
                </a:cubicBezTo>
                <a:cubicBezTo>
                  <a:pt x="298" y="12"/>
                  <a:pt x="298" y="12"/>
                  <a:pt x="298" y="12"/>
                </a:cubicBezTo>
                <a:cubicBezTo>
                  <a:pt x="298" y="10"/>
                  <a:pt x="297" y="8"/>
                  <a:pt x="294" y="8"/>
                </a:cubicBezTo>
                <a:close/>
                <a:moveTo>
                  <a:pt x="261" y="37"/>
                </a:moveTo>
                <a:cubicBezTo>
                  <a:pt x="261" y="35"/>
                  <a:pt x="262" y="33"/>
                  <a:pt x="265" y="33"/>
                </a:cubicBezTo>
                <a:cubicBezTo>
                  <a:pt x="281" y="33"/>
                  <a:pt x="281" y="33"/>
                  <a:pt x="281" y="33"/>
                </a:cubicBezTo>
                <a:cubicBezTo>
                  <a:pt x="284" y="33"/>
                  <a:pt x="286" y="35"/>
                  <a:pt x="286" y="37"/>
                </a:cubicBezTo>
                <a:cubicBezTo>
                  <a:pt x="286" y="40"/>
                  <a:pt x="284" y="41"/>
                  <a:pt x="281" y="41"/>
                </a:cubicBezTo>
                <a:cubicBezTo>
                  <a:pt x="265" y="41"/>
                  <a:pt x="265" y="41"/>
                  <a:pt x="265" y="41"/>
                </a:cubicBezTo>
                <a:cubicBezTo>
                  <a:pt x="262" y="41"/>
                  <a:pt x="261" y="40"/>
                  <a:pt x="261" y="37"/>
                </a:cubicBezTo>
                <a:close/>
                <a:moveTo>
                  <a:pt x="261" y="70"/>
                </a:moveTo>
                <a:cubicBezTo>
                  <a:pt x="261" y="68"/>
                  <a:pt x="262" y="66"/>
                  <a:pt x="265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84" y="66"/>
                  <a:pt x="286" y="68"/>
                  <a:pt x="286" y="70"/>
                </a:cubicBezTo>
                <a:cubicBezTo>
                  <a:pt x="286" y="73"/>
                  <a:pt x="284" y="75"/>
                  <a:pt x="281" y="75"/>
                </a:cubicBezTo>
                <a:cubicBezTo>
                  <a:pt x="265" y="75"/>
                  <a:pt x="265" y="75"/>
                  <a:pt x="265" y="75"/>
                </a:cubicBezTo>
                <a:cubicBezTo>
                  <a:pt x="262" y="75"/>
                  <a:pt x="261" y="73"/>
                  <a:pt x="261" y="70"/>
                </a:cubicBezTo>
                <a:close/>
                <a:moveTo>
                  <a:pt x="261" y="103"/>
                </a:moveTo>
                <a:cubicBezTo>
                  <a:pt x="261" y="101"/>
                  <a:pt x="262" y="99"/>
                  <a:pt x="265" y="99"/>
                </a:cubicBezTo>
                <a:cubicBezTo>
                  <a:pt x="281" y="99"/>
                  <a:pt x="281" y="99"/>
                  <a:pt x="281" y="99"/>
                </a:cubicBezTo>
                <a:cubicBezTo>
                  <a:pt x="284" y="99"/>
                  <a:pt x="286" y="101"/>
                  <a:pt x="286" y="103"/>
                </a:cubicBezTo>
                <a:cubicBezTo>
                  <a:pt x="286" y="106"/>
                  <a:pt x="284" y="108"/>
                  <a:pt x="281" y="108"/>
                </a:cubicBezTo>
                <a:cubicBezTo>
                  <a:pt x="265" y="108"/>
                  <a:pt x="265" y="108"/>
                  <a:pt x="265" y="108"/>
                </a:cubicBezTo>
                <a:cubicBezTo>
                  <a:pt x="262" y="108"/>
                  <a:pt x="261" y="106"/>
                  <a:pt x="261" y="103"/>
                </a:cubicBezTo>
                <a:close/>
                <a:moveTo>
                  <a:pt x="261" y="137"/>
                </a:moveTo>
                <a:cubicBezTo>
                  <a:pt x="261" y="134"/>
                  <a:pt x="262" y="132"/>
                  <a:pt x="265" y="132"/>
                </a:cubicBezTo>
                <a:cubicBezTo>
                  <a:pt x="281" y="132"/>
                  <a:pt x="281" y="132"/>
                  <a:pt x="281" y="132"/>
                </a:cubicBezTo>
                <a:cubicBezTo>
                  <a:pt x="284" y="132"/>
                  <a:pt x="286" y="134"/>
                  <a:pt x="286" y="137"/>
                </a:cubicBezTo>
                <a:cubicBezTo>
                  <a:pt x="286" y="139"/>
                  <a:pt x="284" y="141"/>
                  <a:pt x="281" y="141"/>
                </a:cubicBezTo>
                <a:cubicBezTo>
                  <a:pt x="265" y="141"/>
                  <a:pt x="265" y="141"/>
                  <a:pt x="265" y="141"/>
                </a:cubicBezTo>
                <a:cubicBezTo>
                  <a:pt x="262" y="141"/>
                  <a:pt x="261" y="139"/>
                  <a:pt x="261" y="137"/>
                </a:cubicBezTo>
                <a:close/>
                <a:moveTo>
                  <a:pt x="261" y="170"/>
                </a:moveTo>
                <a:cubicBezTo>
                  <a:pt x="261" y="167"/>
                  <a:pt x="262" y="166"/>
                  <a:pt x="265" y="166"/>
                </a:cubicBezTo>
                <a:cubicBezTo>
                  <a:pt x="281" y="166"/>
                  <a:pt x="281" y="166"/>
                  <a:pt x="281" y="166"/>
                </a:cubicBezTo>
                <a:cubicBezTo>
                  <a:pt x="284" y="166"/>
                  <a:pt x="286" y="167"/>
                  <a:pt x="286" y="170"/>
                </a:cubicBezTo>
                <a:cubicBezTo>
                  <a:pt x="286" y="173"/>
                  <a:pt x="284" y="174"/>
                  <a:pt x="281" y="174"/>
                </a:cubicBezTo>
                <a:cubicBezTo>
                  <a:pt x="265" y="174"/>
                  <a:pt x="265" y="174"/>
                  <a:pt x="265" y="174"/>
                </a:cubicBezTo>
                <a:cubicBezTo>
                  <a:pt x="262" y="174"/>
                  <a:pt x="261" y="173"/>
                  <a:pt x="261" y="170"/>
                </a:cubicBezTo>
                <a:close/>
                <a:moveTo>
                  <a:pt x="261" y="203"/>
                </a:moveTo>
                <a:cubicBezTo>
                  <a:pt x="261" y="200"/>
                  <a:pt x="262" y="199"/>
                  <a:pt x="265" y="199"/>
                </a:cubicBezTo>
                <a:cubicBezTo>
                  <a:pt x="281" y="199"/>
                  <a:pt x="281" y="199"/>
                  <a:pt x="281" y="199"/>
                </a:cubicBezTo>
                <a:cubicBezTo>
                  <a:pt x="284" y="199"/>
                  <a:pt x="286" y="200"/>
                  <a:pt x="286" y="203"/>
                </a:cubicBezTo>
                <a:cubicBezTo>
                  <a:pt x="286" y="206"/>
                  <a:pt x="284" y="207"/>
                  <a:pt x="281" y="207"/>
                </a:cubicBezTo>
                <a:cubicBezTo>
                  <a:pt x="265" y="207"/>
                  <a:pt x="265" y="207"/>
                  <a:pt x="265" y="207"/>
                </a:cubicBezTo>
                <a:cubicBezTo>
                  <a:pt x="262" y="207"/>
                  <a:pt x="261" y="206"/>
                  <a:pt x="261" y="203"/>
                </a:cubicBezTo>
                <a:close/>
                <a:moveTo>
                  <a:pt x="286" y="236"/>
                </a:moveTo>
                <a:cubicBezTo>
                  <a:pt x="286" y="239"/>
                  <a:pt x="284" y="240"/>
                  <a:pt x="281" y="240"/>
                </a:cubicBezTo>
                <a:cubicBezTo>
                  <a:pt x="265" y="240"/>
                  <a:pt x="265" y="240"/>
                  <a:pt x="265" y="240"/>
                </a:cubicBezTo>
                <a:cubicBezTo>
                  <a:pt x="262" y="240"/>
                  <a:pt x="261" y="239"/>
                  <a:pt x="261" y="236"/>
                </a:cubicBezTo>
                <a:cubicBezTo>
                  <a:pt x="261" y="233"/>
                  <a:pt x="262" y="232"/>
                  <a:pt x="265" y="232"/>
                </a:cubicBezTo>
                <a:cubicBezTo>
                  <a:pt x="281" y="232"/>
                  <a:pt x="281" y="232"/>
                  <a:pt x="281" y="232"/>
                </a:cubicBezTo>
                <a:cubicBezTo>
                  <a:pt x="284" y="232"/>
                  <a:pt x="286" y="233"/>
                  <a:pt x="286" y="2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1927226" y="2484438"/>
            <a:ext cx="615950" cy="469900"/>
          </a:xfrm>
          <a:custGeom>
            <a:avLst/>
            <a:gdLst>
              <a:gd name="T0" fmla="*/ 348 w 348"/>
              <a:gd name="T1" fmla="*/ 70 h 265"/>
              <a:gd name="T2" fmla="*/ 342 w 348"/>
              <a:gd name="T3" fmla="*/ 234 h 265"/>
              <a:gd name="T4" fmla="*/ 269 w 348"/>
              <a:gd name="T5" fmla="*/ 240 h 265"/>
              <a:gd name="T6" fmla="*/ 269 w 348"/>
              <a:gd name="T7" fmla="*/ 232 h 265"/>
              <a:gd name="T8" fmla="*/ 336 w 348"/>
              <a:gd name="T9" fmla="*/ 228 h 265"/>
              <a:gd name="T10" fmla="*/ 339 w 348"/>
              <a:gd name="T11" fmla="*/ 116 h 265"/>
              <a:gd name="T12" fmla="*/ 281 w 348"/>
              <a:gd name="T13" fmla="*/ 157 h 265"/>
              <a:gd name="T14" fmla="*/ 174 w 348"/>
              <a:gd name="T15" fmla="*/ 265 h 265"/>
              <a:gd name="T16" fmla="*/ 66 w 348"/>
              <a:gd name="T17" fmla="*/ 157 h 265"/>
              <a:gd name="T18" fmla="*/ 8 w 348"/>
              <a:gd name="T19" fmla="*/ 116 h 265"/>
              <a:gd name="T20" fmla="*/ 12 w 348"/>
              <a:gd name="T21" fmla="*/ 228 h 265"/>
              <a:gd name="T22" fmla="*/ 70 w 348"/>
              <a:gd name="T23" fmla="*/ 232 h 265"/>
              <a:gd name="T24" fmla="*/ 70 w 348"/>
              <a:gd name="T25" fmla="*/ 240 h 265"/>
              <a:gd name="T26" fmla="*/ 6 w 348"/>
              <a:gd name="T27" fmla="*/ 234 h 265"/>
              <a:gd name="T28" fmla="*/ 0 w 348"/>
              <a:gd name="T29" fmla="*/ 70 h 265"/>
              <a:gd name="T30" fmla="*/ 21 w 348"/>
              <a:gd name="T31" fmla="*/ 50 h 265"/>
              <a:gd name="T32" fmla="*/ 94 w 348"/>
              <a:gd name="T33" fmla="*/ 45 h 265"/>
              <a:gd name="T34" fmla="*/ 99 w 348"/>
              <a:gd name="T35" fmla="*/ 33 h 265"/>
              <a:gd name="T36" fmla="*/ 108 w 348"/>
              <a:gd name="T37" fmla="*/ 8 h 265"/>
              <a:gd name="T38" fmla="*/ 215 w 348"/>
              <a:gd name="T39" fmla="*/ 0 h 265"/>
              <a:gd name="T40" fmla="*/ 248 w 348"/>
              <a:gd name="T41" fmla="*/ 25 h 265"/>
              <a:gd name="T42" fmla="*/ 249 w 348"/>
              <a:gd name="T43" fmla="*/ 39 h 265"/>
              <a:gd name="T44" fmla="*/ 265 w 348"/>
              <a:gd name="T45" fmla="*/ 50 h 265"/>
              <a:gd name="T46" fmla="*/ 342 w 348"/>
              <a:gd name="T47" fmla="*/ 56 h 265"/>
              <a:gd name="T48" fmla="*/ 339 w 348"/>
              <a:gd name="T49" fmla="*/ 70 h 265"/>
              <a:gd name="T50" fmla="*/ 327 w 348"/>
              <a:gd name="T51" fmla="*/ 58 h 265"/>
              <a:gd name="T52" fmla="*/ 246 w 348"/>
              <a:gd name="T53" fmla="*/ 50 h 265"/>
              <a:gd name="T54" fmla="*/ 240 w 348"/>
              <a:gd name="T55" fmla="*/ 25 h 265"/>
              <a:gd name="T56" fmla="*/ 215 w 348"/>
              <a:gd name="T57" fmla="*/ 8 h 265"/>
              <a:gd name="T58" fmla="*/ 114 w 348"/>
              <a:gd name="T59" fmla="*/ 13 h 265"/>
              <a:gd name="T60" fmla="*/ 107 w 348"/>
              <a:gd name="T61" fmla="*/ 33 h 265"/>
              <a:gd name="T62" fmla="*/ 83 w 348"/>
              <a:gd name="T63" fmla="*/ 58 h 265"/>
              <a:gd name="T64" fmla="*/ 12 w 348"/>
              <a:gd name="T65" fmla="*/ 62 h 265"/>
              <a:gd name="T66" fmla="*/ 8 w 348"/>
              <a:gd name="T67" fmla="*/ 108 h 265"/>
              <a:gd name="T68" fmla="*/ 78 w 348"/>
              <a:gd name="T69" fmla="*/ 108 h 265"/>
              <a:gd name="T70" fmla="*/ 174 w 348"/>
              <a:gd name="T71" fmla="*/ 50 h 265"/>
              <a:gd name="T72" fmla="*/ 269 w 348"/>
              <a:gd name="T73" fmla="*/ 108 h 265"/>
              <a:gd name="T74" fmla="*/ 339 w 348"/>
              <a:gd name="T75" fmla="*/ 108 h 265"/>
              <a:gd name="T76" fmla="*/ 74 w 348"/>
              <a:gd name="T77" fmla="*/ 29 h 265"/>
              <a:gd name="T78" fmla="*/ 37 w 348"/>
              <a:gd name="T79" fmla="*/ 25 h 265"/>
              <a:gd name="T80" fmla="*/ 33 w 348"/>
              <a:gd name="T81" fmla="*/ 37 h 265"/>
              <a:gd name="T82" fmla="*/ 25 w 348"/>
              <a:gd name="T83" fmla="*/ 37 h 265"/>
              <a:gd name="T84" fmla="*/ 28 w 348"/>
              <a:gd name="T85" fmla="*/ 20 h 265"/>
              <a:gd name="T86" fmla="*/ 70 w 348"/>
              <a:gd name="T87" fmla="*/ 17 h 265"/>
              <a:gd name="T88" fmla="*/ 83 w 348"/>
              <a:gd name="T89" fmla="*/ 29 h 265"/>
              <a:gd name="T90" fmla="*/ 78 w 348"/>
              <a:gd name="T91" fmla="*/ 41 h 265"/>
              <a:gd name="T92" fmla="*/ 273 w 348"/>
              <a:gd name="T93" fmla="*/ 157 h 265"/>
              <a:gd name="T94" fmla="*/ 174 w 348"/>
              <a:gd name="T95" fmla="*/ 58 h 265"/>
              <a:gd name="T96" fmla="*/ 74 w 348"/>
              <a:gd name="T97" fmla="*/ 157 h 265"/>
              <a:gd name="T98" fmla="*/ 174 w 348"/>
              <a:gd name="T99" fmla="*/ 257 h 265"/>
              <a:gd name="T100" fmla="*/ 273 w 348"/>
              <a:gd name="T101" fmla="*/ 157 h 265"/>
              <a:gd name="T102" fmla="*/ 226 w 348"/>
              <a:gd name="T103" fmla="*/ 210 h 265"/>
              <a:gd name="T104" fmla="*/ 121 w 348"/>
              <a:gd name="T105" fmla="*/ 210 h 265"/>
              <a:gd name="T106" fmla="*/ 121 w 348"/>
              <a:gd name="T107" fmla="*/ 105 h 265"/>
              <a:gd name="T108" fmla="*/ 226 w 348"/>
              <a:gd name="T109" fmla="*/ 105 h 265"/>
              <a:gd name="T110" fmla="*/ 240 w 348"/>
              <a:gd name="T111" fmla="*/ 157 h 265"/>
              <a:gd name="T112" fmla="*/ 174 w 348"/>
              <a:gd name="T113" fmla="*/ 91 h 265"/>
              <a:gd name="T114" fmla="*/ 107 w 348"/>
              <a:gd name="T115" fmla="*/ 157 h 265"/>
              <a:gd name="T116" fmla="*/ 174 w 348"/>
              <a:gd name="T117" fmla="*/ 224 h 265"/>
              <a:gd name="T118" fmla="*/ 240 w 348"/>
              <a:gd name="T119" fmla="*/ 1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8" h="265">
                <a:moveTo>
                  <a:pt x="342" y="56"/>
                </a:moveTo>
                <a:cubicBezTo>
                  <a:pt x="346" y="60"/>
                  <a:pt x="348" y="65"/>
                  <a:pt x="348" y="70"/>
                </a:cubicBezTo>
                <a:cubicBezTo>
                  <a:pt x="348" y="219"/>
                  <a:pt x="348" y="219"/>
                  <a:pt x="348" y="219"/>
                </a:cubicBezTo>
                <a:cubicBezTo>
                  <a:pt x="348" y="225"/>
                  <a:pt x="346" y="230"/>
                  <a:pt x="342" y="234"/>
                </a:cubicBezTo>
                <a:cubicBezTo>
                  <a:pt x="338" y="238"/>
                  <a:pt x="333" y="240"/>
                  <a:pt x="327" y="240"/>
                </a:cubicBezTo>
                <a:cubicBezTo>
                  <a:pt x="269" y="240"/>
                  <a:pt x="269" y="240"/>
                  <a:pt x="269" y="240"/>
                </a:cubicBezTo>
                <a:cubicBezTo>
                  <a:pt x="266" y="240"/>
                  <a:pt x="265" y="239"/>
                  <a:pt x="265" y="236"/>
                </a:cubicBezTo>
                <a:cubicBezTo>
                  <a:pt x="265" y="233"/>
                  <a:pt x="266" y="232"/>
                  <a:pt x="269" y="232"/>
                </a:cubicBezTo>
                <a:cubicBezTo>
                  <a:pt x="327" y="232"/>
                  <a:pt x="327" y="232"/>
                  <a:pt x="327" y="232"/>
                </a:cubicBezTo>
                <a:cubicBezTo>
                  <a:pt x="330" y="232"/>
                  <a:pt x="333" y="231"/>
                  <a:pt x="336" y="228"/>
                </a:cubicBezTo>
                <a:cubicBezTo>
                  <a:pt x="338" y="226"/>
                  <a:pt x="339" y="223"/>
                  <a:pt x="339" y="219"/>
                </a:cubicBezTo>
                <a:cubicBezTo>
                  <a:pt x="339" y="116"/>
                  <a:pt x="339" y="116"/>
                  <a:pt x="339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9" y="129"/>
                  <a:pt x="281" y="143"/>
                  <a:pt x="281" y="157"/>
                </a:cubicBezTo>
                <a:cubicBezTo>
                  <a:pt x="281" y="187"/>
                  <a:pt x="271" y="212"/>
                  <a:pt x="250" y="233"/>
                </a:cubicBezTo>
                <a:cubicBezTo>
                  <a:pt x="229" y="254"/>
                  <a:pt x="203" y="265"/>
                  <a:pt x="174" y="265"/>
                </a:cubicBezTo>
                <a:cubicBezTo>
                  <a:pt x="144" y="265"/>
                  <a:pt x="119" y="254"/>
                  <a:pt x="98" y="233"/>
                </a:cubicBezTo>
                <a:cubicBezTo>
                  <a:pt x="77" y="212"/>
                  <a:pt x="66" y="187"/>
                  <a:pt x="66" y="157"/>
                </a:cubicBezTo>
                <a:cubicBezTo>
                  <a:pt x="66" y="143"/>
                  <a:pt x="69" y="129"/>
                  <a:pt x="74" y="116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219"/>
                  <a:pt x="8" y="219"/>
                  <a:pt x="8" y="219"/>
                </a:cubicBezTo>
                <a:cubicBezTo>
                  <a:pt x="8" y="223"/>
                  <a:pt x="9" y="226"/>
                  <a:pt x="12" y="228"/>
                </a:cubicBezTo>
                <a:cubicBezTo>
                  <a:pt x="14" y="231"/>
                  <a:pt x="17" y="232"/>
                  <a:pt x="21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3" y="232"/>
                  <a:pt x="74" y="233"/>
                  <a:pt x="74" y="236"/>
                </a:cubicBezTo>
                <a:cubicBezTo>
                  <a:pt x="74" y="239"/>
                  <a:pt x="73" y="240"/>
                  <a:pt x="70" y="240"/>
                </a:cubicBezTo>
                <a:cubicBezTo>
                  <a:pt x="21" y="240"/>
                  <a:pt x="21" y="240"/>
                  <a:pt x="21" y="240"/>
                </a:cubicBezTo>
                <a:cubicBezTo>
                  <a:pt x="15" y="240"/>
                  <a:pt x="10" y="238"/>
                  <a:pt x="6" y="234"/>
                </a:cubicBezTo>
                <a:cubicBezTo>
                  <a:pt x="2" y="230"/>
                  <a:pt x="0" y="225"/>
                  <a:pt x="0" y="21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5"/>
                  <a:pt x="2" y="60"/>
                  <a:pt x="6" y="56"/>
                </a:cubicBezTo>
                <a:cubicBezTo>
                  <a:pt x="10" y="52"/>
                  <a:pt x="15" y="50"/>
                  <a:pt x="21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50"/>
                  <a:pt x="91" y="48"/>
                  <a:pt x="94" y="45"/>
                </a:cubicBezTo>
                <a:cubicBezTo>
                  <a:pt x="97" y="42"/>
                  <a:pt x="98" y="40"/>
                  <a:pt x="99" y="38"/>
                </a:cubicBezTo>
                <a:cubicBezTo>
                  <a:pt x="99" y="36"/>
                  <a:pt x="99" y="35"/>
                  <a:pt x="99" y="33"/>
                </a:cubicBezTo>
                <a:cubicBezTo>
                  <a:pt x="99" y="25"/>
                  <a:pt x="99" y="25"/>
                  <a:pt x="99" y="25"/>
                </a:cubicBezTo>
                <a:cubicBezTo>
                  <a:pt x="99" y="19"/>
                  <a:pt x="102" y="13"/>
                  <a:pt x="108" y="8"/>
                </a:cubicBezTo>
                <a:cubicBezTo>
                  <a:pt x="113" y="3"/>
                  <a:pt x="122" y="0"/>
                  <a:pt x="132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5" y="0"/>
                  <a:pt x="233" y="3"/>
                  <a:pt x="239" y="8"/>
                </a:cubicBezTo>
                <a:cubicBezTo>
                  <a:pt x="245" y="13"/>
                  <a:pt x="248" y="19"/>
                  <a:pt x="248" y="25"/>
                </a:cubicBezTo>
                <a:cubicBezTo>
                  <a:pt x="248" y="33"/>
                  <a:pt x="248" y="33"/>
                  <a:pt x="248" y="33"/>
                </a:cubicBezTo>
                <a:cubicBezTo>
                  <a:pt x="248" y="35"/>
                  <a:pt x="248" y="37"/>
                  <a:pt x="249" y="39"/>
                </a:cubicBezTo>
                <a:cubicBezTo>
                  <a:pt x="249" y="40"/>
                  <a:pt x="251" y="43"/>
                  <a:pt x="253" y="46"/>
                </a:cubicBezTo>
                <a:cubicBezTo>
                  <a:pt x="256" y="48"/>
                  <a:pt x="260" y="50"/>
                  <a:pt x="265" y="50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33" y="50"/>
                  <a:pt x="338" y="52"/>
                  <a:pt x="342" y="56"/>
                </a:cubicBezTo>
                <a:close/>
                <a:moveTo>
                  <a:pt x="339" y="108"/>
                </a:moveTo>
                <a:cubicBezTo>
                  <a:pt x="339" y="70"/>
                  <a:pt x="339" y="70"/>
                  <a:pt x="339" y="70"/>
                </a:cubicBezTo>
                <a:cubicBezTo>
                  <a:pt x="339" y="67"/>
                  <a:pt x="338" y="64"/>
                  <a:pt x="336" y="62"/>
                </a:cubicBezTo>
                <a:cubicBezTo>
                  <a:pt x="333" y="59"/>
                  <a:pt x="330" y="58"/>
                  <a:pt x="327" y="58"/>
                </a:cubicBezTo>
                <a:cubicBezTo>
                  <a:pt x="265" y="58"/>
                  <a:pt x="265" y="58"/>
                  <a:pt x="265" y="58"/>
                </a:cubicBezTo>
                <a:cubicBezTo>
                  <a:pt x="256" y="58"/>
                  <a:pt x="250" y="55"/>
                  <a:pt x="246" y="50"/>
                </a:cubicBezTo>
                <a:cubicBezTo>
                  <a:pt x="242" y="45"/>
                  <a:pt x="240" y="39"/>
                  <a:pt x="240" y="33"/>
                </a:cubicBezTo>
                <a:cubicBezTo>
                  <a:pt x="240" y="25"/>
                  <a:pt x="240" y="25"/>
                  <a:pt x="240" y="25"/>
                </a:cubicBezTo>
                <a:cubicBezTo>
                  <a:pt x="240" y="21"/>
                  <a:pt x="238" y="18"/>
                  <a:pt x="233" y="14"/>
                </a:cubicBezTo>
                <a:cubicBezTo>
                  <a:pt x="229" y="10"/>
                  <a:pt x="223" y="8"/>
                  <a:pt x="215" y="8"/>
                </a:cubicBezTo>
                <a:cubicBezTo>
                  <a:pt x="132" y="8"/>
                  <a:pt x="132" y="8"/>
                  <a:pt x="132" y="8"/>
                </a:cubicBezTo>
                <a:cubicBezTo>
                  <a:pt x="124" y="8"/>
                  <a:pt x="118" y="10"/>
                  <a:pt x="114" y="13"/>
                </a:cubicBezTo>
                <a:cubicBezTo>
                  <a:pt x="110" y="17"/>
                  <a:pt x="107" y="21"/>
                  <a:pt x="107" y="25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7" y="39"/>
                  <a:pt x="105" y="45"/>
                  <a:pt x="101" y="50"/>
                </a:cubicBezTo>
                <a:cubicBezTo>
                  <a:pt x="98" y="55"/>
                  <a:pt x="91" y="58"/>
                  <a:pt x="83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17" y="58"/>
                  <a:pt x="14" y="59"/>
                  <a:pt x="12" y="62"/>
                </a:cubicBezTo>
                <a:cubicBezTo>
                  <a:pt x="9" y="64"/>
                  <a:pt x="8" y="67"/>
                  <a:pt x="8" y="70"/>
                </a:cubicBezTo>
                <a:cubicBezTo>
                  <a:pt x="8" y="108"/>
                  <a:pt x="8" y="108"/>
                  <a:pt x="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7" y="91"/>
                  <a:pt x="100" y="76"/>
                  <a:pt x="118" y="66"/>
                </a:cubicBezTo>
                <a:cubicBezTo>
                  <a:pt x="135" y="55"/>
                  <a:pt x="153" y="50"/>
                  <a:pt x="174" y="50"/>
                </a:cubicBezTo>
                <a:cubicBezTo>
                  <a:pt x="194" y="50"/>
                  <a:pt x="213" y="55"/>
                  <a:pt x="230" y="66"/>
                </a:cubicBezTo>
                <a:cubicBezTo>
                  <a:pt x="247" y="76"/>
                  <a:pt x="260" y="91"/>
                  <a:pt x="269" y="108"/>
                </a:cubicBezTo>
                <a:cubicBezTo>
                  <a:pt x="270" y="108"/>
                  <a:pt x="270" y="108"/>
                  <a:pt x="271" y="108"/>
                </a:cubicBezTo>
                <a:lnTo>
                  <a:pt x="339" y="108"/>
                </a:lnTo>
                <a:close/>
                <a:moveTo>
                  <a:pt x="74" y="37"/>
                </a:moveTo>
                <a:cubicBezTo>
                  <a:pt x="74" y="29"/>
                  <a:pt x="74" y="29"/>
                  <a:pt x="74" y="29"/>
                </a:cubicBezTo>
                <a:cubicBezTo>
                  <a:pt x="74" y="26"/>
                  <a:pt x="73" y="25"/>
                  <a:pt x="70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4" y="25"/>
                  <a:pt x="33" y="26"/>
                  <a:pt x="33" y="29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0"/>
                  <a:pt x="32" y="41"/>
                  <a:pt x="29" y="41"/>
                </a:cubicBezTo>
                <a:cubicBezTo>
                  <a:pt x="26" y="41"/>
                  <a:pt x="25" y="40"/>
                  <a:pt x="25" y="37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6"/>
                  <a:pt x="26" y="23"/>
                  <a:pt x="28" y="20"/>
                </a:cubicBezTo>
                <a:cubicBezTo>
                  <a:pt x="31" y="18"/>
                  <a:pt x="34" y="17"/>
                  <a:pt x="3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4" y="17"/>
                  <a:pt x="77" y="18"/>
                  <a:pt x="79" y="20"/>
                </a:cubicBezTo>
                <a:cubicBezTo>
                  <a:pt x="81" y="23"/>
                  <a:pt x="83" y="26"/>
                  <a:pt x="83" y="29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40"/>
                  <a:pt x="81" y="41"/>
                  <a:pt x="78" y="41"/>
                </a:cubicBezTo>
                <a:cubicBezTo>
                  <a:pt x="76" y="41"/>
                  <a:pt x="74" y="40"/>
                  <a:pt x="74" y="37"/>
                </a:cubicBezTo>
                <a:close/>
                <a:moveTo>
                  <a:pt x="273" y="157"/>
                </a:moveTo>
                <a:cubicBezTo>
                  <a:pt x="273" y="130"/>
                  <a:pt x="263" y="107"/>
                  <a:pt x="244" y="87"/>
                </a:cubicBezTo>
                <a:cubicBezTo>
                  <a:pt x="224" y="68"/>
                  <a:pt x="201" y="58"/>
                  <a:pt x="174" y="58"/>
                </a:cubicBezTo>
                <a:cubicBezTo>
                  <a:pt x="146" y="58"/>
                  <a:pt x="123" y="68"/>
                  <a:pt x="104" y="87"/>
                </a:cubicBezTo>
                <a:cubicBezTo>
                  <a:pt x="84" y="107"/>
                  <a:pt x="74" y="130"/>
                  <a:pt x="74" y="157"/>
                </a:cubicBezTo>
                <a:cubicBezTo>
                  <a:pt x="74" y="185"/>
                  <a:pt x="84" y="208"/>
                  <a:pt x="104" y="227"/>
                </a:cubicBezTo>
                <a:cubicBezTo>
                  <a:pt x="123" y="247"/>
                  <a:pt x="146" y="257"/>
                  <a:pt x="174" y="257"/>
                </a:cubicBezTo>
                <a:cubicBezTo>
                  <a:pt x="201" y="257"/>
                  <a:pt x="224" y="247"/>
                  <a:pt x="244" y="227"/>
                </a:cubicBezTo>
                <a:cubicBezTo>
                  <a:pt x="263" y="208"/>
                  <a:pt x="273" y="185"/>
                  <a:pt x="273" y="157"/>
                </a:cubicBezTo>
                <a:close/>
                <a:moveTo>
                  <a:pt x="248" y="157"/>
                </a:moveTo>
                <a:cubicBezTo>
                  <a:pt x="248" y="178"/>
                  <a:pt x="241" y="196"/>
                  <a:pt x="226" y="210"/>
                </a:cubicBezTo>
                <a:cubicBezTo>
                  <a:pt x="212" y="225"/>
                  <a:pt x="194" y="232"/>
                  <a:pt x="174" y="232"/>
                </a:cubicBezTo>
                <a:cubicBezTo>
                  <a:pt x="153" y="232"/>
                  <a:pt x="135" y="225"/>
                  <a:pt x="121" y="210"/>
                </a:cubicBezTo>
                <a:cubicBezTo>
                  <a:pt x="106" y="196"/>
                  <a:pt x="99" y="178"/>
                  <a:pt x="99" y="157"/>
                </a:cubicBezTo>
                <a:cubicBezTo>
                  <a:pt x="99" y="137"/>
                  <a:pt x="106" y="119"/>
                  <a:pt x="121" y="105"/>
                </a:cubicBezTo>
                <a:cubicBezTo>
                  <a:pt x="135" y="90"/>
                  <a:pt x="153" y="83"/>
                  <a:pt x="174" y="83"/>
                </a:cubicBezTo>
                <a:cubicBezTo>
                  <a:pt x="194" y="83"/>
                  <a:pt x="212" y="90"/>
                  <a:pt x="226" y="105"/>
                </a:cubicBezTo>
                <a:cubicBezTo>
                  <a:pt x="241" y="119"/>
                  <a:pt x="248" y="137"/>
                  <a:pt x="248" y="157"/>
                </a:cubicBezTo>
                <a:close/>
                <a:moveTo>
                  <a:pt x="240" y="157"/>
                </a:moveTo>
                <a:cubicBezTo>
                  <a:pt x="240" y="139"/>
                  <a:pt x="233" y="123"/>
                  <a:pt x="221" y="110"/>
                </a:cubicBezTo>
                <a:cubicBezTo>
                  <a:pt x="208" y="98"/>
                  <a:pt x="192" y="91"/>
                  <a:pt x="174" y="91"/>
                </a:cubicBezTo>
                <a:cubicBezTo>
                  <a:pt x="155" y="91"/>
                  <a:pt x="140" y="98"/>
                  <a:pt x="127" y="110"/>
                </a:cubicBezTo>
                <a:cubicBezTo>
                  <a:pt x="114" y="123"/>
                  <a:pt x="107" y="139"/>
                  <a:pt x="107" y="157"/>
                </a:cubicBezTo>
                <a:cubicBezTo>
                  <a:pt x="107" y="176"/>
                  <a:pt x="114" y="191"/>
                  <a:pt x="127" y="204"/>
                </a:cubicBezTo>
                <a:cubicBezTo>
                  <a:pt x="140" y="217"/>
                  <a:pt x="155" y="224"/>
                  <a:pt x="174" y="224"/>
                </a:cubicBezTo>
                <a:cubicBezTo>
                  <a:pt x="192" y="224"/>
                  <a:pt x="208" y="217"/>
                  <a:pt x="221" y="204"/>
                </a:cubicBezTo>
                <a:cubicBezTo>
                  <a:pt x="233" y="191"/>
                  <a:pt x="240" y="176"/>
                  <a:pt x="240" y="1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2778126" y="2484438"/>
            <a:ext cx="615950" cy="469900"/>
          </a:xfrm>
          <a:custGeom>
            <a:avLst/>
            <a:gdLst>
              <a:gd name="T0" fmla="*/ 348 w 348"/>
              <a:gd name="T1" fmla="*/ 95 h 265"/>
              <a:gd name="T2" fmla="*/ 344 w 348"/>
              <a:gd name="T3" fmla="*/ 220 h 265"/>
              <a:gd name="T4" fmla="*/ 286 w 348"/>
              <a:gd name="T5" fmla="*/ 224 h 265"/>
              <a:gd name="T6" fmla="*/ 286 w 348"/>
              <a:gd name="T7" fmla="*/ 215 h 265"/>
              <a:gd name="T8" fmla="*/ 340 w 348"/>
              <a:gd name="T9" fmla="*/ 211 h 265"/>
              <a:gd name="T10" fmla="*/ 8 w 348"/>
              <a:gd name="T11" fmla="*/ 182 h 265"/>
              <a:gd name="T12" fmla="*/ 12 w 348"/>
              <a:gd name="T13" fmla="*/ 215 h 265"/>
              <a:gd name="T14" fmla="*/ 66 w 348"/>
              <a:gd name="T15" fmla="*/ 219 h 265"/>
              <a:gd name="T16" fmla="*/ 12 w 348"/>
              <a:gd name="T17" fmla="*/ 224 h 265"/>
              <a:gd name="T18" fmla="*/ 0 w 348"/>
              <a:gd name="T19" fmla="*/ 211 h 265"/>
              <a:gd name="T20" fmla="*/ 4 w 348"/>
              <a:gd name="T21" fmla="*/ 86 h 265"/>
              <a:gd name="T22" fmla="*/ 33 w 348"/>
              <a:gd name="T23" fmla="*/ 83 h 265"/>
              <a:gd name="T24" fmla="*/ 37 w 348"/>
              <a:gd name="T25" fmla="*/ 45 h 265"/>
              <a:gd name="T26" fmla="*/ 62 w 348"/>
              <a:gd name="T27" fmla="*/ 41 h 265"/>
              <a:gd name="T28" fmla="*/ 62 w 348"/>
              <a:gd name="T29" fmla="*/ 50 h 265"/>
              <a:gd name="T30" fmla="*/ 41 w 348"/>
              <a:gd name="T31" fmla="*/ 54 h 265"/>
              <a:gd name="T32" fmla="*/ 75 w 348"/>
              <a:gd name="T33" fmla="*/ 83 h 265"/>
              <a:gd name="T34" fmla="*/ 79 w 348"/>
              <a:gd name="T35" fmla="*/ 0 h 265"/>
              <a:gd name="T36" fmla="*/ 273 w 348"/>
              <a:gd name="T37" fmla="*/ 4 h 265"/>
              <a:gd name="T38" fmla="*/ 306 w 348"/>
              <a:gd name="T39" fmla="*/ 83 h 265"/>
              <a:gd name="T40" fmla="*/ 302 w 348"/>
              <a:gd name="T41" fmla="*/ 50 h 265"/>
              <a:gd name="T42" fmla="*/ 282 w 348"/>
              <a:gd name="T43" fmla="*/ 46 h 265"/>
              <a:gd name="T44" fmla="*/ 302 w 348"/>
              <a:gd name="T45" fmla="*/ 41 h 265"/>
              <a:gd name="T46" fmla="*/ 315 w 348"/>
              <a:gd name="T47" fmla="*/ 54 h 265"/>
              <a:gd name="T48" fmla="*/ 335 w 348"/>
              <a:gd name="T49" fmla="*/ 83 h 265"/>
              <a:gd name="T50" fmla="*/ 340 w 348"/>
              <a:gd name="T51" fmla="*/ 174 h 265"/>
              <a:gd name="T52" fmla="*/ 335 w 348"/>
              <a:gd name="T53" fmla="*/ 91 h 265"/>
              <a:gd name="T54" fmla="*/ 8 w 348"/>
              <a:gd name="T55" fmla="*/ 95 h 265"/>
              <a:gd name="T56" fmla="*/ 340 w 348"/>
              <a:gd name="T57" fmla="*/ 174 h 265"/>
              <a:gd name="T58" fmla="*/ 273 w 348"/>
              <a:gd name="T59" fmla="*/ 219 h 265"/>
              <a:gd name="T60" fmla="*/ 269 w 348"/>
              <a:gd name="T61" fmla="*/ 265 h 265"/>
              <a:gd name="T62" fmla="*/ 75 w 348"/>
              <a:gd name="T63" fmla="*/ 261 h 265"/>
              <a:gd name="T64" fmla="*/ 75 w 348"/>
              <a:gd name="T65" fmla="*/ 195 h 265"/>
              <a:gd name="T66" fmla="*/ 83 w 348"/>
              <a:gd name="T67" fmla="*/ 195 h 265"/>
              <a:gd name="T68" fmla="*/ 265 w 348"/>
              <a:gd name="T69" fmla="*/ 257 h 265"/>
              <a:gd name="T70" fmla="*/ 269 w 348"/>
              <a:gd name="T71" fmla="*/ 190 h 265"/>
              <a:gd name="T72" fmla="*/ 83 w 348"/>
              <a:gd name="T73" fmla="*/ 83 h 265"/>
              <a:gd name="T74" fmla="*/ 265 w 348"/>
              <a:gd name="T75" fmla="*/ 8 h 265"/>
              <a:gd name="T76" fmla="*/ 83 w 348"/>
              <a:gd name="T77" fmla="*/ 83 h 265"/>
              <a:gd name="T78" fmla="*/ 288 w 348"/>
              <a:gd name="T79" fmla="*/ 143 h 265"/>
              <a:gd name="T80" fmla="*/ 288 w 348"/>
              <a:gd name="T81" fmla="*/ 155 h 265"/>
              <a:gd name="T82" fmla="*/ 276 w 348"/>
              <a:gd name="T83" fmla="*/ 155 h 265"/>
              <a:gd name="T84" fmla="*/ 276 w 348"/>
              <a:gd name="T85" fmla="*/ 143 h 265"/>
              <a:gd name="T86" fmla="*/ 315 w 348"/>
              <a:gd name="T87" fmla="*/ 141 h 265"/>
              <a:gd name="T88" fmla="*/ 323 w 348"/>
              <a:gd name="T89" fmla="*/ 149 h 265"/>
              <a:gd name="T90" fmla="*/ 315 w 348"/>
              <a:gd name="T91" fmla="*/ 157 h 265"/>
              <a:gd name="T92" fmla="*/ 306 w 348"/>
              <a:gd name="T93" fmla="*/ 149 h 265"/>
              <a:gd name="T94" fmla="*/ 315 w 348"/>
              <a:gd name="T95" fmla="*/ 14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8" h="265">
                <a:moveTo>
                  <a:pt x="344" y="86"/>
                </a:moveTo>
                <a:cubicBezTo>
                  <a:pt x="347" y="89"/>
                  <a:pt x="348" y="92"/>
                  <a:pt x="348" y="95"/>
                </a:cubicBezTo>
                <a:cubicBezTo>
                  <a:pt x="348" y="211"/>
                  <a:pt x="348" y="211"/>
                  <a:pt x="348" y="211"/>
                </a:cubicBezTo>
                <a:cubicBezTo>
                  <a:pt x="348" y="215"/>
                  <a:pt x="347" y="218"/>
                  <a:pt x="344" y="220"/>
                </a:cubicBezTo>
                <a:cubicBezTo>
                  <a:pt x="342" y="222"/>
                  <a:pt x="339" y="224"/>
                  <a:pt x="335" y="224"/>
                </a:cubicBezTo>
                <a:cubicBezTo>
                  <a:pt x="286" y="224"/>
                  <a:pt x="286" y="224"/>
                  <a:pt x="286" y="224"/>
                </a:cubicBezTo>
                <a:cubicBezTo>
                  <a:pt x="283" y="224"/>
                  <a:pt x="282" y="222"/>
                  <a:pt x="282" y="219"/>
                </a:cubicBezTo>
                <a:cubicBezTo>
                  <a:pt x="282" y="217"/>
                  <a:pt x="283" y="215"/>
                  <a:pt x="286" y="215"/>
                </a:cubicBezTo>
                <a:cubicBezTo>
                  <a:pt x="335" y="215"/>
                  <a:pt x="335" y="215"/>
                  <a:pt x="335" y="215"/>
                </a:cubicBezTo>
                <a:cubicBezTo>
                  <a:pt x="338" y="215"/>
                  <a:pt x="340" y="214"/>
                  <a:pt x="340" y="211"/>
                </a:cubicBezTo>
                <a:cubicBezTo>
                  <a:pt x="340" y="182"/>
                  <a:pt x="340" y="182"/>
                  <a:pt x="340" y="182"/>
                </a:cubicBezTo>
                <a:cubicBezTo>
                  <a:pt x="8" y="182"/>
                  <a:pt x="8" y="182"/>
                  <a:pt x="8" y="182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214"/>
                  <a:pt x="10" y="215"/>
                  <a:pt x="12" y="215"/>
                </a:cubicBezTo>
                <a:cubicBezTo>
                  <a:pt x="62" y="215"/>
                  <a:pt x="62" y="215"/>
                  <a:pt x="62" y="215"/>
                </a:cubicBezTo>
                <a:cubicBezTo>
                  <a:pt x="65" y="215"/>
                  <a:pt x="66" y="217"/>
                  <a:pt x="66" y="219"/>
                </a:cubicBezTo>
                <a:cubicBezTo>
                  <a:pt x="66" y="222"/>
                  <a:pt x="65" y="224"/>
                  <a:pt x="62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9" y="224"/>
                  <a:pt x="6" y="222"/>
                  <a:pt x="4" y="220"/>
                </a:cubicBezTo>
                <a:cubicBezTo>
                  <a:pt x="1" y="218"/>
                  <a:pt x="0" y="215"/>
                  <a:pt x="0" y="21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1" y="89"/>
                  <a:pt x="4" y="86"/>
                </a:cubicBezTo>
                <a:cubicBezTo>
                  <a:pt x="6" y="84"/>
                  <a:pt x="9" y="83"/>
                  <a:pt x="12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0"/>
                  <a:pt x="34" y="47"/>
                  <a:pt x="37" y="45"/>
                </a:cubicBezTo>
                <a:cubicBezTo>
                  <a:pt x="39" y="43"/>
                  <a:pt x="42" y="41"/>
                  <a:pt x="46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5" y="41"/>
                  <a:pt x="66" y="43"/>
                  <a:pt x="66" y="46"/>
                </a:cubicBezTo>
                <a:cubicBezTo>
                  <a:pt x="66" y="48"/>
                  <a:pt x="65" y="50"/>
                  <a:pt x="62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3" y="50"/>
                  <a:pt x="41" y="51"/>
                  <a:pt x="41" y="54"/>
                </a:cubicBezTo>
                <a:cubicBezTo>
                  <a:pt x="41" y="83"/>
                  <a:pt x="41" y="83"/>
                  <a:pt x="41" y="83"/>
                </a:cubicBezTo>
                <a:cubicBezTo>
                  <a:pt x="75" y="83"/>
                  <a:pt x="75" y="83"/>
                  <a:pt x="75" y="83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1"/>
                  <a:pt x="76" y="0"/>
                  <a:pt x="79" y="0"/>
                </a:cubicBezTo>
                <a:cubicBezTo>
                  <a:pt x="269" y="0"/>
                  <a:pt x="269" y="0"/>
                  <a:pt x="269" y="0"/>
                </a:cubicBezTo>
                <a:cubicBezTo>
                  <a:pt x="272" y="0"/>
                  <a:pt x="273" y="1"/>
                  <a:pt x="273" y="4"/>
                </a:cubicBezTo>
                <a:cubicBezTo>
                  <a:pt x="273" y="83"/>
                  <a:pt x="273" y="83"/>
                  <a:pt x="273" y="83"/>
                </a:cubicBezTo>
                <a:cubicBezTo>
                  <a:pt x="306" y="83"/>
                  <a:pt x="306" y="83"/>
                  <a:pt x="306" y="83"/>
                </a:cubicBezTo>
                <a:cubicBezTo>
                  <a:pt x="306" y="54"/>
                  <a:pt x="306" y="54"/>
                  <a:pt x="306" y="54"/>
                </a:cubicBezTo>
                <a:cubicBezTo>
                  <a:pt x="306" y="51"/>
                  <a:pt x="305" y="50"/>
                  <a:pt x="302" y="50"/>
                </a:cubicBezTo>
                <a:cubicBezTo>
                  <a:pt x="286" y="50"/>
                  <a:pt x="286" y="50"/>
                  <a:pt x="286" y="50"/>
                </a:cubicBezTo>
                <a:cubicBezTo>
                  <a:pt x="283" y="50"/>
                  <a:pt x="282" y="48"/>
                  <a:pt x="282" y="46"/>
                </a:cubicBezTo>
                <a:cubicBezTo>
                  <a:pt x="282" y="43"/>
                  <a:pt x="283" y="41"/>
                  <a:pt x="286" y="41"/>
                </a:cubicBezTo>
                <a:cubicBezTo>
                  <a:pt x="302" y="41"/>
                  <a:pt x="302" y="41"/>
                  <a:pt x="302" y="41"/>
                </a:cubicBezTo>
                <a:cubicBezTo>
                  <a:pt x="306" y="41"/>
                  <a:pt x="309" y="43"/>
                  <a:pt x="311" y="45"/>
                </a:cubicBezTo>
                <a:cubicBezTo>
                  <a:pt x="313" y="47"/>
                  <a:pt x="315" y="50"/>
                  <a:pt x="315" y="54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35" y="83"/>
                  <a:pt x="335" y="83"/>
                  <a:pt x="335" y="83"/>
                </a:cubicBezTo>
                <a:cubicBezTo>
                  <a:pt x="339" y="83"/>
                  <a:pt x="342" y="84"/>
                  <a:pt x="344" y="86"/>
                </a:cubicBezTo>
                <a:close/>
                <a:moveTo>
                  <a:pt x="340" y="174"/>
                </a:moveTo>
                <a:cubicBezTo>
                  <a:pt x="340" y="95"/>
                  <a:pt x="340" y="95"/>
                  <a:pt x="340" y="95"/>
                </a:cubicBezTo>
                <a:cubicBezTo>
                  <a:pt x="340" y="92"/>
                  <a:pt x="338" y="91"/>
                  <a:pt x="335" y="91"/>
                </a:cubicBezTo>
                <a:cubicBezTo>
                  <a:pt x="12" y="91"/>
                  <a:pt x="12" y="91"/>
                  <a:pt x="12" y="91"/>
                </a:cubicBezTo>
                <a:cubicBezTo>
                  <a:pt x="10" y="91"/>
                  <a:pt x="8" y="92"/>
                  <a:pt x="8" y="95"/>
                </a:cubicBezTo>
                <a:cubicBezTo>
                  <a:pt x="8" y="174"/>
                  <a:pt x="8" y="174"/>
                  <a:pt x="8" y="174"/>
                </a:cubicBezTo>
                <a:lnTo>
                  <a:pt x="340" y="174"/>
                </a:lnTo>
                <a:close/>
                <a:moveTo>
                  <a:pt x="273" y="195"/>
                </a:moveTo>
                <a:cubicBezTo>
                  <a:pt x="273" y="219"/>
                  <a:pt x="273" y="219"/>
                  <a:pt x="273" y="219"/>
                </a:cubicBezTo>
                <a:cubicBezTo>
                  <a:pt x="273" y="261"/>
                  <a:pt x="273" y="261"/>
                  <a:pt x="273" y="261"/>
                </a:cubicBezTo>
                <a:cubicBezTo>
                  <a:pt x="273" y="264"/>
                  <a:pt x="272" y="265"/>
                  <a:pt x="269" y="265"/>
                </a:cubicBezTo>
                <a:cubicBezTo>
                  <a:pt x="79" y="265"/>
                  <a:pt x="79" y="265"/>
                  <a:pt x="79" y="265"/>
                </a:cubicBezTo>
                <a:cubicBezTo>
                  <a:pt x="76" y="265"/>
                  <a:pt x="75" y="264"/>
                  <a:pt x="75" y="261"/>
                </a:cubicBezTo>
                <a:cubicBezTo>
                  <a:pt x="75" y="219"/>
                  <a:pt x="75" y="219"/>
                  <a:pt x="75" y="219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5" y="192"/>
                  <a:pt x="76" y="190"/>
                  <a:pt x="79" y="190"/>
                </a:cubicBezTo>
                <a:cubicBezTo>
                  <a:pt x="81" y="190"/>
                  <a:pt x="83" y="192"/>
                  <a:pt x="83" y="195"/>
                </a:cubicBezTo>
                <a:cubicBezTo>
                  <a:pt x="83" y="257"/>
                  <a:pt x="83" y="257"/>
                  <a:pt x="83" y="257"/>
                </a:cubicBezTo>
                <a:cubicBezTo>
                  <a:pt x="265" y="257"/>
                  <a:pt x="265" y="257"/>
                  <a:pt x="265" y="257"/>
                </a:cubicBezTo>
                <a:cubicBezTo>
                  <a:pt x="265" y="195"/>
                  <a:pt x="265" y="195"/>
                  <a:pt x="265" y="195"/>
                </a:cubicBezTo>
                <a:cubicBezTo>
                  <a:pt x="265" y="192"/>
                  <a:pt x="266" y="190"/>
                  <a:pt x="269" y="190"/>
                </a:cubicBezTo>
                <a:cubicBezTo>
                  <a:pt x="272" y="190"/>
                  <a:pt x="273" y="192"/>
                  <a:pt x="273" y="195"/>
                </a:cubicBezTo>
                <a:close/>
                <a:moveTo>
                  <a:pt x="83" y="83"/>
                </a:moveTo>
                <a:cubicBezTo>
                  <a:pt x="265" y="83"/>
                  <a:pt x="265" y="83"/>
                  <a:pt x="265" y="83"/>
                </a:cubicBezTo>
                <a:cubicBezTo>
                  <a:pt x="265" y="8"/>
                  <a:pt x="265" y="8"/>
                  <a:pt x="265" y="8"/>
                </a:cubicBezTo>
                <a:cubicBezTo>
                  <a:pt x="83" y="8"/>
                  <a:pt x="83" y="8"/>
                  <a:pt x="83" y="8"/>
                </a:cubicBezTo>
                <a:lnTo>
                  <a:pt x="83" y="83"/>
                </a:lnTo>
                <a:close/>
                <a:moveTo>
                  <a:pt x="282" y="141"/>
                </a:moveTo>
                <a:cubicBezTo>
                  <a:pt x="284" y="141"/>
                  <a:pt x="286" y="142"/>
                  <a:pt x="288" y="143"/>
                </a:cubicBezTo>
                <a:cubicBezTo>
                  <a:pt x="289" y="145"/>
                  <a:pt x="290" y="147"/>
                  <a:pt x="290" y="149"/>
                </a:cubicBezTo>
                <a:cubicBezTo>
                  <a:pt x="290" y="151"/>
                  <a:pt x="289" y="153"/>
                  <a:pt x="288" y="155"/>
                </a:cubicBezTo>
                <a:cubicBezTo>
                  <a:pt x="286" y="157"/>
                  <a:pt x="284" y="157"/>
                  <a:pt x="282" y="157"/>
                </a:cubicBezTo>
                <a:cubicBezTo>
                  <a:pt x="279" y="157"/>
                  <a:pt x="277" y="157"/>
                  <a:pt x="276" y="155"/>
                </a:cubicBezTo>
                <a:cubicBezTo>
                  <a:pt x="274" y="153"/>
                  <a:pt x="273" y="151"/>
                  <a:pt x="273" y="149"/>
                </a:cubicBezTo>
                <a:cubicBezTo>
                  <a:pt x="273" y="147"/>
                  <a:pt x="274" y="145"/>
                  <a:pt x="276" y="143"/>
                </a:cubicBezTo>
                <a:cubicBezTo>
                  <a:pt x="277" y="142"/>
                  <a:pt x="279" y="141"/>
                  <a:pt x="282" y="141"/>
                </a:cubicBezTo>
                <a:close/>
                <a:moveTo>
                  <a:pt x="315" y="141"/>
                </a:moveTo>
                <a:cubicBezTo>
                  <a:pt x="317" y="141"/>
                  <a:pt x="319" y="142"/>
                  <a:pt x="321" y="143"/>
                </a:cubicBezTo>
                <a:cubicBezTo>
                  <a:pt x="322" y="145"/>
                  <a:pt x="323" y="147"/>
                  <a:pt x="323" y="149"/>
                </a:cubicBezTo>
                <a:cubicBezTo>
                  <a:pt x="323" y="151"/>
                  <a:pt x="322" y="153"/>
                  <a:pt x="321" y="155"/>
                </a:cubicBezTo>
                <a:cubicBezTo>
                  <a:pt x="319" y="157"/>
                  <a:pt x="317" y="157"/>
                  <a:pt x="315" y="157"/>
                </a:cubicBezTo>
                <a:cubicBezTo>
                  <a:pt x="312" y="157"/>
                  <a:pt x="310" y="157"/>
                  <a:pt x="309" y="155"/>
                </a:cubicBezTo>
                <a:cubicBezTo>
                  <a:pt x="307" y="153"/>
                  <a:pt x="306" y="151"/>
                  <a:pt x="306" y="149"/>
                </a:cubicBezTo>
                <a:cubicBezTo>
                  <a:pt x="306" y="147"/>
                  <a:pt x="307" y="145"/>
                  <a:pt x="309" y="143"/>
                </a:cubicBezTo>
                <a:cubicBezTo>
                  <a:pt x="310" y="142"/>
                  <a:pt x="312" y="141"/>
                  <a:pt x="315" y="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3627438" y="2484438"/>
            <a:ext cx="617538" cy="469900"/>
          </a:xfrm>
          <a:custGeom>
            <a:avLst/>
            <a:gdLst>
              <a:gd name="T0" fmla="*/ 348 w 348"/>
              <a:gd name="T1" fmla="*/ 70 h 265"/>
              <a:gd name="T2" fmla="*/ 344 w 348"/>
              <a:gd name="T3" fmla="*/ 124 h 265"/>
              <a:gd name="T4" fmla="*/ 232 w 348"/>
              <a:gd name="T5" fmla="*/ 153 h 265"/>
              <a:gd name="T6" fmla="*/ 220 w 348"/>
              <a:gd name="T7" fmla="*/ 166 h 265"/>
              <a:gd name="T8" fmla="*/ 120 w 348"/>
              <a:gd name="T9" fmla="*/ 162 h 265"/>
              <a:gd name="T10" fmla="*/ 116 w 348"/>
              <a:gd name="T11" fmla="*/ 124 h 265"/>
              <a:gd name="T12" fmla="*/ 0 w 348"/>
              <a:gd name="T13" fmla="*/ 120 h 265"/>
              <a:gd name="T14" fmla="*/ 4 w 348"/>
              <a:gd name="T15" fmla="*/ 62 h 265"/>
              <a:gd name="T16" fmla="*/ 336 w 348"/>
              <a:gd name="T17" fmla="*/ 58 h 265"/>
              <a:gd name="T18" fmla="*/ 348 w 348"/>
              <a:gd name="T19" fmla="*/ 145 h 265"/>
              <a:gd name="T20" fmla="*/ 344 w 348"/>
              <a:gd name="T21" fmla="*/ 261 h 265"/>
              <a:gd name="T22" fmla="*/ 13 w 348"/>
              <a:gd name="T23" fmla="*/ 265 h 265"/>
              <a:gd name="T24" fmla="*/ 0 w 348"/>
              <a:gd name="T25" fmla="*/ 253 h 265"/>
              <a:gd name="T26" fmla="*/ 4 w 348"/>
              <a:gd name="T27" fmla="*/ 141 h 265"/>
              <a:gd name="T28" fmla="*/ 9 w 348"/>
              <a:gd name="T29" fmla="*/ 253 h 265"/>
              <a:gd name="T30" fmla="*/ 336 w 348"/>
              <a:gd name="T31" fmla="*/ 257 h 265"/>
              <a:gd name="T32" fmla="*/ 340 w 348"/>
              <a:gd name="T33" fmla="*/ 145 h 265"/>
              <a:gd name="T34" fmla="*/ 348 w 348"/>
              <a:gd name="T35" fmla="*/ 145 h 265"/>
              <a:gd name="T36" fmla="*/ 336 w 348"/>
              <a:gd name="T37" fmla="*/ 66 h 265"/>
              <a:gd name="T38" fmla="*/ 9 w 348"/>
              <a:gd name="T39" fmla="*/ 70 h 265"/>
              <a:gd name="T40" fmla="*/ 340 w 348"/>
              <a:gd name="T41" fmla="*/ 116 h 265"/>
              <a:gd name="T42" fmla="*/ 220 w 348"/>
              <a:gd name="T43" fmla="*/ 0 h 265"/>
              <a:gd name="T44" fmla="*/ 232 w 348"/>
              <a:gd name="T45" fmla="*/ 12 h 265"/>
              <a:gd name="T46" fmla="*/ 228 w 348"/>
              <a:gd name="T47" fmla="*/ 50 h 265"/>
              <a:gd name="T48" fmla="*/ 224 w 348"/>
              <a:gd name="T49" fmla="*/ 12 h 265"/>
              <a:gd name="T50" fmla="*/ 129 w 348"/>
              <a:gd name="T51" fmla="*/ 8 h 265"/>
              <a:gd name="T52" fmla="*/ 124 w 348"/>
              <a:gd name="T53" fmla="*/ 46 h 265"/>
              <a:gd name="T54" fmla="*/ 116 w 348"/>
              <a:gd name="T55" fmla="*/ 46 h 265"/>
              <a:gd name="T56" fmla="*/ 120 w 348"/>
              <a:gd name="T57" fmla="*/ 4 h 265"/>
              <a:gd name="T58" fmla="*/ 220 w 348"/>
              <a:gd name="T59" fmla="*/ 0 h 265"/>
              <a:gd name="T60" fmla="*/ 124 w 348"/>
              <a:gd name="T61" fmla="*/ 124 h 265"/>
              <a:gd name="T62" fmla="*/ 129 w 348"/>
              <a:gd name="T63" fmla="*/ 157 h 265"/>
              <a:gd name="T64" fmla="*/ 224 w 348"/>
              <a:gd name="T65" fmla="*/ 15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8" h="265">
                <a:moveTo>
                  <a:pt x="344" y="62"/>
                </a:moveTo>
                <a:cubicBezTo>
                  <a:pt x="347" y="64"/>
                  <a:pt x="348" y="67"/>
                  <a:pt x="348" y="70"/>
                </a:cubicBezTo>
                <a:cubicBezTo>
                  <a:pt x="348" y="120"/>
                  <a:pt x="348" y="120"/>
                  <a:pt x="348" y="120"/>
                </a:cubicBezTo>
                <a:cubicBezTo>
                  <a:pt x="348" y="123"/>
                  <a:pt x="347" y="124"/>
                  <a:pt x="344" y="124"/>
                </a:cubicBezTo>
                <a:cubicBezTo>
                  <a:pt x="232" y="124"/>
                  <a:pt x="232" y="124"/>
                  <a:pt x="232" y="124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57"/>
                  <a:pt x="231" y="160"/>
                  <a:pt x="228" y="162"/>
                </a:cubicBezTo>
                <a:cubicBezTo>
                  <a:pt x="226" y="164"/>
                  <a:pt x="223" y="166"/>
                  <a:pt x="22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5" y="166"/>
                  <a:pt x="122" y="164"/>
                  <a:pt x="120" y="162"/>
                </a:cubicBezTo>
                <a:cubicBezTo>
                  <a:pt x="117" y="160"/>
                  <a:pt x="116" y="157"/>
                  <a:pt x="116" y="153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2" y="124"/>
                  <a:pt x="0" y="123"/>
                  <a:pt x="0" y="12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4"/>
                  <a:pt x="4" y="62"/>
                </a:cubicBezTo>
                <a:cubicBezTo>
                  <a:pt x="6" y="59"/>
                  <a:pt x="9" y="58"/>
                  <a:pt x="13" y="58"/>
                </a:cubicBezTo>
                <a:cubicBezTo>
                  <a:pt x="336" y="58"/>
                  <a:pt x="336" y="58"/>
                  <a:pt x="336" y="58"/>
                </a:cubicBezTo>
                <a:cubicBezTo>
                  <a:pt x="339" y="58"/>
                  <a:pt x="342" y="59"/>
                  <a:pt x="344" y="62"/>
                </a:cubicBezTo>
                <a:close/>
                <a:moveTo>
                  <a:pt x="348" y="145"/>
                </a:moveTo>
                <a:cubicBezTo>
                  <a:pt x="348" y="253"/>
                  <a:pt x="348" y="253"/>
                  <a:pt x="348" y="253"/>
                </a:cubicBezTo>
                <a:cubicBezTo>
                  <a:pt x="348" y="256"/>
                  <a:pt x="347" y="259"/>
                  <a:pt x="344" y="261"/>
                </a:cubicBezTo>
                <a:cubicBezTo>
                  <a:pt x="342" y="264"/>
                  <a:pt x="339" y="265"/>
                  <a:pt x="336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2"/>
                  <a:pt x="2" y="141"/>
                  <a:pt x="4" y="141"/>
                </a:cubicBezTo>
                <a:cubicBezTo>
                  <a:pt x="7" y="141"/>
                  <a:pt x="9" y="142"/>
                  <a:pt x="9" y="145"/>
                </a:cubicBezTo>
                <a:cubicBezTo>
                  <a:pt x="9" y="253"/>
                  <a:pt x="9" y="253"/>
                  <a:pt x="9" y="253"/>
                </a:cubicBezTo>
                <a:cubicBezTo>
                  <a:pt x="9" y="255"/>
                  <a:pt x="10" y="257"/>
                  <a:pt x="13" y="257"/>
                </a:cubicBezTo>
                <a:cubicBezTo>
                  <a:pt x="336" y="257"/>
                  <a:pt x="336" y="257"/>
                  <a:pt x="336" y="257"/>
                </a:cubicBezTo>
                <a:cubicBezTo>
                  <a:pt x="338" y="257"/>
                  <a:pt x="340" y="255"/>
                  <a:pt x="340" y="253"/>
                </a:cubicBezTo>
                <a:cubicBezTo>
                  <a:pt x="340" y="145"/>
                  <a:pt x="340" y="145"/>
                  <a:pt x="340" y="145"/>
                </a:cubicBezTo>
                <a:cubicBezTo>
                  <a:pt x="340" y="142"/>
                  <a:pt x="341" y="141"/>
                  <a:pt x="344" y="141"/>
                </a:cubicBezTo>
                <a:cubicBezTo>
                  <a:pt x="347" y="141"/>
                  <a:pt x="348" y="142"/>
                  <a:pt x="348" y="145"/>
                </a:cubicBezTo>
                <a:close/>
                <a:moveTo>
                  <a:pt x="340" y="70"/>
                </a:moveTo>
                <a:cubicBezTo>
                  <a:pt x="340" y="68"/>
                  <a:pt x="338" y="66"/>
                  <a:pt x="336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116"/>
                  <a:pt x="9" y="116"/>
                  <a:pt x="9" y="116"/>
                </a:cubicBezTo>
                <a:cubicBezTo>
                  <a:pt x="340" y="116"/>
                  <a:pt x="340" y="116"/>
                  <a:pt x="340" y="116"/>
                </a:cubicBezTo>
                <a:lnTo>
                  <a:pt x="340" y="70"/>
                </a:lnTo>
                <a:close/>
                <a:moveTo>
                  <a:pt x="220" y="0"/>
                </a:moveTo>
                <a:cubicBezTo>
                  <a:pt x="223" y="0"/>
                  <a:pt x="226" y="1"/>
                  <a:pt x="228" y="4"/>
                </a:cubicBezTo>
                <a:cubicBezTo>
                  <a:pt x="231" y="6"/>
                  <a:pt x="232" y="9"/>
                  <a:pt x="232" y="12"/>
                </a:cubicBezTo>
                <a:cubicBezTo>
                  <a:pt x="232" y="46"/>
                  <a:pt x="232" y="46"/>
                  <a:pt x="232" y="46"/>
                </a:cubicBezTo>
                <a:cubicBezTo>
                  <a:pt x="232" y="48"/>
                  <a:pt x="231" y="50"/>
                  <a:pt x="228" y="50"/>
                </a:cubicBezTo>
                <a:cubicBezTo>
                  <a:pt x="225" y="50"/>
                  <a:pt x="224" y="48"/>
                  <a:pt x="224" y="46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24" y="10"/>
                  <a:pt x="222" y="8"/>
                  <a:pt x="220" y="8"/>
                </a:cubicBezTo>
                <a:cubicBezTo>
                  <a:pt x="129" y="8"/>
                  <a:pt x="129" y="8"/>
                  <a:pt x="129" y="8"/>
                </a:cubicBezTo>
                <a:cubicBezTo>
                  <a:pt x="126" y="8"/>
                  <a:pt x="124" y="10"/>
                  <a:pt x="124" y="12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4" y="48"/>
                  <a:pt x="123" y="50"/>
                  <a:pt x="120" y="50"/>
                </a:cubicBezTo>
                <a:cubicBezTo>
                  <a:pt x="118" y="50"/>
                  <a:pt x="116" y="48"/>
                  <a:pt x="116" y="46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9"/>
                  <a:pt x="117" y="6"/>
                  <a:pt x="120" y="4"/>
                </a:cubicBezTo>
                <a:cubicBezTo>
                  <a:pt x="122" y="1"/>
                  <a:pt x="125" y="0"/>
                  <a:pt x="129" y="0"/>
                </a:cubicBezTo>
                <a:lnTo>
                  <a:pt x="220" y="0"/>
                </a:lnTo>
                <a:close/>
                <a:moveTo>
                  <a:pt x="224" y="124"/>
                </a:moveTo>
                <a:cubicBezTo>
                  <a:pt x="124" y="124"/>
                  <a:pt x="124" y="124"/>
                  <a:pt x="124" y="124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6"/>
                  <a:pt x="126" y="157"/>
                  <a:pt x="129" y="157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2" y="157"/>
                  <a:pt x="224" y="156"/>
                  <a:pt x="224" y="153"/>
                </a:cubicBezTo>
                <a:lnTo>
                  <a:pt x="224" y="1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4479927" y="2484438"/>
            <a:ext cx="557213" cy="469900"/>
          </a:xfrm>
          <a:custGeom>
            <a:avLst/>
            <a:gdLst>
              <a:gd name="T0" fmla="*/ 314 w 314"/>
              <a:gd name="T1" fmla="*/ 70 h 265"/>
              <a:gd name="T2" fmla="*/ 292 w 314"/>
              <a:gd name="T3" fmla="*/ 135 h 265"/>
              <a:gd name="T4" fmla="*/ 158 w 314"/>
              <a:gd name="T5" fmla="*/ 165 h 265"/>
              <a:gd name="T6" fmla="*/ 22 w 314"/>
              <a:gd name="T7" fmla="*/ 135 h 265"/>
              <a:gd name="T8" fmla="*/ 0 w 314"/>
              <a:gd name="T9" fmla="*/ 70 h 265"/>
              <a:gd name="T10" fmla="*/ 12 w 314"/>
              <a:gd name="T11" fmla="*/ 58 h 265"/>
              <a:gd name="T12" fmla="*/ 311 w 314"/>
              <a:gd name="T13" fmla="*/ 62 h 265"/>
              <a:gd name="T14" fmla="*/ 314 w 314"/>
              <a:gd name="T15" fmla="*/ 253 h 265"/>
              <a:gd name="T16" fmla="*/ 302 w 314"/>
              <a:gd name="T17" fmla="*/ 265 h 265"/>
              <a:gd name="T18" fmla="*/ 3 w 314"/>
              <a:gd name="T19" fmla="*/ 261 h 265"/>
              <a:gd name="T20" fmla="*/ 0 w 314"/>
              <a:gd name="T21" fmla="*/ 153 h 265"/>
              <a:gd name="T22" fmla="*/ 8 w 314"/>
              <a:gd name="T23" fmla="*/ 153 h 265"/>
              <a:gd name="T24" fmla="*/ 12 w 314"/>
              <a:gd name="T25" fmla="*/ 257 h 265"/>
              <a:gd name="T26" fmla="*/ 306 w 314"/>
              <a:gd name="T27" fmla="*/ 253 h 265"/>
              <a:gd name="T28" fmla="*/ 310 w 314"/>
              <a:gd name="T29" fmla="*/ 149 h 265"/>
              <a:gd name="T30" fmla="*/ 306 w 314"/>
              <a:gd name="T31" fmla="*/ 70 h 265"/>
              <a:gd name="T32" fmla="*/ 12 w 314"/>
              <a:gd name="T33" fmla="*/ 66 h 265"/>
              <a:gd name="T34" fmla="*/ 8 w 314"/>
              <a:gd name="T35" fmla="*/ 111 h 265"/>
              <a:gd name="T36" fmla="*/ 85 w 314"/>
              <a:gd name="T37" fmla="*/ 149 h 265"/>
              <a:gd name="T38" fmla="*/ 230 w 314"/>
              <a:gd name="T39" fmla="*/ 149 h 265"/>
              <a:gd name="T40" fmla="*/ 306 w 314"/>
              <a:gd name="T41" fmla="*/ 111 h 265"/>
              <a:gd name="T42" fmla="*/ 207 w 314"/>
              <a:gd name="T43" fmla="*/ 37 h 265"/>
              <a:gd name="T44" fmla="*/ 202 w 314"/>
              <a:gd name="T45" fmla="*/ 8 h 265"/>
              <a:gd name="T46" fmla="*/ 107 w 314"/>
              <a:gd name="T47" fmla="*/ 12 h 265"/>
              <a:gd name="T48" fmla="*/ 103 w 314"/>
              <a:gd name="T49" fmla="*/ 41 h 265"/>
              <a:gd name="T50" fmla="*/ 99 w 314"/>
              <a:gd name="T51" fmla="*/ 12 h 265"/>
              <a:gd name="T52" fmla="*/ 111 w 314"/>
              <a:gd name="T53" fmla="*/ 0 h 265"/>
              <a:gd name="T54" fmla="*/ 211 w 314"/>
              <a:gd name="T55" fmla="*/ 4 h 265"/>
              <a:gd name="T56" fmla="*/ 215 w 314"/>
              <a:gd name="T57" fmla="*/ 37 h 265"/>
              <a:gd name="T58" fmla="*/ 207 w 314"/>
              <a:gd name="T59" fmla="*/ 37 h 265"/>
              <a:gd name="T60" fmla="*/ 128 w 314"/>
              <a:gd name="T61" fmla="*/ 185 h 265"/>
              <a:gd name="T62" fmla="*/ 181 w 314"/>
              <a:gd name="T63" fmla="*/ 181 h 265"/>
              <a:gd name="T64" fmla="*/ 182 w 314"/>
              <a:gd name="T65" fmla="*/ 189 h 265"/>
              <a:gd name="T66" fmla="*/ 131 w 314"/>
              <a:gd name="T67" fmla="*/ 18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4" h="265">
                <a:moveTo>
                  <a:pt x="311" y="62"/>
                </a:moveTo>
                <a:cubicBezTo>
                  <a:pt x="313" y="64"/>
                  <a:pt x="314" y="67"/>
                  <a:pt x="314" y="70"/>
                </a:cubicBezTo>
                <a:cubicBezTo>
                  <a:pt x="314" y="111"/>
                  <a:pt x="314" y="111"/>
                  <a:pt x="314" y="111"/>
                </a:cubicBezTo>
                <a:cubicBezTo>
                  <a:pt x="314" y="119"/>
                  <a:pt x="307" y="127"/>
                  <a:pt x="292" y="135"/>
                </a:cubicBezTo>
                <a:cubicBezTo>
                  <a:pt x="277" y="144"/>
                  <a:pt x="257" y="151"/>
                  <a:pt x="233" y="157"/>
                </a:cubicBezTo>
                <a:cubicBezTo>
                  <a:pt x="208" y="162"/>
                  <a:pt x="183" y="165"/>
                  <a:pt x="158" y="165"/>
                </a:cubicBezTo>
                <a:cubicBezTo>
                  <a:pt x="132" y="165"/>
                  <a:pt x="107" y="162"/>
                  <a:pt x="82" y="157"/>
                </a:cubicBezTo>
                <a:cubicBezTo>
                  <a:pt x="57" y="151"/>
                  <a:pt x="37" y="144"/>
                  <a:pt x="22" y="135"/>
                </a:cubicBezTo>
                <a:cubicBezTo>
                  <a:pt x="7" y="127"/>
                  <a:pt x="0" y="119"/>
                  <a:pt x="0" y="11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4"/>
                  <a:pt x="3" y="62"/>
                </a:cubicBezTo>
                <a:cubicBezTo>
                  <a:pt x="6" y="59"/>
                  <a:pt x="8" y="58"/>
                  <a:pt x="12" y="58"/>
                </a:cubicBezTo>
                <a:cubicBezTo>
                  <a:pt x="302" y="58"/>
                  <a:pt x="302" y="58"/>
                  <a:pt x="302" y="58"/>
                </a:cubicBezTo>
                <a:cubicBezTo>
                  <a:pt x="305" y="58"/>
                  <a:pt x="308" y="59"/>
                  <a:pt x="311" y="62"/>
                </a:cubicBezTo>
                <a:close/>
                <a:moveTo>
                  <a:pt x="314" y="153"/>
                </a:moveTo>
                <a:cubicBezTo>
                  <a:pt x="314" y="253"/>
                  <a:pt x="314" y="253"/>
                  <a:pt x="314" y="253"/>
                </a:cubicBezTo>
                <a:cubicBezTo>
                  <a:pt x="314" y="256"/>
                  <a:pt x="313" y="259"/>
                  <a:pt x="311" y="261"/>
                </a:cubicBezTo>
                <a:cubicBezTo>
                  <a:pt x="308" y="264"/>
                  <a:pt x="305" y="265"/>
                  <a:pt x="302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8" y="265"/>
                  <a:pt x="6" y="264"/>
                  <a:pt x="3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0"/>
                  <a:pt x="1" y="149"/>
                  <a:pt x="4" y="149"/>
                </a:cubicBezTo>
                <a:cubicBezTo>
                  <a:pt x="6" y="149"/>
                  <a:pt x="8" y="150"/>
                  <a:pt x="8" y="1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9" y="257"/>
                  <a:pt x="12" y="257"/>
                </a:cubicBezTo>
                <a:cubicBezTo>
                  <a:pt x="302" y="257"/>
                  <a:pt x="302" y="257"/>
                  <a:pt x="302" y="257"/>
                </a:cubicBezTo>
                <a:cubicBezTo>
                  <a:pt x="304" y="257"/>
                  <a:pt x="306" y="255"/>
                  <a:pt x="306" y="253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06" y="150"/>
                  <a:pt x="307" y="149"/>
                  <a:pt x="310" y="149"/>
                </a:cubicBezTo>
                <a:cubicBezTo>
                  <a:pt x="313" y="149"/>
                  <a:pt x="314" y="150"/>
                  <a:pt x="314" y="153"/>
                </a:cubicBezTo>
                <a:close/>
                <a:moveTo>
                  <a:pt x="306" y="70"/>
                </a:moveTo>
                <a:cubicBezTo>
                  <a:pt x="306" y="68"/>
                  <a:pt x="304" y="66"/>
                  <a:pt x="302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9" y="66"/>
                  <a:pt x="8" y="68"/>
                  <a:pt x="8" y="70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6"/>
                  <a:pt x="15" y="123"/>
                  <a:pt x="28" y="130"/>
                </a:cubicBezTo>
                <a:cubicBezTo>
                  <a:pt x="42" y="137"/>
                  <a:pt x="61" y="143"/>
                  <a:pt x="85" y="149"/>
                </a:cubicBezTo>
                <a:cubicBezTo>
                  <a:pt x="109" y="154"/>
                  <a:pt x="133" y="157"/>
                  <a:pt x="158" y="157"/>
                </a:cubicBezTo>
                <a:cubicBezTo>
                  <a:pt x="182" y="157"/>
                  <a:pt x="206" y="154"/>
                  <a:pt x="230" y="149"/>
                </a:cubicBezTo>
                <a:cubicBezTo>
                  <a:pt x="254" y="143"/>
                  <a:pt x="272" y="137"/>
                  <a:pt x="286" y="130"/>
                </a:cubicBezTo>
                <a:cubicBezTo>
                  <a:pt x="299" y="123"/>
                  <a:pt x="306" y="116"/>
                  <a:pt x="306" y="111"/>
                </a:cubicBezTo>
                <a:lnTo>
                  <a:pt x="306" y="70"/>
                </a:lnTo>
                <a:close/>
                <a:moveTo>
                  <a:pt x="207" y="37"/>
                </a:moveTo>
                <a:cubicBezTo>
                  <a:pt x="207" y="12"/>
                  <a:pt x="207" y="12"/>
                  <a:pt x="207" y="12"/>
                </a:cubicBezTo>
                <a:cubicBezTo>
                  <a:pt x="207" y="10"/>
                  <a:pt x="205" y="8"/>
                  <a:pt x="20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09" y="8"/>
                  <a:pt x="107" y="10"/>
                  <a:pt x="107" y="12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0"/>
                  <a:pt x="106" y="41"/>
                  <a:pt x="103" y="41"/>
                </a:cubicBezTo>
                <a:cubicBezTo>
                  <a:pt x="100" y="41"/>
                  <a:pt x="99" y="40"/>
                  <a:pt x="99" y="37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9"/>
                  <a:pt x="100" y="6"/>
                  <a:pt x="102" y="4"/>
                </a:cubicBezTo>
                <a:cubicBezTo>
                  <a:pt x="105" y="1"/>
                  <a:pt x="108" y="0"/>
                  <a:pt x="111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06" y="0"/>
                  <a:pt x="209" y="1"/>
                  <a:pt x="211" y="4"/>
                </a:cubicBezTo>
                <a:cubicBezTo>
                  <a:pt x="214" y="6"/>
                  <a:pt x="215" y="9"/>
                  <a:pt x="215" y="12"/>
                </a:cubicBezTo>
                <a:cubicBezTo>
                  <a:pt x="215" y="37"/>
                  <a:pt x="215" y="37"/>
                  <a:pt x="215" y="37"/>
                </a:cubicBezTo>
                <a:cubicBezTo>
                  <a:pt x="215" y="40"/>
                  <a:pt x="213" y="41"/>
                  <a:pt x="211" y="41"/>
                </a:cubicBezTo>
                <a:cubicBezTo>
                  <a:pt x="208" y="41"/>
                  <a:pt x="207" y="40"/>
                  <a:pt x="207" y="37"/>
                </a:cubicBezTo>
                <a:close/>
                <a:moveTo>
                  <a:pt x="131" y="189"/>
                </a:moveTo>
                <a:cubicBezTo>
                  <a:pt x="129" y="189"/>
                  <a:pt x="128" y="188"/>
                  <a:pt x="128" y="185"/>
                </a:cubicBezTo>
                <a:cubicBezTo>
                  <a:pt x="128" y="182"/>
                  <a:pt x="130" y="181"/>
                  <a:pt x="133" y="181"/>
                </a:cubicBezTo>
                <a:cubicBezTo>
                  <a:pt x="149" y="183"/>
                  <a:pt x="165" y="183"/>
                  <a:pt x="181" y="181"/>
                </a:cubicBezTo>
                <a:cubicBezTo>
                  <a:pt x="184" y="181"/>
                  <a:pt x="185" y="182"/>
                  <a:pt x="186" y="185"/>
                </a:cubicBezTo>
                <a:cubicBezTo>
                  <a:pt x="186" y="188"/>
                  <a:pt x="185" y="189"/>
                  <a:pt x="182" y="189"/>
                </a:cubicBezTo>
                <a:cubicBezTo>
                  <a:pt x="174" y="190"/>
                  <a:pt x="166" y="190"/>
                  <a:pt x="158" y="190"/>
                </a:cubicBezTo>
                <a:cubicBezTo>
                  <a:pt x="149" y="190"/>
                  <a:pt x="140" y="190"/>
                  <a:pt x="131" y="1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5272089" y="2482851"/>
            <a:ext cx="555625" cy="471488"/>
          </a:xfrm>
          <a:custGeom>
            <a:avLst/>
            <a:gdLst>
              <a:gd name="T0" fmla="*/ 314 w 314"/>
              <a:gd name="T1" fmla="*/ 187 h 266"/>
              <a:gd name="T2" fmla="*/ 236 w 314"/>
              <a:gd name="T3" fmla="*/ 200 h 266"/>
              <a:gd name="T4" fmla="*/ 223 w 314"/>
              <a:gd name="T5" fmla="*/ 146 h 266"/>
              <a:gd name="T6" fmla="*/ 281 w 314"/>
              <a:gd name="T7" fmla="*/ 133 h 266"/>
              <a:gd name="T8" fmla="*/ 277 w 314"/>
              <a:gd name="T9" fmla="*/ 84 h 266"/>
              <a:gd name="T10" fmla="*/ 8 w 314"/>
              <a:gd name="T11" fmla="*/ 78 h 266"/>
              <a:gd name="T12" fmla="*/ 24 w 314"/>
              <a:gd name="T13" fmla="*/ 258 h 266"/>
              <a:gd name="T14" fmla="*/ 281 w 314"/>
              <a:gd name="T15" fmla="*/ 254 h 266"/>
              <a:gd name="T16" fmla="*/ 285 w 314"/>
              <a:gd name="T17" fmla="*/ 208 h 266"/>
              <a:gd name="T18" fmla="*/ 289 w 314"/>
              <a:gd name="T19" fmla="*/ 254 h 266"/>
              <a:gd name="T20" fmla="*/ 24 w 314"/>
              <a:gd name="T21" fmla="*/ 266 h 266"/>
              <a:gd name="T22" fmla="*/ 0 w 314"/>
              <a:gd name="T23" fmla="*/ 241 h 266"/>
              <a:gd name="T24" fmla="*/ 6 w 314"/>
              <a:gd name="T25" fmla="*/ 41 h 266"/>
              <a:gd name="T26" fmla="*/ 91 w 314"/>
              <a:gd name="T27" fmla="*/ 34 h 266"/>
              <a:gd name="T28" fmla="*/ 192 w 314"/>
              <a:gd name="T29" fmla="*/ 1 h 266"/>
              <a:gd name="T30" fmla="*/ 194 w 314"/>
              <a:gd name="T31" fmla="*/ 9 h 266"/>
              <a:gd name="T32" fmla="*/ 43 w 314"/>
              <a:gd name="T33" fmla="*/ 59 h 266"/>
              <a:gd name="T34" fmla="*/ 42 w 314"/>
              <a:gd name="T35" fmla="*/ 51 h 266"/>
              <a:gd name="T36" fmla="*/ 24 w 314"/>
              <a:gd name="T37" fmla="*/ 42 h 266"/>
              <a:gd name="T38" fmla="*/ 24 w 314"/>
              <a:gd name="T39" fmla="*/ 76 h 266"/>
              <a:gd name="T40" fmla="*/ 289 w 314"/>
              <a:gd name="T41" fmla="*/ 88 h 266"/>
              <a:gd name="T42" fmla="*/ 285 w 314"/>
              <a:gd name="T43" fmla="*/ 142 h 266"/>
              <a:gd name="T44" fmla="*/ 231 w 314"/>
              <a:gd name="T45" fmla="*/ 146 h 266"/>
              <a:gd name="T46" fmla="*/ 236 w 314"/>
              <a:gd name="T47" fmla="*/ 191 h 266"/>
              <a:gd name="T48" fmla="*/ 306 w 314"/>
              <a:gd name="T49" fmla="*/ 187 h 266"/>
              <a:gd name="T50" fmla="*/ 302 w 314"/>
              <a:gd name="T51" fmla="*/ 133 h 266"/>
              <a:gd name="T52" fmla="*/ 302 w 314"/>
              <a:gd name="T53" fmla="*/ 125 h 266"/>
              <a:gd name="T54" fmla="*/ 265 w 314"/>
              <a:gd name="T55" fmla="*/ 59 h 266"/>
              <a:gd name="T56" fmla="*/ 263 w 314"/>
              <a:gd name="T57" fmla="*/ 41 h 266"/>
              <a:gd name="T58" fmla="*/ 240 w 314"/>
              <a:gd name="T59" fmla="*/ 40 h 266"/>
              <a:gd name="T60" fmla="*/ 242 w 314"/>
              <a:gd name="T61" fmla="*/ 59 h 266"/>
              <a:gd name="T62" fmla="*/ 225 w 314"/>
              <a:gd name="T63" fmla="*/ 23 h 266"/>
              <a:gd name="T64" fmla="*/ 108 w 314"/>
              <a:gd name="T65" fmla="*/ 59 h 266"/>
              <a:gd name="T66" fmla="*/ 106 w 314"/>
              <a:gd name="T67" fmla="*/ 51 h 266"/>
              <a:gd name="T68" fmla="*/ 232 w 314"/>
              <a:gd name="T69" fmla="*/ 17 h 266"/>
              <a:gd name="T70" fmla="*/ 259 w 314"/>
              <a:gd name="T71" fmla="*/ 32 h 266"/>
              <a:gd name="T72" fmla="*/ 273 w 314"/>
              <a:gd name="T73" fmla="*/ 45 h 266"/>
              <a:gd name="T74" fmla="*/ 269 w 314"/>
              <a:gd name="T75" fmla="*/ 63 h 266"/>
              <a:gd name="T76" fmla="*/ 265 w 314"/>
              <a:gd name="T77" fmla="*/ 158 h 266"/>
              <a:gd name="T78" fmla="*/ 273 w 314"/>
              <a:gd name="T79" fmla="*/ 167 h 266"/>
              <a:gd name="T80" fmla="*/ 265 w 314"/>
              <a:gd name="T81" fmla="*/ 175 h 266"/>
              <a:gd name="T82" fmla="*/ 256 w 314"/>
              <a:gd name="T83" fmla="*/ 167 h 266"/>
              <a:gd name="T84" fmla="*/ 265 w 314"/>
              <a:gd name="T85" fmla="*/ 1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4" h="266">
                <a:moveTo>
                  <a:pt x="314" y="138"/>
                </a:moveTo>
                <a:cubicBezTo>
                  <a:pt x="314" y="187"/>
                  <a:pt x="314" y="187"/>
                  <a:pt x="314" y="187"/>
                </a:cubicBezTo>
                <a:cubicBezTo>
                  <a:pt x="314" y="196"/>
                  <a:pt x="310" y="200"/>
                  <a:pt x="302" y="200"/>
                </a:cubicBezTo>
                <a:cubicBezTo>
                  <a:pt x="236" y="200"/>
                  <a:pt x="236" y="200"/>
                  <a:pt x="236" y="200"/>
                </a:cubicBezTo>
                <a:cubicBezTo>
                  <a:pt x="227" y="200"/>
                  <a:pt x="223" y="196"/>
                  <a:pt x="223" y="187"/>
                </a:cubicBezTo>
                <a:cubicBezTo>
                  <a:pt x="223" y="146"/>
                  <a:pt x="223" y="146"/>
                  <a:pt x="223" y="146"/>
                </a:cubicBezTo>
                <a:cubicBezTo>
                  <a:pt x="223" y="138"/>
                  <a:pt x="227" y="133"/>
                  <a:pt x="236" y="133"/>
                </a:cubicBezTo>
                <a:cubicBezTo>
                  <a:pt x="281" y="133"/>
                  <a:pt x="281" y="133"/>
                  <a:pt x="281" y="133"/>
                </a:cubicBezTo>
                <a:cubicBezTo>
                  <a:pt x="281" y="88"/>
                  <a:pt x="281" y="88"/>
                  <a:pt x="281" y="88"/>
                </a:cubicBezTo>
                <a:cubicBezTo>
                  <a:pt x="281" y="85"/>
                  <a:pt x="280" y="84"/>
                  <a:pt x="277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18" y="84"/>
                  <a:pt x="12" y="82"/>
                  <a:pt x="8" y="78"/>
                </a:cubicBezTo>
                <a:cubicBezTo>
                  <a:pt x="8" y="241"/>
                  <a:pt x="8" y="241"/>
                  <a:pt x="8" y="241"/>
                </a:cubicBezTo>
                <a:cubicBezTo>
                  <a:pt x="8" y="252"/>
                  <a:pt x="13" y="258"/>
                  <a:pt x="24" y="258"/>
                </a:cubicBezTo>
                <a:cubicBezTo>
                  <a:pt x="277" y="258"/>
                  <a:pt x="277" y="258"/>
                  <a:pt x="277" y="258"/>
                </a:cubicBezTo>
                <a:cubicBezTo>
                  <a:pt x="280" y="258"/>
                  <a:pt x="281" y="256"/>
                  <a:pt x="281" y="254"/>
                </a:cubicBezTo>
                <a:cubicBezTo>
                  <a:pt x="281" y="212"/>
                  <a:pt x="281" y="212"/>
                  <a:pt x="281" y="212"/>
                </a:cubicBezTo>
                <a:cubicBezTo>
                  <a:pt x="281" y="209"/>
                  <a:pt x="283" y="208"/>
                  <a:pt x="285" y="208"/>
                </a:cubicBezTo>
                <a:cubicBezTo>
                  <a:pt x="288" y="208"/>
                  <a:pt x="289" y="209"/>
                  <a:pt x="289" y="212"/>
                </a:cubicBezTo>
                <a:cubicBezTo>
                  <a:pt x="289" y="254"/>
                  <a:pt x="289" y="254"/>
                  <a:pt x="289" y="254"/>
                </a:cubicBezTo>
                <a:cubicBezTo>
                  <a:pt x="289" y="262"/>
                  <a:pt x="285" y="266"/>
                  <a:pt x="277" y="266"/>
                </a:cubicBezTo>
                <a:cubicBezTo>
                  <a:pt x="24" y="266"/>
                  <a:pt x="24" y="266"/>
                  <a:pt x="24" y="266"/>
                </a:cubicBezTo>
                <a:cubicBezTo>
                  <a:pt x="17" y="266"/>
                  <a:pt x="11" y="264"/>
                  <a:pt x="6" y="259"/>
                </a:cubicBezTo>
                <a:cubicBezTo>
                  <a:pt x="2" y="255"/>
                  <a:pt x="0" y="249"/>
                  <a:pt x="0" y="24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1"/>
                  <a:pt x="2" y="45"/>
                  <a:pt x="6" y="41"/>
                </a:cubicBezTo>
                <a:cubicBezTo>
                  <a:pt x="11" y="36"/>
                  <a:pt x="17" y="34"/>
                  <a:pt x="24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192" y="1"/>
                  <a:pt x="192" y="1"/>
                  <a:pt x="192" y="1"/>
                </a:cubicBezTo>
                <a:cubicBezTo>
                  <a:pt x="194" y="0"/>
                  <a:pt x="196" y="1"/>
                  <a:pt x="197" y="4"/>
                </a:cubicBezTo>
                <a:cubicBezTo>
                  <a:pt x="197" y="6"/>
                  <a:pt x="197" y="8"/>
                  <a:pt x="194" y="9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9"/>
                  <a:pt x="43" y="59"/>
                  <a:pt x="43" y="59"/>
                </a:cubicBezTo>
                <a:cubicBezTo>
                  <a:pt x="41" y="59"/>
                  <a:pt x="39" y="58"/>
                  <a:pt x="39" y="56"/>
                </a:cubicBezTo>
                <a:cubicBezTo>
                  <a:pt x="38" y="53"/>
                  <a:pt x="39" y="51"/>
                  <a:pt x="42" y="51"/>
                </a:cubicBezTo>
                <a:cubicBezTo>
                  <a:pt x="66" y="42"/>
                  <a:pt x="66" y="42"/>
                  <a:pt x="66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13" y="42"/>
                  <a:pt x="8" y="48"/>
                  <a:pt x="8" y="59"/>
                </a:cubicBezTo>
                <a:cubicBezTo>
                  <a:pt x="8" y="70"/>
                  <a:pt x="13" y="76"/>
                  <a:pt x="24" y="76"/>
                </a:cubicBezTo>
                <a:cubicBezTo>
                  <a:pt x="277" y="76"/>
                  <a:pt x="277" y="76"/>
                  <a:pt x="277" y="76"/>
                </a:cubicBezTo>
                <a:cubicBezTo>
                  <a:pt x="285" y="76"/>
                  <a:pt x="289" y="80"/>
                  <a:pt x="289" y="88"/>
                </a:cubicBezTo>
                <a:cubicBezTo>
                  <a:pt x="289" y="138"/>
                  <a:pt x="289" y="138"/>
                  <a:pt x="289" y="138"/>
                </a:cubicBezTo>
                <a:cubicBezTo>
                  <a:pt x="289" y="140"/>
                  <a:pt x="288" y="142"/>
                  <a:pt x="285" y="142"/>
                </a:cubicBezTo>
                <a:cubicBezTo>
                  <a:pt x="236" y="142"/>
                  <a:pt x="236" y="142"/>
                  <a:pt x="236" y="142"/>
                </a:cubicBezTo>
                <a:cubicBezTo>
                  <a:pt x="233" y="142"/>
                  <a:pt x="231" y="143"/>
                  <a:pt x="231" y="146"/>
                </a:cubicBezTo>
                <a:cubicBezTo>
                  <a:pt x="231" y="187"/>
                  <a:pt x="231" y="187"/>
                  <a:pt x="231" y="187"/>
                </a:cubicBezTo>
                <a:cubicBezTo>
                  <a:pt x="231" y="190"/>
                  <a:pt x="233" y="191"/>
                  <a:pt x="236" y="191"/>
                </a:cubicBezTo>
                <a:cubicBezTo>
                  <a:pt x="302" y="191"/>
                  <a:pt x="302" y="191"/>
                  <a:pt x="302" y="191"/>
                </a:cubicBezTo>
                <a:cubicBezTo>
                  <a:pt x="305" y="191"/>
                  <a:pt x="306" y="190"/>
                  <a:pt x="306" y="187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06" y="135"/>
                  <a:pt x="305" y="133"/>
                  <a:pt x="302" y="133"/>
                </a:cubicBezTo>
                <a:cubicBezTo>
                  <a:pt x="299" y="133"/>
                  <a:pt x="298" y="132"/>
                  <a:pt x="298" y="129"/>
                </a:cubicBezTo>
                <a:cubicBezTo>
                  <a:pt x="298" y="127"/>
                  <a:pt x="299" y="125"/>
                  <a:pt x="302" y="125"/>
                </a:cubicBezTo>
                <a:cubicBezTo>
                  <a:pt x="310" y="125"/>
                  <a:pt x="314" y="129"/>
                  <a:pt x="314" y="138"/>
                </a:cubicBezTo>
                <a:close/>
                <a:moveTo>
                  <a:pt x="265" y="59"/>
                </a:moveTo>
                <a:cubicBezTo>
                  <a:pt x="265" y="45"/>
                  <a:pt x="265" y="45"/>
                  <a:pt x="265" y="45"/>
                </a:cubicBezTo>
                <a:cubicBezTo>
                  <a:pt x="265" y="44"/>
                  <a:pt x="264" y="42"/>
                  <a:pt x="263" y="41"/>
                </a:cubicBezTo>
                <a:cubicBezTo>
                  <a:pt x="262" y="40"/>
                  <a:pt x="261" y="40"/>
                  <a:pt x="259" y="4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4" y="53"/>
                  <a:pt x="244" y="53"/>
                  <a:pt x="244" y="53"/>
                </a:cubicBezTo>
                <a:cubicBezTo>
                  <a:pt x="245" y="56"/>
                  <a:pt x="245" y="58"/>
                  <a:pt x="242" y="59"/>
                </a:cubicBezTo>
                <a:cubicBezTo>
                  <a:pt x="239" y="60"/>
                  <a:pt x="238" y="59"/>
                  <a:pt x="237" y="56"/>
                </a:cubicBezTo>
                <a:cubicBezTo>
                  <a:pt x="225" y="23"/>
                  <a:pt x="225" y="23"/>
                  <a:pt x="225" y="23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6" y="59"/>
                  <a:pt x="104" y="58"/>
                  <a:pt x="104" y="56"/>
                </a:cubicBezTo>
                <a:cubicBezTo>
                  <a:pt x="103" y="53"/>
                  <a:pt x="104" y="51"/>
                  <a:pt x="106" y="51"/>
                </a:cubicBezTo>
                <a:cubicBezTo>
                  <a:pt x="227" y="14"/>
                  <a:pt x="227" y="14"/>
                  <a:pt x="227" y="14"/>
                </a:cubicBezTo>
                <a:cubicBezTo>
                  <a:pt x="230" y="13"/>
                  <a:pt x="231" y="14"/>
                  <a:pt x="232" y="17"/>
                </a:cubicBezTo>
                <a:cubicBezTo>
                  <a:pt x="237" y="32"/>
                  <a:pt x="237" y="32"/>
                  <a:pt x="237" y="32"/>
                </a:cubicBezTo>
                <a:cubicBezTo>
                  <a:pt x="259" y="32"/>
                  <a:pt x="259" y="32"/>
                  <a:pt x="259" y="32"/>
                </a:cubicBezTo>
                <a:cubicBezTo>
                  <a:pt x="263" y="32"/>
                  <a:pt x="266" y="33"/>
                  <a:pt x="269" y="36"/>
                </a:cubicBezTo>
                <a:cubicBezTo>
                  <a:pt x="272" y="38"/>
                  <a:pt x="273" y="42"/>
                  <a:pt x="273" y="45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73" y="62"/>
                  <a:pt x="271" y="63"/>
                  <a:pt x="269" y="63"/>
                </a:cubicBezTo>
                <a:cubicBezTo>
                  <a:pt x="266" y="63"/>
                  <a:pt x="265" y="62"/>
                  <a:pt x="265" y="59"/>
                </a:cubicBezTo>
                <a:close/>
                <a:moveTo>
                  <a:pt x="265" y="158"/>
                </a:moveTo>
                <a:cubicBezTo>
                  <a:pt x="267" y="158"/>
                  <a:pt x="269" y="159"/>
                  <a:pt x="271" y="161"/>
                </a:cubicBezTo>
                <a:cubicBezTo>
                  <a:pt x="272" y="162"/>
                  <a:pt x="273" y="164"/>
                  <a:pt x="273" y="167"/>
                </a:cubicBezTo>
                <a:cubicBezTo>
                  <a:pt x="273" y="169"/>
                  <a:pt x="272" y="171"/>
                  <a:pt x="271" y="173"/>
                </a:cubicBezTo>
                <a:cubicBezTo>
                  <a:pt x="269" y="174"/>
                  <a:pt x="267" y="175"/>
                  <a:pt x="265" y="175"/>
                </a:cubicBezTo>
                <a:cubicBezTo>
                  <a:pt x="262" y="175"/>
                  <a:pt x="260" y="174"/>
                  <a:pt x="259" y="173"/>
                </a:cubicBezTo>
                <a:cubicBezTo>
                  <a:pt x="257" y="171"/>
                  <a:pt x="256" y="169"/>
                  <a:pt x="256" y="167"/>
                </a:cubicBezTo>
                <a:cubicBezTo>
                  <a:pt x="256" y="164"/>
                  <a:pt x="257" y="162"/>
                  <a:pt x="259" y="161"/>
                </a:cubicBezTo>
                <a:cubicBezTo>
                  <a:pt x="260" y="159"/>
                  <a:pt x="262" y="158"/>
                  <a:pt x="265" y="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6064251" y="2484438"/>
            <a:ext cx="615950" cy="469900"/>
          </a:xfrm>
          <a:custGeom>
            <a:avLst/>
            <a:gdLst>
              <a:gd name="T0" fmla="*/ 343 w 348"/>
              <a:gd name="T1" fmla="*/ 124 h 265"/>
              <a:gd name="T2" fmla="*/ 183 w 348"/>
              <a:gd name="T3" fmla="*/ 150 h 265"/>
              <a:gd name="T4" fmla="*/ 167 w 348"/>
              <a:gd name="T5" fmla="*/ 199 h 265"/>
              <a:gd name="T6" fmla="*/ 162 w 348"/>
              <a:gd name="T7" fmla="*/ 197 h 265"/>
              <a:gd name="T8" fmla="*/ 177 w 348"/>
              <a:gd name="T9" fmla="*/ 175 h 265"/>
              <a:gd name="T10" fmla="*/ 132 w 348"/>
              <a:gd name="T11" fmla="*/ 126 h 265"/>
              <a:gd name="T12" fmla="*/ 128 w 348"/>
              <a:gd name="T13" fmla="*/ 265 h 265"/>
              <a:gd name="T14" fmla="*/ 124 w 348"/>
              <a:gd name="T15" fmla="*/ 166 h 265"/>
              <a:gd name="T16" fmla="*/ 96 w 348"/>
              <a:gd name="T17" fmla="*/ 184 h 265"/>
              <a:gd name="T18" fmla="*/ 64 w 348"/>
              <a:gd name="T19" fmla="*/ 152 h 265"/>
              <a:gd name="T20" fmla="*/ 82 w 348"/>
              <a:gd name="T21" fmla="*/ 124 h 265"/>
              <a:gd name="T22" fmla="*/ 0 w 348"/>
              <a:gd name="T23" fmla="*/ 120 h 265"/>
              <a:gd name="T24" fmla="*/ 108 w 348"/>
              <a:gd name="T25" fmla="*/ 115 h 265"/>
              <a:gd name="T26" fmla="*/ 71 w 348"/>
              <a:gd name="T27" fmla="*/ 62 h 265"/>
              <a:gd name="T28" fmla="*/ 94 w 348"/>
              <a:gd name="T29" fmla="*/ 43 h 265"/>
              <a:gd name="T30" fmla="*/ 78 w 348"/>
              <a:gd name="T31" fmla="*/ 64 h 265"/>
              <a:gd name="T32" fmla="*/ 124 w 348"/>
              <a:gd name="T33" fmla="*/ 114 h 265"/>
              <a:gd name="T34" fmla="*/ 128 w 348"/>
              <a:gd name="T35" fmla="*/ 0 h 265"/>
              <a:gd name="T36" fmla="*/ 132 w 348"/>
              <a:gd name="T37" fmla="*/ 73 h 265"/>
              <a:gd name="T38" fmla="*/ 160 w 348"/>
              <a:gd name="T39" fmla="*/ 56 h 265"/>
              <a:gd name="T40" fmla="*/ 192 w 348"/>
              <a:gd name="T41" fmla="*/ 88 h 265"/>
              <a:gd name="T42" fmla="*/ 175 w 348"/>
              <a:gd name="T43" fmla="*/ 115 h 265"/>
              <a:gd name="T44" fmla="*/ 348 w 348"/>
              <a:gd name="T45" fmla="*/ 120 h 265"/>
              <a:gd name="T46" fmla="*/ 107 w 348"/>
              <a:gd name="T47" fmla="*/ 12 h 265"/>
              <a:gd name="T48" fmla="*/ 20 w 348"/>
              <a:gd name="T49" fmla="*/ 17 h 265"/>
              <a:gd name="T50" fmla="*/ 16 w 348"/>
              <a:gd name="T51" fmla="*/ 95 h 265"/>
              <a:gd name="T52" fmla="*/ 8 w 348"/>
              <a:gd name="T53" fmla="*/ 95 h 265"/>
              <a:gd name="T54" fmla="*/ 12 w 348"/>
              <a:gd name="T55" fmla="*/ 12 h 265"/>
              <a:gd name="T56" fmla="*/ 103 w 348"/>
              <a:gd name="T57" fmla="*/ 8 h 265"/>
              <a:gd name="T58" fmla="*/ 16 w 348"/>
              <a:gd name="T59" fmla="*/ 244 h 265"/>
              <a:gd name="T60" fmla="*/ 103 w 348"/>
              <a:gd name="T61" fmla="*/ 248 h 265"/>
              <a:gd name="T62" fmla="*/ 103 w 348"/>
              <a:gd name="T63" fmla="*/ 257 h 265"/>
              <a:gd name="T64" fmla="*/ 12 w 348"/>
              <a:gd name="T65" fmla="*/ 253 h 265"/>
              <a:gd name="T66" fmla="*/ 8 w 348"/>
              <a:gd name="T67" fmla="*/ 145 h 265"/>
              <a:gd name="T68" fmla="*/ 16 w 348"/>
              <a:gd name="T69" fmla="*/ 145 h 265"/>
              <a:gd name="T70" fmla="*/ 79 w 348"/>
              <a:gd name="T71" fmla="*/ 135 h 265"/>
              <a:gd name="T72" fmla="*/ 79 w 348"/>
              <a:gd name="T73" fmla="*/ 169 h 265"/>
              <a:gd name="T74" fmla="*/ 113 w 348"/>
              <a:gd name="T75" fmla="*/ 169 h 265"/>
              <a:gd name="T76" fmla="*/ 132 w 348"/>
              <a:gd name="T77" fmla="*/ 115 h 265"/>
              <a:gd name="T78" fmla="*/ 183 w 348"/>
              <a:gd name="T79" fmla="*/ 88 h 265"/>
              <a:gd name="T80" fmla="*/ 160 w 348"/>
              <a:gd name="T81" fmla="*/ 64 h 265"/>
              <a:gd name="T82" fmla="*/ 132 w 348"/>
              <a:gd name="T83" fmla="*/ 115 h 265"/>
              <a:gd name="T84" fmla="*/ 327 w 348"/>
              <a:gd name="T85" fmla="*/ 8 h 265"/>
              <a:gd name="T86" fmla="*/ 339 w 348"/>
              <a:gd name="T87" fmla="*/ 21 h 265"/>
              <a:gd name="T88" fmla="*/ 335 w 348"/>
              <a:gd name="T89" fmla="*/ 99 h 265"/>
              <a:gd name="T90" fmla="*/ 331 w 348"/>
              <a:gd name="T91" fmla="*/ 21 h 265"/>
              <a:gd name="T92" fmla="*/ 153 w 348"/>
              <a:gd name="T93" fmla="*/ 17 h 265"/>
              <a:gd name="T94" fmla="*/ 153 w 348"/>
              <a:gd name="T95" fmla="*/ 8 h 265"/>
              <a:gd name="T96" fmla="*/ 339 w 348"/>
              <a:gd name="T97" fmla="*/ 244 h 265"/>
              <a:gd name="T98" fmla="*/ 327 w 348"/>
              <a:gd name="T99" fmla="*/ 257 h 265"/>
              <a:gd name="T100" fmla="*/ 149 w 348"/>
              <a:gd name="T101" fmla="*/ 253 h 265"/>
              <a:gd name="T102" fmla="*/ 327 w 348"/>
              <a:gd name="T103" fmla="*/ 248 h 265"/>
              <a:gd name="T104" fmla="*/ 331 w 348"/>
              <a:gd name="T105" fmla="*/ 145 h 265"/>
              <a:gd name="T106" fmla="*/ 339 w 348"/>
              <a:gd name="T107" fmla="*/ 14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" h="265">
                <a:moveTo>
                  <a:pt x="348" y="120"/>
                </a:moveTo>
                <a:cubicBezTo>
                  <a:pt x="348" y="122"/>
                  <a:pt x="346" y="124"/>
                  <a:pt x="343" y="124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68" y="133"/>
                  <a:pt x="179" y="142"/>
                  <a:pt x="183" y="150"/>
                </a:cubicBezTo>
                <a:cubicBezTo>
                  <a:pt x="188" y="159"/>
                  <a:pt x="189" y="168"/>
                  <a:pt x="185" y="178"/>
                </a:cubicBezTo>
                <a:cubicBezTo>
                  <a:pt x="182" y="187"/>
                  <a:pt x="176" y="194"/>
                  <a:pt x="167" y="199"/>
                </a:cubicBezTo>
                <a:cubicBezTo>
                  <a:pt x="167" y="199"/>
                  <a:pt x="166" y="199"/>
                  <a:pt x="165" y="199"/>
                </a:cubicBezTo>
                <a:cubicBezTo>
                  <a:pt x="164" y="199"/>
                  <a:pt x="162" y="198"/>
                  <a:pt x="162" y="197"/>
                </a:cubicBezTo>
                <a:cubicBezTo>
                  <a:pt x="160" y="194"/>
                  <a:pt x="161" y="192"/>
                  <a:pt x="163" y="191"/>
                </a:cubicBezTo>
                <a:cubicBezTo>
                  <a:pt x="170" y="188"/>
                  <a:pt x="175" y="182"/>
                  <a:pt x="177" y="175"/>
                </a:cubicBezTo>
                <a:cubicBezTo>
                  <a:pt x="180" y="168"/>
                  <a:pt x="179" y="161"/>
                  <a:pt x="176" y="154"/>
                </a:cubicBezTo>
                <a:cubicBezTo>
                  <a:pt x="172" y="145"/>
                  <a:pt x="157" y="136"/>
                  <a:pt x="132" y="126"/>
                </a:cubicBezTo>
                <a:cubicBezTo>
                  <a:pt x="132" y="261"/>
                  <a:pt x="132" y="261"/>
                  <a:pt x="132" y="261"/>
                </a:cubicBezTo>
                <a:cubicBezTo>
                  <a:pt x="132" y="264"/>
                  <a:pt x="131" y="265"/>
                  <a:pt x="128" y="265"/>
                </a:cubicBezTo>
                <a:cubicBezTo>
                  <a:pt x="125" y="265"/>
                  <a:pt x="124" y="264"/>
                  <a:pt x="124" y="261"/>
                </a:cubicBezTo>
                <a:cubicBezTo>
                  <a:pt x="124" y="166"/>
                  <a:pt x="124" y="166"/>
                  <a:pt x="124" y="166"/>
                </a:cubicBezTo>
                <a:cubicBezTo>
                  <a:pt x="122" y="170"/>
                  <a:pt x="120" y="172"/>
                  <a:pt x="119" y="174"/>
                </a:cubicBezTo>
                <a:cubicBezTo>
                  <a:pt x="113" y="181"/>
                  <a:pt x="105" y="184"/>
                  <a:pt x="96" y="184"/>
                </a:cubicBezTo>
                <a:cubicBezTo>
                  <a:pt x="87" y="184"/>
                  <a:pt x="79" y="181"/>
                  <a:pt x="73" y="174"/>
                </a:cubicBezTo>
                <a:cubicBezTo>
                  <a:pt x="67" y="168"/>
                  <a:pt x="64" y="161"/>
                  <a:pt x="64" y="152"/>
                </a:cubicBezTo>
                <a:cubicBezTo>
                  <a:pt x="64" y="143"/>
                  <a:pt x="67" y="135"/>
                  <a:pt x="73" y="129"/>
                </a:cubicBezTo>
                <a:cubicBezTo>
                  <a:pt x="75" y="127"/>
                  <a:pt x="78" y="125"/>
                  <a:pt x="82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1" y="124"/>
                  <a:pt x="0" y="122"/>
                  <a:pt x="0" y="120"/>
                </a:cubicBezTo>
                <a:cubicBezTo>
                  <a:pt x="0" y="117"/>
                  <a:pt x="1" y="115"/>
                  <a:pt x="4" y="115"/>
                </a:cubicBezTo>
                <a:cubicBezTo>
                  <a:pt x="108" y="115"/>
                  <a:pt x="108" y="115"/>
                  <a:pt x="108" y="115"/>
                </a:cubicBezTo>
                <a:cubicBezTo>
                  <a:pt x="88" y="106"/>
                  <a:pt x="77" y="97"/>
                  <a:pt x="73" y="89"/>
                </a:cubicBezTo>
                <a:cubicBezTo>
                  <a:pt x="68" y="80"/>
                  <a:pt x="68" y="71"/>
                  <a:pt x="71" y="62"/>
                </a:cubicBezTo>
                <a:cubicBezTo>
                  <a:pt x="74" y="52"/>
                  <a:pt x="80" y="45"/>
                  <a:pt x="89" y="41"/>
                </a:cubicBezTo>
                <a:cubicBezTo>
                  <a:pt x="91" y="40"/>
                  <a:pt x="93" y="40"/>
                  <a:pt x="94" y="43"/>
                </a:cubicBezTo>
                <a:cubicBezTo>
                  <a:pt x="96" y="45"/>
                  <a:pt x="95" y="47"/>
                  <a:pt x="92" y="48"/>
                </a:cubicBezTo>
                <a:cubicBezTo>
                  <a:pt x="85" y="52"/>
                  <a:pt x="81" y="57"/>
                  <a:pt x="78" y="64"/>
                </a:cubicBezTo>
                <a:cubicBezTo>
                  <a:pt x="76" y="71"/>
                  <a:pt x="77" y="78"/>
                  <a:pt x="80" y="85"/>
                </a:cubicBezTo>
                <a:cubicBezTo>
                  <a:pt x="84" y="94"/>
                  <a:pt x="99" y="103"/>
                  <a:pt x="124" y="114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1"/>
                  <a:pt x="125" y="0"/>
                  <a:pt x="128" y="0"/>
                </a:cubicBezTo>
                <a:cubicBezTo>
                  <a:pt x="131" y="0"/>
                  <a:pt x="132" y="1"/>
                  <a:pt x="132" y="4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4" y="70"/>
                  <a:pt x="136" y="67"/>
                  <a:pt x="137" y="65"/>
                </a:cubicBezTo>
                <a:cubicBezTo>
                  <a:pt x="143" y="59"/>
                  <a:pt x="151" y="56"/>
                  <a:pt x="160" y="56"/>
                </a:cubicBezTo>
                <a:cubicBezTo>
                  <a:pt x="169" y="56"/>
                  <a:pt x="177" y="59"/>
                  <a:pt x="182" y="65"/>
                </a:cubicBezTo>
                <a:cubicBezTo>
                  <a:pt x="189" y="71"/>
                  <a:pt x="192" y="79"/>
                  <a:pt x="192" y="88"/>
                </a:cubicBezTo>
                <a:cubicBezTo>
                  <a:pt x="192" y="97"/>
                  <a:pt x="189" y="104"/>
                  <a:pt x="182" y="110"/>
                </a:cubicBezTo>
                <a:cubicBezTo>
                  <a:pt x="181" y="112"/>
                  <a:pt x="178" y="114"/>
                  <a:pt x="175" y="115"/>
                </a:cubicBezTo>
                <a:cubicBezTo>
                  <a:pt x="343" y="115"/>
                  <a:pt x="343" y="115"/>
                  <a:pt x="343" y="115"/>
                </a:cubicBezTo>
                <a:cubicBezTo>
                  <a:pt x="346" y="115"/>
                  <a:pt x="348" y="117"/>
                  <a:pt x="348" y="120"/>
                </a:cubicBezTo>
                <a:close/>
                <a:moveTo>
                  <a:pt x="103" y="8"/>
                </a:moveTo>
                <a:cubicBezTo>
                  <a:pt x="106" y="8"/>
                  <a:pt x="107" y="10"/>
                  <a:pt x="107" y="12"/>
                </a:cubicBezTo>
                <a:cubicBezTo>
                  <a:pt x="107" y="15"/>
                  <a:pt x="106" y="17"/>
                  <a:pt x="103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8" y="17"/>
                  <a:pt x="16" y="18"/>
                  <a:pt x="16" y="21"/>
                </a:cubicBezTo>
                <a:cubicBezTo>
                  <a:pt x="16" y="95"/>
                  <a:pt x="16" y="95"/>
                  <a:pt x="16" y="95"/>
                </a:cubicBezTo>
                <a:cubicBezTo>
                  <a:pt x="16" y="97"/>
                  <a:pt x="15" y="99"/>
                  <a:pt x="12" y="99"/>
                </a:cubicBezTo>
                <a:cubicBezTo>
                  <a:pt x="9" y="99"/>
                  <a:pt x="8" y="97"/>
                  <a:pt x="8" y="95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7"/>
                  <a:pt x="9" y="14"/>
                  <a:pt x="12" y="12"/>
                </a:cubicBezTo>
                <a:cubicBezTo>
                  <a:pt x="14" y="9"/>
                  <a:pt x="17" y="8"/>
                  <a:pt x="20" y="8"/>
                </a:cubicBezTo>
                <a:lnTo>
                  <a:pt x="103" y="8"/>
                </a:lnTo>
                <a:close/>
                <a:moveTo>
                  <a:pt x="16" y="145"/>
                </a:moveTo>
                <a:cubicBezTo>
                  <a:pt x="16" y="244"/>
                  <a:pt x="16" y="244"/>
                  <a:pt x="16" y="244"/>
                </a:cubicBezTo>
                <a:cubicBezTo>
                  <a:pt x="16" y="247"/>
                  <a:pt x="18" y="248"/>
                  <a:pt x="20" y="248"/>
                </a:cubicBezTo>
                <a:cubicBezTo>
                  <a:pt x="103" y="248"/>
                  <a:pt x="103" y="248"/>
                  <a:pt x="103" y="248"/>
                </a:cubicBezTo>
                <a:cubicBezTo>
                  <a:pt x="106" y="248"/>
                  <a:pt x="107" y="250"/>
                  <a:pt x="107" y="253"/>
                </a:cubicBezTo>
                <a:cubicBezTo>
                  <a:pt x="107" y="255"/>
                  <a:pt x="106" y="257"/>
                  <a:pt x="103" y="257"/>
                </a:cubicBezTo>
                <a:cubicBezTo>
                  <a:pt x="20" y="257"/>
                  <a:pt x="20" y="257"/>
                  <a:pt x="20" y="257"/>
                </a:cubicBezTo>
                <a:cubicBezTo>
                  <a:pt x="17" y="257"/>
                  <a:pt x="14" y="255"/>
                  <a:pt x="12" y="253"/>
                </a:cubicBezTo>
                <a:cubicBezTo>
                  <a:pt x="9" y="251"/>
                  <a:pt x="8" y="248"/>
                  <a:pt x="8" y="244"/>
                </a:cubicBezTo>
                <a:cubicBezTo>
                  <a:pt x="8" y="145"/>
                  <a:pt x="8" y="145"/>
                  <a:pt x="8" y="145"/>
                </a:cubicBezTo>
                <a:cubicBezTo>
                  <a:pt x="8" y="142"/>
                  <a:pt x="9" y="141"/>
                  <a:pt x="12" y="141"/>
                </a:cubicBezTo>
                <a:cubicBezTo>
                  <a:pt x="15" y="141"/>
                  <a:pt x="16" y="142"/>
                  <a:pt x="16" y="145"/>
                </a:cubicBezTo>
                <a:close/>
                <a:moveTo>
                  <a:pt x="123" y="124"/>
                </a:moveTo>
                <a:cubicBezTo>
                  <a:pt x="100" y="126"/>
                  <a:pt x="85" y="129"/>
                  <a:pt x="79" y="135"/>
                </a:cubicBezTo>
                <a:cubicBezTo>
                  <a:pt x="74" y="139"/>
                  <a:pt x="72" y="145"/>
                  <a:pt x="72" y="152"/>
                </a:cubicBezTo>
                <a:cubicBezTo>
                  <a:pt x="72" y="158"/>
                  <a:pt x="74" y="164"/>
                  <a:pt x="79" y="169"/>
                </a:cubicBezTo>
                <a:cubicBezTo>
                  <a:pt x="84" y="173"/>
                  <a:pt x="89" y="175"/>
                  <a:pt x="96" y="175"/>
                </a:cubicBezTo>
                <a:cubicBezTo>
                  <a:pt x="103" y="175"/>
                  <a:pt x="108" y="173"/>
                  <a:pt x="113" y="169"/>
                </a:cubicBezTo>
                <a:cubicBezTo>
                  <a:pt x="119" y="163"/>
                  <a:pt x="122" y="148"/>
                  <a:pt x="123" y="124"/>
                </a:cubicBezTo>
                <a:close/>
                <a:moveTo>
                  <a:pt x="132" y="115"/>
                </a:moveTo>
                <a:cubicBezTo>
                  <a:pt x="156" y="114"/>
                  <a:pt x="171" y="110"/>
                  <a:pt x="177" y="105"/>
                </a:cubicBezTo>
                <a:cubicBezTo>
                  <a:pt x="181" y="100"/>
                  <a:pt x="183" y="94"/>
                  <a:pt x="183" y="88"/>
                </a:cubicBezTo>
                <a:cubicBezTo>
                  <a:pt x="183" y="81"/>
                  <a:pt x="181" y="75"/>
                  <a:pt x="177" y="71"/>
                </a:cubicBezTo>
                <a:cubicBezTo>
                  <a:pt x="172" y="66"/>
                  <a:pt x="167" y="64"/>
                  <a:pt x="160" y="64"/>
                </a:cubicBezTo>
                <a:cubicBezTo>
                  <a:pt x="153" y="64"/>
                  <a:pt x="148" y="66"/>
                  <a:pt x="143" y="71"/>
                </a:cubicBezTo>
                <a:cubicBezTo>
                  <a:pt x="137" y="77"/>
                  <a:pt x="134" y="92"/>
                  <a:pt x="132" y="115"/>
                </a:cubicBezTo>
                <a:close/>
                <a:moveTo>
                  <a:pt x="153" y="8"/>
                </a:moveTo>
                <a:cubicBezTo>
                  <a:pt x="327" y="8"/>
                  <a:pt x="327" y="8"/>
                  <a:pt x="327" y="8"/>
                </a:cubicBezTo>
                <a:cubicBezTo>
                  <a:pt x="330" y="8"/>
                  <a:pt x="333" y="9"/>
                  <a:pt x="336" y="12"/>
                </a:cubicBezTo>
                <a:cubicBezTo>
                  <a:pt x="338" y="14"/>
                  <a:pt x="339" y="17"/>
                  <a:pt x="339" y="21"/>
                </a:cubicBezTo>
                <a:cubicBezTo>
                  <a:pt x="339" y="95"/>
                  <a:pt x="339" y="95"/>
                  <a:pt x="339" y="95"/>
                </a:cubicBezTo>
                <a:cubicBezTo>
                  <a:pt x="339" y="97"/>
                  <a:pt x="338" y="99"/>
                  <a:pt x="335" y="99"/>
                </a:cubicBezTo>
                <a:cubicBezTo>
                  <a:pt x="332" y="99"/>
                  <a:pt x="331" y="97"/>
                  <a:pt x="331" y="95"/>
                </a:cubicBezTo>
                <a:cubicBezTo>
                  <a:pt x="331" y="21"/>
                  <a:pt x="331" y="21"/>
                  <a:pt x="331" y="21"/>
                </a:cubicBezTo>
                <a:cubicBezTo>
                  <a:pt x="331" y="18"/>
                  <a:pt x="330" y="17"/>
                  <a:pt x="327" y="17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50" y="17"/>
                  <a:pt x="149" y="15"/>
                  <a:pt x="149" y="12"/>
                </a:cubicBezTo>
                <a:cubicBezTo>
                  <a:pt x="149" y="10"/>
                  <a:pt x="150" y="8"/>
                  <a:pt x="153" y="8"/>
                </a:cubicBezTo>
                <a:close/>
                <a:moveTo>
                  <a:pt x="339" y="145"/>
                </a:moveTo>
                <a:cubicBezTo>
                  <a:pt x="339" y="244"/>
                  <a:pt x="339" y="244"/>
                  <a:pt x="339" y="244"/>
                </a:cubicBezTo>
                <a:cubicBezTo>
                  <a:pt x="339" y="248"/>
                  <a:pt x="338" y="251"/>
                  <a:pt x="336" y="253"/>
                </a:cubicBezTo>
                <a:cubicBezTo>
                  <a:pt x="333" y="255"/>
                  <a:pt x="330" y="257"/>
                  <a:pt x="327" y="257"/>
                </a:cubicBezTo>
                <a:cubicBezTo>
                  <a:pt x="153" y="257"/>
                  <a:pt x="153" y="257"/>
                  <a:pt x="153" y="257"/>
                </a:cubicBezTo>
                <a:cubicBezTo>
                  <a:pt x="150" y="257"/>
                  <a:pt x="149" y="255"/>
                  <a:pt x="149" y="253"/>
                </a:cubicBezTo>
                <a:cubicBezTo>
                  <a:pt x="149" y="250"/>
                  <a:pt x="150" y="248"/>
                  <a:pt x="153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0" y="248"/>
                  <a:pt x="331" y="247"/>
                  <a:pt x="331" y="244"/>
                </a:cubicBezTo>
                <a:cubicBezTo>
                  <a:pt x="331" y="145"/>
                  <a:pt x="331" y="145"/>
                  <a:pt x="331" y="145"/>
                </a:cubicBezTo>
                <a:cubicBezTo>
                  <a:pt x="331" y="142"/>
                  <a:pt x="332" y="141"/>
                  <a:pt x="335" y="141"/>
                </a:cubicBezTo>
                <a:cubicBezTo>
                  <a:pt x="338" y="141"/>
                  <a:pt x="339" y="142"/>
                  <a:pt x="339" y="1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6915151" y="2484438"/>
            <a:ext cx="527050" cy="469900"/>
          </a:xfrm>
          <a:custGeom>
            <a:avLst/>
            <a:gdLst>
              <a:gd name="T0" fmla="*/ 228 w 298"/>
              <a:gd name="T1" fmla="*/ 75 h 265"/>
              <a:gd name="T2" fmla="*/ 294 w 298"/>
              <a:gd name="T3" fmla="*/ 78 h 265"/>
              <a:gd name="T4" fmla="*/ 298 w 298"/>
              <a:gd name="T5" fmla="*/ 253 h 265"/>
              <a:gd name="T6" fmla="*/ 286 w 298"/>
              <a:gd name="T7" fmla="*/ 265 h 265"/>
              <a:gd name="T8" fmla="*/ 178 w 298"/>
              <a:gd name="T9" fmla="*/ 265 h 265"/>
              <a:gd name="T10" fmla="*/ 70 w 298"/>
              <a:gd name="T11" fmla="*/ 265 h 265"/>
              <a:gd name="T12" fmla="*/ 12 w 298"/>
              <a:gd name="T13" fmla="*/ 265 h 265"/>
              <a:gd name="T14" fmla="*/ 0 w 298"/>
              <a:gd name="T15" fmla="*/ 253 h 265"/>
              <a:gd name="T16" fmla="*/ 4 w 298"/>
              <a:gd name="T17" fmla="*/ 153 h 265"/>
              <a:gd name="T18" fmla="*/ 70 w 298"/>
              <a:gd name="T19" fmla="*/ 149 h 265"/>
              <a:gd name="T20" fmla="*/ 83 w 298"/>
              <a:gd name="T21" fmla="*/ 161 h 265"/>
              <a:gd name="T22" fmla="*/ 82 w 298"/>
              <a:gd name="T23" fmla="*/ 257 h 265"/>
              <a:gd name="T24" fmla="*/ 108 w 298"/>
              <a:gd name="T25" fmla="*/ 253 h 265"/>
              <a:gd name="T26" fmla="*/ 111 w 298"/>
              <a:gd name="T27" fmla="*/ 4 h 265"/>
              <a:gd name="T28" fmla="*/ 178 w 298"/>
              <a:gd name="T29" fmla="*/ 0 h 265"/>
              <a:gd name="T30" fmla="*/ 190 w 298"/>
              <a:gd name="T31" fmla="*/ 12 h 265"/>
              <a:gd name="T32" fmla="*/ 190 w 298"/>
              <a:gd name="T33" fmla="*/ 257 h 265"/>
              <a:gd name="T34" fmla="*/ 215 w 298"/>
              <a:gd name="T35" fmla="*/ 253 h 265"/>
              <a:gd name="T36" fmla="*/ 219 w 298"/>
              <a:gd name="T37" fmla="*/ 78 h 265"/>
              <a:gd name="T38" fmla="*/ 75 w 298"/>
              <a:gd name="T39" fmla="*/ 253 h 265"/>
              <a:gd name="T40" fmla="*/ 70 w 298"/>
              <a:gd name="T41" fmla="*/ 157 h 265"/>
              <a:gd name="T42" fmla="*/ 8 w 298"/>
              <a:gd name="T43" fmla="*/ 161 h 265"/>
              <a:gd name="T44" fmla="*/ 12 w 298"/>
              <a:gd name="T45" fmla="*/ 257 h 265"/>
              <a:gd name="T46" fmla="*/ 70 w 298"/>
              <a:gd name="T47" fmla="*/ 257 h 265"/>
              <a:gd name="T48" fmla="*/ 182 w 298"/>
              <a:gd name="T49" fmla="*/ 253 h 265"/>
              <a:gd name="T50" fmla="*/ 178 w 298"/>
              <a:gd name="T51" fmla="*/ 8 h 265"/>
              <a:gd name="T52" fmla="*/ 116 w 298"/>
              <a:gd name="T53" fmla="*/ 12 h 265"/>
              <a:gd name="T54" fmla="*/ 120 w 298"/>
              <a:gd name="T55" fmla="*/ 257 h 265"/>
              <a:gd name="T56" fmla="*/ 286 w 298"/>
              <a:gd name="T57" fmla="*/ 83 h 265"/>
              <a:gd name="T58" fmla="*/ 224 w 298"/>
              <a:gd name="T59" fmla="*/ 87 h 265"/>
              <a:gd name="T60" fmla="*/ 228 w 298"/>
              <a:gd name="T61" fmla="*/ 257 h 265"/>
              <a:gd name="T62" fmla="*/ 290 w 298"/>
              <a:gd name="T63" fmla="*/ 253 h 265"/>
              <a:gd name="T64" fmla="*/ 286 w 298"/>
              <a:gd name="T65" fmla="*/ 8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8" h="265">
                <a:moveTo>
                  <a:pt x="219" y="78"/>
                </a:moveTo>
                <a:cubicBezTo>
                  <a:pt x="221" y="76"/>
                  <a:pt x="224" y="75"/>
                  <a:pt x="228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9" y="75"/>
                  <a:pt x="292" y="76"/>
                  <a:pt x="294" y="78"/>
                </a:cubicBezTo>
                <a:cubicBezTo>
                  <a:pt x="297" y="81"/>
                  <a:pt x="298" y="83"/>
                  <a:pt x="298" y="87"/>
                </a:cubicBezTo>
                <a:cubicBezTo>
                  <a:pt x="298" y="253"/>
                  <a:pt x="298" y="253"/>
                  <a:pt x="298" y="253"/>
                </a:cubicBezTo>
                <a:cubicBezTo>
                  <a:pt x="298" y="256"/>
                  <a:pt x="297" y="259"/>
                  <a:pt x="294" y="261"/>
                </a:cubicBezTo>
                <a:cubicBezTo>
                  <a:pt x="292" y="264"/>
                  <a:pt x="289" y="265"/>
                  <a:pt x="286" y="265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178" y="265"/>
                  <a:pt x="178" y="265"/>
                  <a:pt x="178" y="265"/>
                </a:cubicBezTo>
                <a:cubicBezTo>
                  <a:pt x="120" y="265"/>
                  <a:pt x="120" y="265"/>
                  <a:pt x="120" y="265"/>
                </a:cubicBezTo>
                <a:cubicBezTo>
                  <a:pt x="70" y="265"/>
                  <a:pt x="70" y="265"/>
                  <a:pt x="70" y="265"/>
                </a:cubicBezTo>
                <a:cubicBezTo>
                  <a:pt x="41" y="265"/>
                  <a:pt x="41" y="265"/>
                  <a:pt x="41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58"/>
                  <a:pt x="1" y="155"/>
                  <a:pt x="4" y="153"/>
                </a:cubicBezTo>
                <a:cubicBezTo>
                  <a:pt x="6" y="150"/>
                  <a:pt x="9" y="149"/>
                  <a:pt x="12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4" y="149"/>
                  <a:pt x="77" y="150"/>
                  <a:pt x="79" y="153"/>
                </a:cubicBezTo>
                <a:cubicBezTo>
                  <a:pt x="82" y="155"/>
                  <a:pt x="83" y="158"/>
                  <a:pt x="83" y="161"/>
                </a:cubicBezTo>
                <a:cubicBezTo>
                  <a:pt x="83" y="253"/>
                  <a:pt x="83" y="253"/>
                  <a:pt x="83" y="253"/>
                </a:cubicBezTo>
                <a:cubicBezTo>
                  <a:pt x="83" y="254"/>
                  <a:pt x="83" y="255"/>
                  <a:pt x="82" y="257"/>
                </a:cubicBezTo>
                <a:cubicBezTo>
                  <a:pt x="108" y="257"/>
                  <a:pt x="108" y="257"/>
                  <a:pt x="108" y="257"/>
                </a:cubicBezTo>
                <a:cubicBezTo>
                  <a:pt x="108" y="255"/>
                  <a:pt x="108" y="254"/>
                  <a:pt x="108" y="25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9"/>
                  <a:pt x="109" y="6"/>
                  <a:pt x="111" y="4"/>
                </a:cubicBezTo>
                <a:cubicBezTo>
                  <a:pt x="114" y="1"/>
                  <a:pt x="117" y="0"/>
                  <a:pt x="12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1" y="0"/>
                  <a:pt x="184" y="1"/>
                  <a:pt x="187" y="4"/>
                </a:cubicBezTo>
                <a:cubicBezTo>
                  <a:pt x="189" y="6"/>
                  <a:pt x="190" y="9"/>
                  <a:pt x="190" y="12"/>
                </a:cubicBezTo>
                <a:cubicBezTo>
                  <a:pt x="190" y="253"/>
                  <a:pt x="190" y="253"/>
                  <a:pt x="190" y="253"/>
                </a:cubicBezTo>
                <a:cubicBezTo>
                  <a:pt x="190" y="254"/>
                  <a:pt x="190" y="255"/>
                  <a:pt x="190" y="257"/>
                </a:cubicBezTo>
                <a:cubicBezTo>
                  <a:pt x="216" y="257"/>
                  <a:pt x="216" y="257"/>
                  <a:pt x="216" y="257"/>
                </a:cubicBezTo>
                <a:cubicBezTo>
                  <a:pt x="215" y="255"/>
                  <a:pt x="215" y="254"/>
                  <a:pt x="215" y="253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15" y="83"/>
                  <a:pt x="216" y="81"/>
                  <a:pt x="219" y="78"/>
                </a:cubicBezTo>
                <a:close/>
                <a:moveTo>
                  <a:pt x="70" y="257"/>
                </a:moveTo>
                <a:cubicBezTo>
                  <a:pt x="73" y="257"/>
                  <a:pt x="75" y="255"/>
                  <a:pt x="75" y="253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59"/>
                  <a:pt x="73" y="157"/>
                  <a:pt x="70" y="157"/>
                </a:cubicBezTo>
                <a:cubicBezTo>
                  <a:pt x="12" y="157"/>
                  <a:pt x="12" y="157"/>
                  <a:pt x="12" y="157"/>
                </a:cubicBezTo>
                <a:cubicBezTo>
                  <a:pt x="10" y="157"/>
                  <a:pt x="8" y="159"/>
                  <a:pt x="8" y="161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10" y="257"/>
                  <a:pt x="12" y="257"/>
                </a:cubicBezTo>
                <a:cubicBezTo>
                  <a:pt x="41" y="257"/>
                  <a:pt x="41" y="257"/>
                  <a:pt x="41" y="257"/>
                </a:cubicBezTo>
                <a:lnTo>
                  <a:pt x="70" y="257"/>
                </a:lnTo>
                <a:close/>
                <a:moveTo>
                  <a:pt x="178" y="257"/>
                </a:moveTo>
                <a:cubicBezTo>
                  <a:pt x="181" y="257"/>
                  <a:pt x="182" y="255"/>
                  <a:pt x="182" y="253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0"/>
                  <a:pt x="181" y="8"/>
                  <a:pt x="178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17" y="8"/>
                  <a:pt x="116" y="10"/>
                  <a:pt x="116" y="12"/>
                </a:cubicBezTo>
                <a:cubicBezTo>
                  <a:pt x="116" y="253"/>
                  <a:pt x="116" y="253"/>
                  <a:pt x="116" y="253"/>
                </a:cubicBezTo>
                <a:cubicBezTo>
                  <a:pt x="116" y="255"/>
                  <a:pt x="117" y="257"/>
                  <a:pt x="120" y="257"/>
                </a:cubicBezTo>
                <a:lnTo>
                  <a:pt x="178" y="257"/>
                </a:lnTo>
                <a:close/>
                <a:moveTo>
                  <a:pt x="286" y="83"/>
                </a:moveTo>
                <a:cubicBezTo>
                  <a:pt x="228" y="83"/>
                  <a:pt x="228" y="83"/>
                  <a:pt x="228" y="83"/>
                </a:cubicBezTo>
                <a:cubicBezTo>
                  <a:pt x="225" y="83"/>
                  <a:pt x="224" y="84"/>
                  <a:pt x="224" y="87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24" y="255"/>
                  <a:pt x="225" y="257"/>
                  <a:pt x="228" y="257"/>
                </a:cubicBezTo>
                <a:cubicBezTo>
                  <a:pt x="286" y="257"/>
                  <a:pt x="286" y="257"/>
                  <a:pt x="286" y="257"/>
                </a:cubicBezTo>
                <a:cubicBezTo>
                  <a:pt x="288" y="257"/>
                  <a:pt x="290" y="255"/>
                  <a:pt x="290" y="253"/>
                </a:cubicBezTo>
                <a:cubicBezTo>
                  <a:pt x="290" y="87"/>
                  <a:pt x="290" y="87"/>
                  <a:pt x="290" y="87"/>
                </a:cubicBezTo>
                <a:cubicBezTo>
                  <a:pt x="290" y="84"/>
                  <a:pt x="288" y="83"/>
                  <a:pt x="286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7677152" y="2484438"/>
            <a:ext cx="454025" cy="469900"/>
          </a:xfrm>
          <a:custGeom>
            <a:avLst/>
            <a:gdLst>
              <a:gd name="T0" fmla="*/ 244 w 256"/>
              <a:gd name="T1" fmla="*/ 265 h 265"/>
              <a:gd name="T2" fmla="*/ 3 w 256"/>
              <a:gd name="T3" fmla="*/ 261 h 265"/>
              <a:gd name="T4" fmla="*/ 0 w 256"/>
              <a:gd name="T5" fmla="*/ 12 h 265"/>
              <a:gd name="T6" fmla="*/ 12 w 256"/>
              <a:gd name="T7" fmla="*/ 0 h 265"/>
              <a:gd name="T8" fmla="*/ 253 w 256"/>
              <a:gd name="T9" fmla="*/ 4 h 265"/>
              <a:gd name="T10" fmla="*/ 256 w 256"/>
              <a:gd name="T11" fmla="*/ 253 h 265"/>
              <a:gd name="T12" fmla="*/ 12 w 256"/>
              <a:gd name="T13" fmla="*/ 257 h 265"/>
              <a:gd name="T14" fmla="*/ 248 w 256"/>
              <a:gd name="T15" fmla="*/ 253 h 265"/>
              <a:gd name="T16" fmla="*/ 244 w 256"/>
              <a:gd name="T17" fmla="*/ 8 h 265"/>
              <a:gd name="T18" fmla="*/ 8 w 256"/>
              <a:gd name="T19" fmla="*/ 12 h 265"/>
              <a:gd name="T20" fmla="*/ 12 w 256"/>
              <a:gd name="T21" fmla="*/ 257 h 265"/>
              <a:gd name="T22" fmla="*/ 173 w 256"/>
              <a:gd name="T23" fmla="*/ 166 h 265"/>
              <a:gd name="T24" fmla="*/ 240 w 256"/>
              <a:gd name="T25" fmla="*/ 170 h 265"/>
              <a:gd name="T26" fmla="*/ 173 w 256"/>
              <a:gd name="T27" fmla="*/ 174 h 265"/>
              <a:gd name="T28" fmla="*/ 169 w 256"/>
              <a:gd name="T29" fmla="*/ 248 h 265"/>
              <a:gd name="T30" fmla="*/ 165 w 256"/>
              <a:gd name="T31" fmla="*/ 174 h 265"/>
              <a:gd name="T32" fmla="*/ 91 w 256"/>
              <a:gd name="T33" fmla="*/ 244 h 265"/>
              <a:gd name="T34" fmla="*/ 82 w 256"/>
              <a:gd name="T35" fmla="*/ 244 h 265"/>
              <a:gd name="T36" fmla="*/ 20 w 256"/>
              <a:gd name="T37" fmla="*/ 174 h 265"/>
              <a:gd name="T38" fmla="*/ 20 w 256"/>
              <a:gd name="T39" fmla="*/ 166 h 265"/>
              <a:gd name="T40" fmla="*/ 82 w 256"/>
              <a:gd name="T41" fmla="*/ 91 h 265"/>
              <a:gd name="T42" fmla="*/ 16 w 256"/>
              <a:gd name="T43" fmla="*/ 87 h 265"/>
              <a:gd name="T44" fmla="*/ 82 w 256"/>
              <a:gd name="T45" fmla="*/ 83 h 265"/>
              <a:gd name="T46" fmla="*/ 86 w 256"/>
              <a:gd name="T47" fmla="*/ 17 h 265"/>
              <a:gd name="T48" fmla="*/ 91 w 256"/>
              <a:gd name="T49" fmla="*/ 83 h 265"/>
              <a:gd name="T50" fmla="*/ 165 w 256"/>
              <a:gd name="T51" fmla="*/ 21 h 265"/>
              <a:gd name="T52" fmla="*/ 173 w 256"/>
              <a:gd name="T53" fmla="*/ 21 h 265"/>
              <a:gd name="T54" fmla="*/ 236 w 256"/>
              <a:gd name="T55" fmla="*/ 83 h 265"/>
              <a:gd name="T56" fmla="*/ 236 w 256"/>
              <a:gd name="T57" fmla="*/ 91 h 265"/>
              <a:gd name="T58" fmla="*/ 165 w 256"/>
              <a:gd name="T59" fmla="*/ 91 h 265"/>
              <a:gd name="T60" fmla="*/ 91 w 256"/>
              <a:gd name="T61" fmla="*/ 166 h 265"/>
              <a:gd name="T62" fmla="*/ 165 w 256"/>
              <a:gd name="T63" fmla="*/ 9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6" h="265">
                <a:moveTo>
                  <a:pt x="253" y="261"/>
                </a:moveTo>
                <a:cubicBezTo>
                  <a:pt x="250" y="264"/>
                  <a:pt x="247" y="265"/>
                  <a:pt x="244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7" y="0"/>
                  <a:pt x="250" y="1"/>
                  <a:pt x="253" y="4"/>
                </a:cubicBezTo>
                <a:cubicBezTo>
                  <a:pt x="255" y="6"/>
                  <a:pt x="256" y="9"/>
                  <a:pt x="256" y="12"/>
                </a:cubicBezTo>
                <a:cubicBezTo>
                  <a:pt x="256" y="253"/>
                  <a:pt x="256" y="253"/>
                  <a:pt x="256" y="253"/>
                </a:cubicBezTo>
                <a:cubicBezTo>
                  <a:pt x="256" y="256"/>
                  <a:pt x="255" y="259"/>
                  <a:pt x="253" y="261"/>
                </a:cubicBezTo>
                <a:close/>
                <a:moveTo>
                  <a:pt x="12" y="257"/>
                </a:moveTo>
                <a:cubicBezTo>
                  <a:pt x="244" y="257"/>
                  <a:pt x="244" y="257"/>
                  <a:pt x="244" y="257"/>
                </a:cubicBezTo>
                <a:cubicBezTo>
                  <a:pt x="247" y="257"/>
                  <a:pt x="248" y="255"/>
                  <a:pt x="248" y="253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0"/>
                  <a:pt x="247" y="8"/>
                  <a:pt x="24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9" y="257"/>
                  <a:pt x="12" y="257"/>
                </a:cubicBezTo>
                <a:close/>
                <a:moveTo>
                  <a:pt x="173" y="91"/>
                </a:moveTo>
                <a:cubicBezTo>
                  <a:pt x="173" y="166"/>
                  <a:pt x="173" y="166"/>
                  <a:pt x="173" y="166"/>
                </a:cubicBezTo>
                <a:cubicBezTo>
                  <a:pt x="236" y="166"/>
                  <a:pt x="236" y="166"/>
                  <a:pt x="236" y="166"/>
                </a:cubicBezTo>
                <a:cubicBezTo>
                  <a:pt x="238" y="166"/>
                  <a:pt x="240" y="167"/>
                  <a:pt x="240" y="170"/>
                </a:cubicBezTo>
                <a:cubicBezTo>
                  <a:pt x="240" y="173"/>
                  <a:pt x="238" y="174"/>
                  <a:pt x="236" y="174"/>
                </a:cubicBezTo>
                <a:cubicBezTo>
                  <a:pt x="173" y="174"/>
                  <a:pt x="173" y="174"/>
                  <a:pt x="173" y="174"/>
                </a:cubicBezTo>
                <a:cubicBezTo>
                  <a:pt x="173" y="244"/>
                  <a:pt x="173" y="244"/>
                  <a:pt x="173" y="244"/>
                </a:cubicBezTo>
                <a:cubicBezTo>
                  <a:pt x="173" y="247"/>
                  <a:pt x="172" y="248"/>
                  <a:pt x="169" y="248"/>
                </a:cubicBezTo>
                <a:cubicBezTo>
                  <a:pt x="167" y="248"/>
                  <a:pt x="165" y="247"/>
                  <a:pt x="165" y="244"/>
                </a:cubicBezTo>
                <a:cubicBezTo>
                  <a:pt x="165" y="174"/>
                  <a:pt x="165" y="174"/>
                  <a:pt x="165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1" y="244"/>
                  <a:pt x="91" y="244"/>
                  <a:pt x="91" y="244"/>
                </a:cubicBezTo>
                <a:cubicBezTo>
                  <a:pt x="91" y="247"/>
                  <a:pt x="89" y="248"/>
                  <a:pt x="86" y="248"/>
                </a:cubicBezTo>
                <a:cubicBezTo>
                  <a:pt x="84" y="248"/>
                  <a:pt x="82" y="247"/>
                  <a:pt x="82" y="244"/>
                </a:cubicBezTo>
                <a:cubicBezTo>
                  <a:pt x="82" y="174"/>
                  <a:pt x="82" y="174"/>
                  <a:pt x="82" y="174"/>
                </a:cubicBezTo>
                <a:cubicBezTo>
                  <a:pt x="20" y="174"/>
                  <a:pt x="20" y="174"/>
                  <a:pt x="20" y="174"/>
                </a:cubicBezTo>
                <a:cubicBezTo>
                  <a:pt x="17" y="174"/>
                  <a:pt x="16" y="173"/>
                  <a:pt x="16" y="170"/>
                </a:cubicBezTo>
                <a:cubicBezTo>
                  <a:pt x="16" y="167"/>
                  <a:pt x="17" y="166"/>
                  <a:pt x="20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82" y="91"/>
                  <a:pt x="82" y="91"/>
                  <a:pt x="82" y="91"/>
                </a:cubicBezTo>
                <a:cubicBezTo>
                  <a:pt x="20" y="91"/>
                  <a:pt x="20" y="91"/>
                  <a:pt x="20" y="91"/>
                </a:cubicBezTo>
                <a:cubicBezTo>
                  <a:pt x="17" y="91"/>
                  <a:pt x="16" y="90"/>
                  <a:pt x="16" y="87"/>
                </a:cubicBezTo>
                <a:cubicBezTo>
                  <a:pt x="16" y="84"/>
                  <a:pt x="17" y="83"/>
                  <a:pt x="20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18"/>
                  <a:pt x="84" y="17"/>
                  <a:pt x="86" y="17"/>
                </a:cubicBezTo>
                <a:cubicBezTo>
                  <a:pt x="89" y="17"/>
                  <a:pt x="91" y="18"/>
                  <a:pt x="91" y="21"/>
                </a:cubicBezTo>
                <a:cubicBezTo>
                  <a:pt x="91" y="83"/>
                  <a:pt x="91" y="83"/>
                  <a:pt x="91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18"/>
                  <a:pt x="167" y="17"/>
                  <a:pt x="169" y="17"/>
                </a:cubicBezTo>
                <a:cubicBezTo>
                  <a:pt x="172" y="17"/>
                  <a:pt x="173" y="18"/>
                  <a:pt x="173" y="21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8" y="83"/>
                  <a:pt x="240" y="84"/>
                  <a:pt x="240" y="87"/>
                </a:cubicBezTo>
                <a:cubicBezTo>
                  <a:pt x="240" y="90"/>
                  <a:pt x="238" y="91"/>
                  <a:pt x="236" y="91"/>
                </a:cubicBezTo>
                <a:lnTo>
                  <a:pt x="173" y="91"/>
                </a:lnTo>
                <a:close/>
                <a:moveTo>
                  <a:pt x="165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165" y="166"/>
                  <a:pt x="165" y="166"/>
                  <a:pt x="165" y="166"/>
                </a:cubicBezTo>
                <a:lnTo>
                  <a:pt x="165" y="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8367714" y="2484438"/>
            <a:ext cx="468313" cy="469900"/>
          </a:xfrm>
          <a:custGeom>
            <a:avLst/>
            <a:gdLst>
              <a:gd name="T0" fmla="*/ 261 w 265"/>
              <a:gd name="T1" fmla="*/ 261 h 265"/>
              <a:gd name="T2" fmla="*/ 252 w 265"/>
              <a:gd name="T3" fmla="*/ 265 h 265"/>
              <a:gd name="T4" fmla="*/ 178 w 265"/>
              <a:gd name="T5" fmla="*/ 265 h 265"/>
              <a:gd name="T6" fmla="*/ 174 w 265"/>
              <a:gd name="T7" fmla="*/ 261 h 265"/>
              <a:gd name="T8" fmla="*/ 178 w 265"/>
              <a:gd name="T9" fmla="*/ 257 h 265"/>
              <a:gd name="T10" fmla="*/ 252 w 265"/>
              <a:gd name="T11" fmla="*/ 257 h 265"/>
              <a:gd name="T12" fmla="*/ 256 w 265"/>
              <a:gd name="T13" fmla="*/ 253 h 265"/>
              <a:gd name="T14" fmla="*/ 256 w 265"/>
              <a:gd name="T15" fmla="*/ 12 h 265"/>
              <a:gd name="T16" fmla="*/ 252 w 265"/>
              <a:gd name="T17" fmla="*/ 8 h 265"/>
              <a:gd name="T18" fmla="*/ 12 w 265"/>
              <a:gd name="T19" fmla="*/ 8 h 265"/>
              <a:gd name="T20" fmla="*/ 8 w 265"/>
              <a:gd name="T21" fmla="*/ 12 h 265"/>
              <a:gd name="T22" fmla="*/ 8 w 265"/>
              <a:gd name="T23" fmla="*/ 87 h 265"/>
              <a:gd name="T24" fmla="*/ 4 w 265"/>
              <a:gd name="T25" fmla="*/ 91 h 265"/>
              <a:gd name="T26" fmla="*/ 0 w 265"/>
              <a:gd name="T27" fmla="*/ 87 h 265"/>
              <a:gd name="T28" fmla="*/ 0 w 265"/>
              <a:gd name="T29" fmla="*/ 12 h 265"/>
              <a:gd name="T30" fmla="*/ 3 w 265"/>
              <a:gd name="T31" fmla="*/ 4 h 265"/>
              <a:gd name="T32" fmla="*/ 12 w 265"/>
              <a:gd name="T33" fmla="*/ 0 h 265"/>
              <a:gd name="T34" fmla="*/ 252 w 265"/>
              <a:gd name="T35" fmla="*/ 0 h 265"/>
              <a:gd name="T36" fmla="*/ 261 w 265"/>
              <a:gd name="T37" fmla="*/ 4 h 265"/>
              <a:gd name="T38" fmla="*/ 265 w 265"/>
              <a:gd name="T39" fmla="*/ 12 h 265"/>
              <a:gd name="T40" fmla="*/ 265 w 265"/>
              <a:gd name="T41" fmla="*/ 253 h 265"/>
              <a:gd name="T42" fmla="*/ 261 w 265"/>
              <a:gd name="T43" fmla="*/ 261 h 265"/>
              <a:gd name="T44" fmla="*/ 151 w 265"/>
              <a:gd name="T45" fmla="*/ 108 h 265"/>
              <a:gd name="T46" fmla="*/ 209 w 265"/>
              <a:gd name="T47" fmla="*/ 50 h 265"/>
              <a:gd name="T48" fmla="*/ 153 w 265"/>
              <a:gd name="T49" fmla="*/ 50 h 265"/>
              <a:gd name="T50" fmla="*/ 149 w 265"/>
              <a:gd name="T51" fmla="*/ 46 h 265"/>
              <a:gd name="T52" fmla="*/ 153 w 265"/>
              <a:gd name="T53" fmla="*/ 41 h 265"/>
              <a:gd name="T54" fmla="*/ 219 w 265"/>
              <a:gd name="T55" fmla="*/ 41 h 265"/>
              <a:gd name="T56" fmla="*/ 223 w 265"/>
              <a:gd name="T57" fmla="*/ 46 h 265"/>
              <a:gd name="T58" fmla="*/ 223 w 265"/>
              <a:gd name="T59" fmla="*/ 112 h 265"/>
              <a:gd name="T60" fmla="*/ 219 w 265"/>
              <a:gd name="T61" fmla="*/ 116 h 265"/>
              <a:gd name="T62" fmla="*/ 215 w 265"/>
              <a:gd name="T63" fmla="*/ 112 h 265"/>
              <a:gd name="T64" fmla="*/ 215 w 265"/>
              <a:gd name="T65" fmla="*/ 55 h 265"/>
              <a:gd name="T66" fmla="*/ 157 w 265"/>
              <a:gd name="T67" fmla="*/ 113 h 265"/>
              <a:gd name="T68" fmla="*/ 157 w 265"/>
              <a:gd name="T69" fmla="*/ 253 h 265"/>
              <a:gd name="T70" fmla="*/ 153 w 265"/>
              <a:gd name="T71" fmla="*/ 261 h 265"/>
              <a:gd name="T72" fmla="*/ 145 w 265"/>
              <a:gd name="T73" fmla="*/ 265 h 265"/>
              <a:gd name="T74" fmla="*/ 12 w 265"/>
              <a:gd name="T75" fmla="*/ 265 h 265"/>
              <a:gd name="T76" fmla="*/ 3 w 265"/>
              <a:gd name="T77" fmla="*/ 261 h 265"/>
              <a:gd name="T78" fmla="*/ 0 w 265"/>
              <a:gd name="T79" fmla="*/ 253 h 265"/>
              <a:gd name="T80" fmla="*/ 0 w 265"/>
              <a:gd name="T81" fmla="*/ 120 h 265"/>
              <a:gd name="T82" fmla="*/ 3 w 265"/>
              <a:gd name="T83" fmla="*/ 111 h 265"/>
              <a:gd name="T84" fmla="*/ 12 w 265"/>
              <a:gd name="T85" fmla="*/ 108 h 265"/>
              <a:gd name="T86" fmla="*/ 151 w 265"/>
              <a:gd name="T87" fmla="*/ 108 h 265"/>
              <a:gd name="T88" fmla="*/ 149 w 265"/>
              <a:gd name="T89" fmla="*/ 116 h 265"/>
              <a:gd name="T90" fmla="*/ 12 w 265"/>
              <a:gd name="T91" fmla="*/ 116 h 265"/>
              <a:gd name="T92" fmla="*/ 8 w 265"/>
              <a:gd name="T93" fmla="*/ 120 h 265"/>
              <a:gd name="T94" fmla="*/ 8 w 265"/>
              <a:gd name="T95" fmla="*/ 253 h 265"/>
              <a:gd name="T96" fmla="*/ 12 w 265"/>
              <a:gd name="T97" fmla="*/ 257 h 265"/>
              <a:gd name="T98" fmla="*/ 145 w 265"/>
              <a:gd name="T99" fmla="*/ 257 h 265"/>
              <a:gd name="T100" fmla="*/ 149 w 265"/>
              <a:gd name="T101" fmla="*/ 253 h 265"/>
              <a:gd name="T102" fmla="*/ 149 w 265"/>
              <a:gd name="T103" fmla="*/ 11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5" h="265">
                <a:moveTo>
                  <a:pt x="261" y="261"/>
                </a:moveTo>
                <a:cubicBezTo>
                  <a:pt x="259" y="264"/>
                  <a:pt x="256" y="265"/>
                  <a:pt x="252" y="265"/>
                </a:cubicBezTo>
                <a:cubicBezTo>
                  <a:pt x="178" y="265"/>
                  <a:pt x="178" y="265"/>
                  <a:pt x="178" y="265"/>
                </a:cubicBezTo>
                <a:cubicBezTo>
                  <a:pt x="175" y="265"/>
                  <a:pt x="174" y="264"/>
                  <a:pt x="174" y="261"/>
                </a:cubicBezTo>
                <a:cubicBezTo>
                  <a:pt x="174" y="258"/>
                  <a:pt x="175" y="257"/>
                  <a:pt x="178" y="257"/>
                </a:cubicBezTo>
                <a:cubicBezTo>
                  <a:pt x="252" y="257"/>
                  <a:pt x="252" y="257"/>
                  <a:pt x="252" y="257"/>
                </a:cubicBezTo>
                <a:cubicBezTo>
                  <a:pt x="255" y="257"/>
                  <a:pt x="256" y="255"/>
                  <a:pt x="256" y="253"/>
                </a:cubicBezTo>
                <a:cubicBezTo>
                  <a:pt x="256" y="12"/>
                  <a:pt x="256" y="12"/>
                  <a:pt x="256" y="12"/>
                </a:cubicBezTo>
                <a:cubicBezTo>
                  <a:pt x="256" y="10"/>
                  <a:pt x="255" y="8"/>
                  <a:pt x="25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cubicBezTo>
                  <a:pt x="8" y="87"/>
                  <a:pt x="8" y="87"/>
                  <a:pt x="8" y="87"/>
                </a:cubicBezTo>
                <a:cubicBezTo>
                  <a:pt x="8" y="90"/>
                  <a:pt x="7" y="91"/>
                  <a:pt x="4" y="91"/>
                </a:cubicBezTo>
                <a:cubicBezTo>
                  <a:pt x="1" y="91"/>
                  <a:pt x="0" y="90"/>
                  <a:pt x="0" y="87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6" y="0"/>
                  <a:pt x="259" y="1"/>
                  <a:pt x="261" y="4"/>
                </a:cubicBezTo>
                <a:cubicBezTo>
                  <a:pt x="263" y="6"/>
                  <a:pt x="265" y="9"/>
                  <a:pt x="265" y="12"/>
                </a:cubicBezTo>
                <a:cubicBezTo>
                  <a:pt x="265" y="253"/>
                  <a:pt x="265" y="253"/>
                  <a:pt x="265" y="253"/>
                </a:cubicBezTo>
                <a:cubicBezTo>
                  <a:pt x="265" y="256"/>
                  <a:pt x="263" y="259"/>
                  <a:pt x="261" y="261"/>
                </a:cubicBezTo>
                <a:close/>
                <a:moveTo>
                  <a:pt x="151" y="108"/>
                </a:moveTo>
                <a:cubicBezTo>
                  <a:pt x="209" y="50"/>
                  <a:pt x="209" y="50"/>
                  <a:pt x="209" y="50"/>
                </a:cubicBezTo>
                <a:cubicBezTo>
                  <a:pt x="153" y="50"/>
                  <a:pt x="153" y="50"/>
                  <a:pt x="153" y="50"/>
                </a:cubicBezTo>
                <a:cubicBezTo>
                  <a:pt x="150" y="50"/>
                  <a:pt x="149" y="48"/>
                  <a:pt x="149" y="46"/>
                </a:cubicBezTo>
                <a:cubicBezTo>
                  <a:pt x="149" y="43"/>
                  <a:pt x="150" y="41"/>
                  <a:pt x="153" y="41"/>
                </a:cubicBezTo>
                <a:cubicBezTo>
                  <a:pt x="219" y="41"/>
                  <a:pt x="219" y="41"/>
                  <a:pt x="219" y="41"/>
                </a:cubicBezTo>
                <a:cubicBezTo>
                  <a:pt x="222" y="41"/>
                  <a:pt x="223" y="43"/>
                  <a:pt x="223" y="46"/>
                </a:cubicBezTo>
                <a:cubicBezTo>
                  <a:pt x="223" y="112"/>
                  <a:pt x="223" y="112"/>
                  <a:pt x="223" y="112"/>
                </a:cubicBezTo>
                <a:cubicBezTo>
                  <a:pt x="223" y="115"/>
                  <a:pt x="222" y="116"/>
                  <a:pt x="219" y="116"/>
                </a:cubicBezTo>
                <a:cubicBezTo>
                  <a:pt x="216" y="116"/>
                  <a:pt x="215" y="115"/>
                  <a:pt x="215" y="11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253"/>
                  <a:pt x="157" y="253"/>
                  <a:pt x="157" y="253"/>
                </a:cubicBezTo>
                <a:cubicBezTo>
                  <a:pt x="157" y="256"/>
                  <a:pt x="156" y="259"/>
                  <a:pt x="153" y="261"/>
                </a:cubicBezTo>
                <a:cubicBezTo>
                  <a:pt x="151" y="264"/>
                  <a:pt x="148" y="265"/>
                  <a:pt x="145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3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7"/>
                  <a:pt x="1" y="114"/>
                  <a:pt x="3" y="111"/>
                </a:cubicBezTo>
                <a:cubicBezTo>
                  <a:pt x="6" y="109"/>
                  <a:pt x="9" y="108"/>
                  <a:pt x="12" y="108"/>
                </a:cubicBezTo>
                <a:lnTo>
                  <a:pt x="151" y="108"/>
                </a:lnTo>
                <a:close/>
                <a:moveTo>
                  <a:pt x="149" y="116"/>
                </a:moveTo>
                <a:cubicBezTo>
                  <a:pt x="12" y="116"/>
                  <a:pt x="12" y="116"/>
                  <a:pt x="12" y="116"/>
                </a:cubicBezTo>
                <a:cubicBezTo>
                  <a:pt x="9" y="116"/>
                  <a:pt x="8" y="117"/>
                  <a:pt x="8" y="120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9" y="257"/>
                  <a:pt x="12" y="257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47" y="257"/>
                  <a:pt x="149" y="255"/>
                  <a:pt x="149" y="253"/>
                </a:cubicBezTo>
                <a:lnTo>
                  <a:pt x="149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9070976" y="2484438"/>
            <a:ext cx="615950" cy="469900"/>
          </a:xfrm>
          <a:custGeom>
            <a:avLst/>
            <a:gdLst>
              <a:gd name="T0" fmla="*/ 75 w 348"/>
              <a:gd name="T1" fmla="*/ 4 h 265"/>
              <a:gd name="T2" fmla="*/ 71 w 348"/>
              <a:gd name="T3" fmla="*/ 8 h 265"/>
              <a:gd name="T4" fmla="*/ 13 w 348"/>
              <a:gd name="T5" fmla="*/ 8 h 265"/>
              <a:gd name="T6" fmla="*/ 8 w 348"/>
              <a:gd name="T7" fmla="*/ 12 h 265"/>
              <a:gd name="T8" fmla="*/ 8 w 348"/>
              <a:gd name="T9" fmla="*/ 62 h 265"/>
              <a:gd name="T10" fmla="*/ 4 w 348"/>
              <a:gd name="T11" fmla="*/ 66 h 265"/>
              <a:gd name="T12" fmla="*/ 0 w 348"/>
              <a:gd name="T13" fmla="*/ 62 h 265"/>
              <a:gd name="T14" fmla="*/ 0 w 348"/>
              <a:gd name="T15" fmla="*/ 12 h 265"/>
              <a:gd name="T16" fmla="*/ 4 w 348"/>
              <a:gd name="T17" fmla="*/ 4 h 265"/>
              <a:gd name="T18" fmla="*/ 13 w 348"/>
              <a:gd name="T19" fmla="*/ 0 h 265"/>
              <a:gd name="T20" fmla="*/ 71 w 348"/>
              <a:gd name="T21" fmla="*/ 0 h 265"/>
              <a:gd name="T22" fmla="*/ 75 w 348"/>
              <a:gd name="T23" fmla="*/ 4 h 265"/>
              <a:gd name="T24" fmla="*/ 8 w 348"/>
              <a:gd name="T25" fmla="*/ 203 h 265"/>
              <a:gd name="T26" fmla="*/ 8 w 348"/>
              <a:gd name="T27" fmla="*/ 253 h 265"/>
              <a:gd name="T28" fmla="*/ 13 w 348"/>
              <a:gd name="T29" fmla="*/ 257 h 265"/>
              <a:gd name="T30" fmla="*/ 71 w 348"/>
              <a:gd name="T31" fmla="*/ 257 h 265"/>
              <a:gd name="T32" fmla="*/ 75 w 348"/>
              <a:gd name="T33" fmla="*/ 261 h 265"/>
              <a:gd name="T34" fmla="*/ 71 w 348"/>
              <a:gd name="T35" fmla="*/ 265 h 265"/>
              <a:gd name="T36" fmla="*/ 13 w 348"/>
              <a:gd name="T37" fmla="*/ 265 h 265"/>
              <a:gd name="T38" fmla="*/ 4 w 348"/>
              <a:gd name="T39" fmla="*/ 261 h 265"/>
              <a:gd name="T40" fmla="*/ 0 w 348"/>
              <a:gd name="T41" fmla="*/ 253 h 265"/>
              <a:gd name="T42" fmla="*/ 0 w 348"/>
              <a:gd name="T43" fmla="*/ 203 h 265"/>
              <a:gd name="T44" fmla="*/ 4 w 348"/>
              <a:gd name="T45" fmla="*/ 199 h 265"/>
              <a:gd name="T46" fmla="*/ 8 w 348"/>
              <a:gd name="T47" fmla="*/ 203 h 265"/>
              <a:gd name="T48" fmla="*/ 153 w 348"/>
              <a:gd name="T49" fmla="*/ 157 h 265"/>
              <a:gd name="T50" fmla="*/ 149 w 348"/>
              <a:gd name="T51" fmla="*/ 153 h 265"/>
              <a:gd name="T52" fmla="*/ 149 w 348"/>
              <a:gd name="T53" fmla="*/ 112 h 265"/>
              <a:gd name="T54" fmla="*/ 153 w 348"/>
              <a:gd name="T55" fmla="*/ 108 h 265"/>
              <a:gd name="T56" fmla="*/ 195 w 348"/>
              <a:gd name="T57" fmla="*/ 108 h 265"/>
              <a:gd name="T58" fmla="*/ 199 w 348"/>
              <a:gd name="T59" fmla="*/ 112 h 265"/>
              <a:gd name="T60" fmla="*/ 199 w 348"/>
              <a:gd name="T61" fmla="*/ 153 h 265"/>
              <a:gd name="T62" fmla="*/ 195 w 348"/>
              <a:gd name="T63" fmla="*/ 157 h 265"/>
              <a:gd name="T64" fmla="*/ 153 w 348"/>
              <a:gd name="T65" fmla="*/ 157 h 265"/>
              <a:gd name="T66" fmla="*/ 157 w 348"/>
              <a:gd name="T67" fmla="*/ 149 h 265"/>
              <a:gd name="T68" fmla="*/ 191 w 348"/>
              <a:gd name="T69" fmla="*/ 149 h 265"/>
              <a:gd name="T70" fmla="*/ 191 w 348"/>
              <a:gd name="T71" fmla="*/ 116 h 265"/>
              <a:gd name="T72" fmla="*/ 157 w 348"/>
              <a:gd name="T73" fmla="*/ 116 h 265"/>
              <a:gd name="T74" fmla="*/ 157 w 348"/>
              <a:gd name="T75" fmla="*/ 149 h 265"/>
              <a:gd name="T76" fmla="*/ 344 w 348"/>
              <a:gd name="T77" fmla="*/ 4 h 265"/>
              <a:gd name="T78" fmla="*/ 348 w 348"/>
              <a:gd name="T79" fmla="*/ 12 h 265"/>
              <a:gd name="T80" fmla="*/ 348 w 348"/>
              <a:gd name="T81" fmla="*/ 62 h 265"/>
              <a:gd name="T82" fmla="*/ 344 w 348"/>
              <a:gd name="T83" fmla="*/ 66 h 265"/>
              <a:gd name="T84" fmla="*/ 340 w 348"/>
              <a:gd name="T85" fmla="*/ 62 h 265"/>
              <a:gd name="T86" fmla="*/ 340 w 348"/>
              <a:gd name="T87" fmla="*/ 12 h 265"/>
              <a:gd name="T88" fmla="*/ 335 w 348"/>
              <a:gd name="T89" fmla="*/ 8 h 265"/>
              <a:gd name="T90" fmla="*/ 278 w 348"/>
              <a:gd name="T91" fmla="*/ 8 h 265"/>
              <a:gd name="T92" fmla="*/ 273 w 348"/>
              <a:gd name="T93" fmla="*/ 4 h 265"/>
              <a:gd name="T94" fmla="*/ 278 w 348"/>
              <a:gd name="T95" fmla="*/ 0 h 265"/>
              <a:gd name="T96" fmla="*/ 335 w 348"/>
              <a:gd name="T97" fmla="*/ 0 h 265"/>
              <a:gd name="T98" fmla="*/ 344 w 348"/>
              <a:gd name="T99" fmla="*/ 4 h 265"/>
              <a:gd name="T100" fmla="*/ 348 w 348"/>
              <a:gd name="T101" fmla="*/ 203 h 265"/>
              <a:gd name="T102" fmla="*/ 348 w 348"/>
              <a:gd name="T103" fmla="*/ 253 h 265"/>
              <a:gd name="T104" fmla="*/ 344 w 348"/>
              <a:gd name="T105" fmla="*/ 261 h 265"/>
              <a:gd name="T106" fmla="*/ 335 w 348"/>
              <a:gd name="T107" fmla="*/ 265 h 265"/>
              <a:gd name="T108" fmla="*/ 278 w 348"/>
              <a:gd name="T109" fmla="*/ 265 h 265"/>
              <a:gd name="T110" fmla="*/ 273 w 348"/>
              <a:gd name="T111" fmla="*/ 261 h 265"/>
              <a:gd name="T112" fmla="*/ 278 w 348"/>
              <a:gd name="T113" fmla="*/ 257 h 265"/>
              <a:gd name="T114" fmla="*/ 335 w 348"/>
              <a:gd name="T115" fmla="*/ 257 h 265"/>
              <a:gd name="T116" fmla="*/ 340 w 348"/>
              <a:gd name="T117" fmla="*/ 253 h 265"/>
              <a:gd name="T118" fmla="*/ 340 w 348"/>
              <a:gd name="T119" fmla="*/ 203 h 265"/>
              <a:gd name="T120" fmla="*/ 344 w 348"/>
              <a:gd name="T121" fmla="*/ 199 h 265"/>
              <a:gd name="T122" fmla="*/ 348 w 348"/>
              <a:gd name="T123" fmla="*/ 20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8" h="265">
                <a:moveTo>
                  <a:pt x="75" y="4"/>
                </a:moveTo>
                <a:cubicBezTo>
                  <a:pt x="75" y="7"/>
                  <a:pt x="73" y="8"/>
                  <a:pt x="71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8" y="10"/>
                  <a:pt x="8" y="1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5"/>
                  <a:pt x="7" y="66"/>
                  <a:pt x="4" y="66"/>
                </a:cubicBezTo>
                <a:cubicBezTo>
                  <a:pt x="2" y="66"/>
                  <a:pt x="0" y="65"/>
                  <a:pt x="0" y="6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5" y="1"/>
                  <a:pt x="75" y="4"/>
                </a:cubicBezTo>
                <a:close/>
                <a:moveTo>
                  <a:pt x="8" y="203"/>
                </a:move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10" y="257"/>
                  <a:pt x="13" y="257"/>
                </a:cubicBezTo>
                <a:cubicBezTo>
                  <a:pt x="71" y="257"/>
                  <a:pt x="71" y="257"/>
                  <a:pt x="71" y="257"/>
                </a:cubicBezTo>
                <a:cubicBezTo>
                  <a:pt x="73" y="257"/>
                  <a:pt x="75" y="258"/>
                  <a:pt x="75" y="261"/>
                </a:cubicBezTo>
                <a:cubicBezTo>
                  <a:pt x="75" y="264"/>
                  <a:pt x="73" y="265"/>
                  <a:pt x="71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00"/>
                  <a:pt x="2" y="199"/>
                  <a:pt x="4" y="199"/>
                </a:cubicBezTo>
                <a:cubicBezTo>
                  <a:pt x="7" y="199"/>
                  <a:pt x="8" y="200"/>
                  <a:pt x="8" y="203"/>
                </a:cubicBezTo>
                <a:close/>
                <a:moveTo>
                  <a:pt x="153" y="157"/>
                </a:moveTo>
                <a:cubicBezTo>
                  <a:pt x="151" y="157"/>
                  <a:pt x="149" y="156"/>
                  <a:pt x="149" y="153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49" y="109"/>
                  <a:pt x="151" y="108"/>
                  <a:pt x="153" y="108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7" y="108"/>
                  <a:pt x="199" y="109"/>
                  <a:pt x="199" y="11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6"/>
                  <a:pt x="197" y="157"/>
                  <a:pt x="195" y="157"/>
                </a:cubicBezTo>
                <a:lnTo>
                  <a:pt x="153" y="157"/>
                </a:lnTo>
                <a:close/>
                <a:moveTo>
                  <a:pt x="157" y="149"/>
                </a:moveTo>
                <a:cubicBezTo>
                  <a:pt x="191" y="149"/>
                  <a:pt x="191" y="149"/>
                  <a:pt x="191" y="149"/>
                </a:cubicBezTo>
                <a:cubicBezTo>
                  <a:pt x="191" y="116"/>
                  <a:pt x="191" y="116"/>
                  <a:pt x="191" y="116"/>
                </a:cubicBezTo>
                <a:cubicBezTo>
                  <a:pt x="157" y="116"/>
                  <a:pt x="157" y="116"/>
                  <a:pt x="157" y="116"/>
                </a:cubicBezTo>
                <a:lnTo>
                  <a:pt x="157" y="149"/>
                </a:lnTo>
                <a:close/>
                <a:moveTo>
                  <a:pt x="344" y="4"/>
                </a:moveTo>
                <a:cubicBezTo>
                  <a:pt x="347" y="6"/>
                  <a:pt x="348" y="9"/>
                  <a:pt x="348" y="12"/>
                </a:cubicBezTo>
                <a:cubicBezTo>
                  <a:pt x="348" y="62"/>
                  <a:pt x="348" y="62"/>
                  <a:pt x="348" y="62"/>
                </a:cubicBezTo>
                <a:cubicBezTo>
                  <a:pt x="348" y="65"/>
                  <a:pt x="347" y="66"/>
                  <a:pt x="344" y="66"/>
                </a:cubicBezTo>
                <a:cubicBezTo>
                  <a:pt x="341" y="66"/>
                  <a:pt x="340" y="65"/>
                  <a:pt x="340" y="62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0"/>
                  <a:pt x="338" y="8"/>
                  <a:pt x="335" y="8"/>
                </a:cubicBezTo>
                <a:cubicBezTo>
                  <a:pt x="278" y="8"/>
                  <a:pt x="278" y="8"/>
                  <a:pt x="278" y="8"/>
                </a:cubicBezTo>
                <a:cubicBezTo>
                  <a:pt x="275" y="8"/>
                  <a:pt x="273" y="7"/>
                  <a:pt x="273" y="4"/>
                </a:cubicBezTo>
                <a:cubicBezTo>
                  <a:pt x="273" y="1"/>
                  <a:pt x="275" y="0"/>
                  <a:pt x="27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339" y="0"/>
                  <a:pt x="342" y="1"/>
                  <a:pt x="344" y="4"/>
                </a:cubicBezTo>
                <a:close/>
                <a:moveTo>
                  <a:pt x="348" y="203"/>
                </a:moveTo>
                <a:cubicBezTo>
                  <a:pt x="348" y="253"/>
                  <a:pt x="348" y="253"/>
                  <a:pt x="348" y="253"/>
                </a:cubicBezTo>
                <a:cubicBezTo>
                  <a:pt x="348" y="256"/>
                  <a:pt x="347" y="259"/>
                  <a:pt x="344" y="261"/>
                </a:cubicBezTo>
                <a:cubicBezTo>
                  <a:pt x="342" y="264"/>
                  <a:pt x="339" y="265"/>
                  <a:pt x="335" y="265"/>
                </a:cubicBezTo>
                <a:cubicBezTo>
                  <a:pt x="278" y="265"/>
                  <a:pt x="278" y="265"/>
                  <a:pt x="278" y="265"/>
                </a:cubicBezTo>
                <a:cubicBezTo>
                  <a:pt x="275" y="265"/>
                  <a:pt x="273" y="264"/>
                  <a:pt x="273" y="261"/>
                </a:cubicBezTo>
                <a:cubicBezTo>
                  <a:pt x="273" y="258"/>
                  <a:pt x="275" y="257"/>
                  <a:pt x="278" y="257"/>
                </a:cubicBezTo>
                <a:cubicBezTo>
                  <a:pt x="335" y="257"/>
                  <a:pt x="335" y="257"/>
                  <a:pt x="335" y="257"/>
                </a:cubicBezTo>
                <a:cubicBezTo>
                  <a:pt x="338" y="257"/>
                  <a:pt x="340" y="255"/>
                  <a:pt x="340" y="253"/>
                </a:cubicBezTo>
                <a:cubicBezTo>
                  <a:pt x="340" y="203"/>
                  <a:pt x="340" y="203"/>
                  <a:pt x="340" y="203"/>
                </a:cubicBezTo>
                <a:cubicBezTo>
                  <a:pt x="340" y="200"/>
                  <a:pt x="341" y="199"/>
                  <a:pt x="344" y="199"/>
                </a:cubicBezTo>
                <a:cubicBezTo>
                  <a:pt x="347" y="199"/>
                  <a:pt x="348" y="200"/>
                  <a:pt x="348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9920288" y="2484438"/>
            <a:ext cx="469900" cy="469900"/>
          </a:xfrm>
          <a:custGeom>
            <a:avLst/>
            <a:gdLst>
              <a:gd name="T0" fmla="*/ 0 w 265"/>
              <a:gd name="T1" fmla="*/ 253 h 265"/>
              <a:gd name="T2" fmla="*/ 4 w 265"/>
              <a:gd name="T3" fmla="*/ 4 h 265"/>
              <a:gd name="T4" fmla="*/ 253 w 265"/>
              <a:gd name="T5" fmla="*/ 0 h 265"/>
              <a:gd name="T6" fmla="*/ 265 w 265"/>
              <a:gd name="T7" fmla="*/ 12 h 265"/>
              <a:gd name="T8" fmla="*/ 262 w 265"/>
              <a:gd name="T9" fmla="*/ 261 h 265"/>
              <a:gd name="T10" fmla="*/ 13 w 265"/>
              <a:gd name="T11" fmla="*/ 265 h 265"/>
              <a:gd name="T12" fmla="*/ 9 w 265"/>
              <a:gd name="T13" fmla="*/ 253 h 265"/>
              <a:gd name="T14" fmla="*/ 253 w 265"/>
              <a:gd name="T15" fmla="*/ 257 h 265"/>
              <a:gd name="T16" fmla="*/ 257 w 265"/>
              <a:gd name="T17" fmla="*/ 12 h 265"/>
              <a:gd name="T18" fmla="*/ 13 w 265"/>
              <a:gd name="T19" fmla="*/ 8 h 265"/>
              <a:gd name="T20" fmla="*/ 9 w 265"/>
              <a:gd name="T21" fmla="*/ 253 h 265"/>
              <a:gd name="T22" fmla="*/ 29 w 265"/>
              <a:gd name="T23" fmla="*/ 230 h 265"/>
              <a:gd name="T24" fmla="*/ 57 w 265"/>
              <a:gd name="T25" fmla="*/ 149 h 265"/>
              <a:gd name="T26" fmla="*/ 141 w 265"/>
              <a:gd name="T27" fmla="*/ 64 h 265"/>
              <a:gd name="T28" fmla="*/ 172 w 265"/>
              <a:gd name="T29" fmla="*/ 33 h 265"/>
              <a:gd name="T30" fmla="*/ 190 w 265"/>
              <a:gd name="T31" fmla="*/ 33 h 265"/>
              <a:gd name="T32" fmla="*/ 237 w 265"/>
              <a:gd name="T33" fmla="*/ 85 h 265"/>
              <a:gd name="T34" fmla="*/ 203 w 265"/>
              <a:gd name="T35" fmla="*/ 125 h 265"/>
              <a:gd name="T36" fmla="*/ 119 w 265"/>
              <a:gd name="T37" fmla="*/ 210 h 265"/>
              <a:gd name="T38" fmla="*/ 35 w 265"/>
              <a:gd name="T39" fmla="*/ 235 h 265"/>
              <a:gd name="T40" fmla="*/ 30 w 265"/>
              <a:gd name="T41" fmla="*/ 234 h 265"/>
              <a:gd name="T42" fmla="*/ 110 w 265"/>
              <a:gd name="T43" fmla="*/ 204 h 265"/>
              <a:gd name="T44" fmla="*/ 83 w 265"/>
              <a:gd name="T45" fmla="*/ 186 h 265"/>
              <a:gd name="T46" fmla="*/ 79 w 265"/>
              <a:gd name="T47" fmla="*/ 160 h 265"/>
              <a:gd name="T48" fmla="*/ 40 w 265"/>
              <a:gd name="T49" fmla="*/ 226 h 265"/>
              <a:gd name="T50" fmla="*/ 82 w 265"/>
              <a:gd name="T51" fmla="*/ 152 h 265"/>
              <a:gd name="T52" fmla="*/ 144 w 265"/>
              <a:gd name="T53" fmla="*/ 72 h 265"/>
              <a:gd name="T54" fmla="*/ 87 w 265"/>
              <a:gd name="T55" fmla="*/ 178 h 265"/>
              <a:gd name="T56" fmla="*/ 179 w 265"/>
              <a:gd name="T57" fmla="*/ 107 h 265"/>
              <a:gd name="T58" fmla="*/ 87 w 265"/>
              <a:gd name="T59" fmla="*/ 159 h 265"/>
              <a:gd name="T60" fmla="*/ 185 w 265"/>
              <a:gd name="T61" fmla="*/ 113 h 265"/>
              <a:gd name="T62" fmla="*/ 117 w 265"/>
              <a:gd name="T63" fmla="*/ 200 h 265"/>
              <a:gd name="T64" fmla="*/ 185 w 265"/>
              <a:gd name="T65" fmla="*/ 113 h 265"/>
              <a:gd name="T66" fmla="*/ 200 w 265"/>
              <a:gd name="T67" fmla="*/ 116 h 265"/>
              <a:gd name="T68" fmla="*/ 228 w 265"/>
              <a:gd name="T69" fmla="*/ 82 h 265"/>
              <a:gd name="T70" fmla="*/ 178 w 265"/>
              <a:gd name="T71" fmla="*/ 3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5" h="265">
                <a:moveTo>
                  <a:pt x="4" y="261"/>
                </a:moveTo>
                <a:cubicBezTo>
                  <a:pt x="2" y="259"/>
                  <a:pt x="0" y="256"/>
                  <a:pt x="0" y="2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6" y="0"/>
                  <a:pt x="259" y="1"/>
                  <a:pt x="262" y="4"/>
                </a:cubicBezTo>
                <a:cubicBezTo>
                  <a:pt x="264" y="6"/>
                  <a:pt x="265" y="9"/>
                  <a:pt x="265" y="12"/>
                </a:cubicBezTo>
                <a:cubicBezTo>
                  <a:pt x="265" y="253"/>
                  <a:pt x="265" y="253"/>
                  <a:pt x="265" y="253"/>
                </a:cubicBezTo>
                <a:cubicBezTo>
                  <a:pt x="265" y="256"/>
                  <a:pt x="264" y="259"/>
                  <a:pt x="262" y="261"/>
                </a:cubicBezTo>
                <a:cubicBezTo>
                  <a:pt x="259" y="264"/>
                  <a:pt x="256" y="265"/>
                  <a:pt x="253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9" y="265"/>
                  <a:pt x="6" y="264"/>
                  <a:pt x="4" y="261"/>
                </a:cubicBezTo>
                <a:close/>
                <a:moveTo>
                  <a:pt x="9" y="253"/>
                </a:moveTo>
                <a:cubicBezTo>
                  <a:pt x="9" y="255"/>
                  <a:pt x="10" y="257"/>
                  <a:pt x="13" y="257"/>
                </a:cubicBezTo>
                <a:cubicBezTo>
                  <a:pt x="253" y="257"/>
                  <a:pt x="253" y="257"/>
                  <a:pt x="253" y="257"/>
                </a:cubicBezTo>
                <a:cubicBezTo>
                  <a:pt x="256" y="257"/>
                  <a:pt x="257" y="255"/>
                  <a:pt x="257" y="253"/>
                </a:cubicBezTo>
                <a:cubicBezTo>
                  <a:pt x="257" y="12"/>
                  <a:pt x="257" y="12"/>
                  <a:pt x="257" y="12"/>
                </a:cubicBezTo>
                <a:cubicBezTo>
                  <a:pt x="257" y="10"/>
                  <a:pt x="256" y="8"/>
                  <a:pt x="25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lnTo>
                  <a:pt x="9" y="253"/>
                </a:lnTo>
                <a:close/>
                <a:moveTo>
                  <a:pt x="30" y="234"/>
                </a:moveTo>
                <a:cubicBezTo>
                  <a:pt x="29" y="233"/>
                  <a:pt x="29" y="232"/>
                  <a:pt x="29" y="230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56" y="149"/>
                  <a:pt x="56" y="149"/>
                  <a:pt x="57" y="14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4" y="30"/>
                  <a:pt x="178" y="29"/>
                  <a:pt x="181" y="29"/>
                </a:cubicBezTo>
                <a:cubicBezTo>
                  <a:pt x="184" y="29"/>
                  <a:pt x="188" y="30"/>
                  <a:pt x="190" y="33"/>
                </a:cubicBezTo>
                <a:cubicBezTo>
                  <a:pt x="233" y="76"/>
                  <a:pt x="233" y="76"/>
                  <a:pt x="233" y="76"/>
                </a:cubicBezTo>
                <a:cubicBezTo>
                  <a:pt x="236" y="79"/>
                  <a:pt x="237" y="82"/>
                  <a:pt x="237" y="85"/>
                </a:cubicBezTo>
                <a:cubicBezTo>
                  <a:pt x="237" y="89"/>
                  <a:pt x="236" y="92"/>
                  <a:pt x="233" y="9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9" y="210"/>
                  <a:pt x="118" y="211"/>
                  <a:pt x="117" y="211"/>
                </a:cubicBezTo>
                <a:cubicBezTo>
                  <a:pt x="35" y="235"/>
                  <a:pt x="35" y="235"/>
                  <a:pt x="35" y="235"/>
                </a:cubicBezTo>
                <a:cubicBezTo>
                  <a:pt x="34" y="236"/>
                  <a:pt x="34" y="236"/>
                  <a:pt x="33" y="236"/>
                </a:cubicBezTo>
                <a:cubicBezTo>
                  <a:pt x="32" y="236"/>
                  <a:pt x="31" y="235"/>
                  <a:pt x="30" y="234"/>
                </a:cubicBezTo>
                <a:close/>
                <a:moveTo>
                  <a:pt x="40" y="226"/>
                </a:moveTo>
                <a:cubicBezTo>
                  <a:pt x="110" y="204"/>
                  <a:pt x="110" y="204"/>
                  <a:pt x="110" y="204"/>
                </a:cubicBezTo>
                <a:cubicBezTo>
                  <a:pt x="105" y="186"/>
                  <a:pt x="105" y="186"/>
                  <a:pt x="105" y="186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80" y="186"/>
                  <a:pt x="79" y="185"/>
                  <a:pt x="79" y="182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62" y="156"/>
                  <a:pt x="62" y="156"/>
                  <a:pt x="62" y="156"/>
                </a:cubicBezTo>
                <a:lnTo>
                  <a:pt x="40" y="226"/>
                </a:lnTo>
                <a:close/>
                <a:moveTo>
                  <a:pt x="68" y="149"/>
                </a:moveTo>
                <a:cubicBezTo>
                  <a:pt x="82" y="152"/>
                  <a:pt x="82" y="152"/>
                  <a:pt x="82" y="152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44" y="72"/>
                  <a:pt x="144" y="72"/>
                  <a:pt x="144" y="72"/>
                </a:cubicBezTo>
                <a:lnTo>
                  <a:pt x="68" y="149"/>
                </a:lnTo>
                <a:close/>
                <a:moveTo>
                  <a:pt x="87" y="178"/>
                </a:moveTo>
                <a:cubicBezTo>
                  <a:pt x="106" y="178"/>
                  <a:pt x="106" y="178"/>
                  <a:pt x="106" y="178"/>
                </a:cubicBezTo>
                <a:cubicBezTo>
                  <a:pt x="179" y="107"/>
                  <a:pt x="179" y="107"/>
                  <a:pt x="179" y="107"/>
                </a:cubicBezTo>
                <a:cubicBezTo>
                  <a:pt x="159" y="87"/>
                  <a:pt x="159" y="87"/>
                  <a:pt x="159" y="87"/>
                </a:cubicBezTo>
                <a:cubicBezTo>
                  <a:pt x="87" y="159"/>
                  <a:pt x="87" y="159"/>
                  <a:pt x="87" y="159"/>
                </a:cubicBezTo>
                <a:lnTo>
                  <a:pt x="87" y="178"/>
                </a:lnTo>
                <a:close/>
                <a:moveTo>
                  <a:pt x="185" y="113"/>
                </a:moveTo>
                <a:cubicBezTo>
                  <a:pt x="113" y="183"/>
                  <a:pt x="113" y="183"/>
                  <a:pt x="113" y="183"/>
                </a:cubicBezTo>
                <a:cubicBezTo>
                  <a:pt x="117" y="200"/>
                  <a:pt x="117" y="200"/>
                  <a:pt x="117" y="200"/>
                </a:cubicBezTo>
                <a:cubicBezTo>
                  <a:pt x="194" y="123"/>
                  <a:pt x="194" y="123"/>
                  <a:pt x="194" y="123"/>
                </a:cubicBezTo>
                <a:lnTo>
                  <a:pt x="185" y="113"/>
                </a:lnTo>
                <a:close/>
                <a:moveTo>
                  <a:pt x="150" y="67"/>
                </a:moveTo>
                <a:cubicBezTo>
                  <a:pt x="200" y="116"/>
                  <a:pt x="200" y="116"/>
                  <a:pt x="200" y="116"/>
                </a:cubicBezTo>
                <a:cubicBezTo>
                  <a:pt x="228" y="88"/>
                  <a:pt x="228" y="88"/>
                  <a:pt x="228" y="88"/>
                </a:cubicBezTo>
                <a:cubicBezTo>
                  <a:pt x="230" y="86"/>
                  <a:pt x="230" y="84"/>
                  <a:pt x="228" y="82"/>
                </a:cubicBezTo>
                <a:cubicBezTo>
                  <a:pt x="184" y="39"/>
                  <a:pt x="184" y="39"/>
                  <a:pt x="184" y="39"/>
                </a:cubicBezTo>
                <a:cubicBezTo>
                  <a:pt x="182" y="37"/>
                  <a:pt x="180" y="37"/>
                  <a:pt x="178" y="39"/>
                </a:cubicBezTo>
                <a:lnTo>
                  <a:pt x="150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10625138" y="2484438"/>
            <a:ext cx="484188" cy="469900"/>
          </a:xfrm>
          <a:custGeom>
            <a:avLst/>
            <a:gdLst>
              <a:gd name="T0" fmla="*/ 273 w 273"/>
              <a:gd name="T1" fmla="*/ 17 h 265"/>
              <a:gd name="T2" fmla="*/ 267 w 273"/>
              <a:gd name="T3" fmla="*/ 259 h 265"/>
              <a:gd name="T4" fmla="*/ 16 w 273"/>
              <a:gd name="T5" fmla="*/ 265 h 265"/>
              <a:gd name="T6" fmla="*/ 0 w 273"/>
              <a:gd name="T7" fmla="*/ 248 h 265"/>
              <a:gd name="T8" fmla="*/ 5 w 273"/>
              <a:gd name="T9" fmla="*/ 6 h 265"/>
              <a:gd name="T10" fmla="*/ 256 w 273"/>
              <a:gd name="T11" fmla="*/ 0 h 265"/>
              <a:gd name="T12" fmla="*/ 265 w 273"/>
              <a:gd name="T13" fmla="*/ 17 h 265"/>
              <a:gd name="T14" fmla="*/ 256 w 273"/>
              <a:gd name="T15" fmla="*/ 8 h 265"/>
              <a:gd name="T16" fmla="*/ 11 w 273"/>
              <a:gd name="T17" fmla="*/ 12 h 265"/>
              <a:gd name="T18" fmla="*/ 8 w 273"/>
              <a:gd name="T19" fmla="*/ 248 h 265"/>
              <a:gd name="T20" fmla="*/ 16 w 273"/>
              <a:gd name="T21" fmla="*/ 257 h 265"/>
              <a:gd name="T22" fmla="*/ 261 w 273"/>
              <a:gd name="T23" fmla="*/ 253 h 265"/>
              <a:gd name="T24" fmla="*/ 265 w 273"/>
              <a:gd name="T25" fmla="*/ 17 h 265"/>
              <a:gd name="T26" fmla="*/ 82 w 273"/>
              <a:gd name="T27" fmla="*/ 165 h 265"/>
              <a:gd name="T28" fmla="*/ 59 w 273"/>
              <a:gd name="T29" fmla="*/ 165 h 265"/>
              <a:gd name="T30" fmla="*/ 59 w 273"/>
              <a:gd name="T31" fmla="*/ 142 h 265"/>
              <a:gd name="T32" fmla="*/ 82 w 273"/>
              <a:gd name="T33" fmla="*/ 142 h 265"/>
              <a:gd name="T34" fmla="*/ 78 w 273"/>
              <a:gd name="T35" fmla="*/ 153 h 265"/>
              <a:gd name="T36" fmla="*/ 70 w 273"/>
              <a:gd name="T37" fmla="*/ 145 h 265"/>
              <a:gd name="T38" fmla="*/ 62 w 273"/>
              <a:gd name="T39" fmla="*/ 153 h 265"/>
              <a:gd name="T40" fmla="*/ 70 w 273"/>
              <a:gd name="T41" fmla="*/ 161 h 265"/>
              <a:gd name="T42" fmla="*/ 78 w 273"/>
              <a:gd name="T43" fmla="*/ 153 h 265"/>
              <a:gd name="T44" fmla="*/ 66 w 273"/>
              <a:gd name="T45" fmla="*/ 46 h 265"/>
              <a:gd name="T46" fmla="*/ 74 w 273"/>
              <a:gd name="T47" fmla="*/ 46 h 265"/>
              <a:gd name="T48" fmla="*/ 70 w 273"/>
              <a:gd name="T49" fmla="*/ 124 h 265"/>
              <a:gd name="T50" fmla="*/ 74 w 273"/>
              <a:gd name="T51" fmla="*/ 186 h 265"/>
              <a:gd name="T52" fmla="*/ 70 w 273"/>
              <a:gd name="T53" fmla="*/ 215 h 265"/>
              <a:gd name="T54" fmla="*/ 66 w 273"/>
              <a:gd name="T55" fmla="*/ 186 h 265"/>
              <a:gd name="T56" fmla="*/ 74 w 273"/>
              <a:gd name="T57" fmla="*/ 186 h 265"/>
              <a:gd name="T58" fmla="*/ 148 w 273"/>
              <a:gd name="T59" fmla="*/ 74 h 265"/>
              <a:gd name="T60" fmla="*/ 125 w 273"/>
              <a:gd name="T61" fmla="*/ 74 h 265"/>
              <a:gd name="T62" fmla="*/ 125 w 273"/>
              <a:gd name="T63" fmla="*/ 50 h 265"/>
              <a:gd name="T64" fmla="*/ 148 w 273"/>
              <a:gd name="T65" fmla="*/ 50 h 265"/>
              <a:gd name="T66" fmla="*/ 145 w 273"/>
              <a:gd name="T67" fmla="*/ 62 h 265"/>
              <a:gd name="T68" fmla="*/ 136 w 273"/>
              <a:gd name="T69" fmla="*/ 54 h 265"/>
              <a:gd name="T70" fmla="*/ 128 w 273"/>
              <a:gd name="T71" fmla="*/ 62 h 265"/>
              <a:gd name="T72" fmla="*/ 136 w 273"/>
              <a:gd name="T73" fmla="*/ 70 h 265"/>
              <a:gd name="T74" fmla="*/ 145 w 273"/>
              <a:gd name="T75" fmla="*/ 62 h 265"/>
              <a:gd name="T76" fmla="*/ 141 w 273"/>
              <a:gd name="T77" fmla="*/ 211 h 265"/>
              <a:gd name="T78" fmla="*/ 132 w 273"/>
              <a:gd name="T79" fmla="*/ 211 h 265"/>
              <a:gd name="T80" fmla="*/ 136 w 273"/>
              <a:gd name="T81" fmla="*/ 91 h 265"/>
              <a:gd name="T82" fmla="*/ 219 w 273"/>
              <a:gd name="T83" fmla="*/ 195 h 265"/>
              <a:gd name="T84" fmla="*/ 203 w 273"/>
              <a:gd name="T85" fmla="*/ 211 h 265"/>
              <a:gd name="T86" fmla="*/ 186 w 273"/>
              <a:gd name="T87" fmla="*/ 195 h 265"/>
              <a:gd name="T88" fmla="*/ 203 w 273"/>
              <a:gd name="T89" fmla="*/ 178 h 265"/>
              <a:gd name="T90" fmla="*/ 219 w 273"/>
              <a:gd name="T91" fmla="*/ 195 h 265"/>
              <a:gd name="T92" fmla="*/ 209 w 273"/>
              <a:gd name="T93" fmla="*/ 189 h 265"/>
              <a:gd name="T94" fmla="*/ 197 w 273"/>
              <a:gd name="T95" fmla="*/ 189 h 265"/>
              <a:gd name="T96" fmla="*/ 197 w 273"/>
              <a:gd name="T97" fmla="*/ 201 h 265"/>
              <a:gd name="T98" fmla="*/ 209 w 273"/>
              <a:gd name="T99" fmla="*/ 201 h 265"/>
              <a:gd name="T100" fmla="*/ 199 w 273"/>
              <a:gd name="T101" fmla="*/ 161 h 265"/>
              <a:gd name="T102" fmla="*/ 203 w 273"/>
              <a:gd name="T103" fmla="*/ 41 h 265"/>
              <a:gd name="T104" fmla="*/ 207 w 273"/>
              <a:gd name="T105" fmla="*/ 161 h 265"/>
              <a:gd name="T106" fmla="*/ 199 w 273"/>
              <a:gd name="T107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3" h="265">
                <a:moveTo>
                  <a:pt x="267" y="6"/>
                </a:moveTo>
                <a:cubicBezTo>
                  <a:pt x="271" y="9"/>
                  <a:pt x="273" y="13"/>
                  <a:pt x="273" y="17"/>
                </a:cubicBezTo>
                <a:cubicBezTo>
                  <a:pt x="273" y="248"/>
                  <a:pt x="273" y="248"/>
                  <a:pt x="273" y="248"/>
                </a:cubicBezTo>
                <a:cubicBezTo>
                  <a:pt x="273" y="252"/>
                  <a:pt x="271" y="255"/>
                  <a:pt x="267" y="259"/>
                </a:cubicBezTo>
                <a:cubicBezTo>
                  <a:pt x="264" y="263"/>
                  <a:pt x="260" y="265"/>
                  <a:pt x="256" y="265"/>
                </a:cubicBezTo>
                <a:cubicBezTo>
                  <a:pt x="16" y="265"/>
                  <a:pt x="16" y="265"/>
                  <a:pt x="16" y="265"/>
                </a:cubicBezTo>
                <a:cubicBezTo>
                  <a:pt x="13" y="265"/>
                  <a:pt x="9" y="263"/>
                  <a:pt x="5" y="259"/>
                </a:cubicBezTo>
                <a:cubicBezTo>
                  <a:pt x="2" y="255"/>
                  <a:pt x="0" y="252"/>
                  <a:pt x="0" y="24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60" y="0"/>
                  <a:pt x="264" y="2"/>
                  <a:pt x="267" y="6"/>
                </a:cubicBezTo>
                <a:close/>
                <a:moveTo>
                  <a:pt x="265" y="17"/>
                </a:moveTo>
                <a:cubicBezTo>
                  <a:pt x="265" y="16"/>
                  <a:pt x="264" y="14"/>
                  <a:pt x="261" y="12"/>
                </a:cubicBezTo>
                <a:cubicBezTo>
                  <a:pt x="259" y="9"/>
                  <a:pt x="258" y="8"/>
                  <a:pt x="25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4" y="9"/>
                  <a:pt x="11" y="12"/>
                </a:cubicBezTo>
                <a:cubicBezTo>
                  <a:pt x="9" y="14"/>
                  <a:pt x="8" y="16"/>
                  <a:pt x="8" y="17"/>
                </a:cubicBezTo>
                <a:cubicBezTo>
                  <a:pt x="8" y="248"/>
                  <a:pt x="8" y="248"/>
                  <a:pt x="8" y="248"/>
                </a:cubicBezTo>
                <a:cubicBezTo>
                  <a:pt x="8" y="249"/>
                  <a:pt x="9" y="251"/>
                  <a:pt x="11" y="253"/>
                </a:cubicBezTo>
                <a:cubicBezTo>
                  <a:pt x="14" y="256"/>
                  <a:pt x="15" y="257"/>
                  <a:pt x="16" y="257"/>
                </a:cubicBezTo>
                <a:cubicBezTo>
                  <a:pt x="256" y="257"/>
                  <a:pt x="256" y="257"/>
                  <a:pt x="256" y="257"/>
                </a:cubicBezTo>
                <a:cubicBezTo>
                  <a:pt x="258" y="257"/>
                  <a:pt x="259" y="256"/>
                  <a:pt x="261" y="253"/>
                </a:cubicBezTo>
                <a:cubicBezTo>
                  <a:pt x="264" y="251"/>
                  <a:pt x="265" y="249"/>
                  <a:pt x="265" y="248"/>
                </a:cubicBezTo>
                <a:lnTo>
                  <a:pt x="265" y="17"/>
                </a:lnTo>
                <a:close/>
                <a:moveTo>
                  <a:pt x="87" y="153"/>
                </a:moveTo>
                <a:cubicBezTo>
                  <a:pt x="87" y="158"/>
                  <a:pt x="85" y="162"/>
                  <a:pt x="82" y="165"/>
                </a:cubicBezTo>
                <a:cubicBezTo>
                  <a:pt x="79" y="168"/>
                  <a:pt x="75" y="170"/>
                  <a:pt x="70" y="170"/>
                </a:cubicBezTo>
                <a:cubicBezTo>
                  <a:pt x="66" y="170"/>
                  <a:pt x="62" y="168"/>
                  <a:pt x="59" y="165"/>
                </a:cubicBezTo>
                <a:cubicBezTo>
                  <a:pt x="55" y="162"/>
                  <a:pt x="54" y="158"/>
                  <a:pt x="54" y="153"/>
                </a:cubicBezTo>
                <a:cubicBezTo>
                  <a:pt x="54" y="149"/>
                  <a:pt x="55" y="145"/>
                  <a:pt x="59" y="142"/>
                </a:cubicBezTo>
                <a:cubicBezTo>
                  <a:pt x="62" y="138"/>
                  <a:pt x="66" y="137"/>
                  <a:pt x="70" y="137"/>
                </a:cubicBezTo>
                <a:cubicBezTo>
                  <a:pt x="75" y="137"/>
                  <a:pt x="79" y="138"/>
                  <a:pt x="82" y="142"/>
                </a:cubicBezTo>
                <a:cubicBezTo>
                  <a:pt x="85" y="145"/>
                  <a:pt x="87" y="149"/>
                  <a:pt x="87" y="153"/>
                </a:cubicBezTo>
                <a:close/>
                <a:moveTo>
                  <a:pt x="78" y="153"/>
                </a:moveTo>
                <a:cubicBezTo>
                  <a:pt x="78" y="151"/>
                  <a:pt x="78" y="149"/>
                  <a:pt x="76" y="147"/>
                </a:cubicBezTo>
                <a:cubicBezTo>
                  <a:pt x="75" y="146"/>
                  <a:pt x="73" y="145"/>
                  <a:pt x="70" y="145"/>
                </a:cubicBezTo>
                <a:cubicBezTo>
                  <a:pt x="68" y="145"/>
                  <a:pt x="66" y="146"/>
                  <a:pt x="64" y="147"/>
                </a:cubicBezTo>
                <a:cubicBezTo>
                  <a:pt x="63" y="149"/>
                  <a:pt x="62" y="151"/>
                  <a:pt x="62" y="153"/>
                </a:cubicBezTo>
                <a:cubicBezTo>
                  <a:pt x="62" y="156"/>
                  <a:pt x="63" y="158"/>
                  <a:pt x="64" y="159"/>
                </a:cubicBezTo>
                <a:cubicBezTo>
                  <a:pt x="66" y="161"/>
                  <a:pt x="68" y="161"/>
                  <a:pt x="70" y="161"/>
                </a:cubicBezTo>
                <a:cubicBezTo>
                  <a:pt x="73" y="161"/>
                  <a:pt x="75" y="161"/>
                  <a:pt x="76" y="159"/>
                </a:cubicBezTo>
                <a:cubicBezTo>
                  <a:pt x="78" y="158"/>
                  <a:pt x="78" y="156"/>
                  <a:pt x="78" y="153"/>
                </a:cubicBezTo>
                <a:close/>
                <a:moveTo>
                  <a:pt x="66" y="120"/>
                </a:moveTo>
                <a:cubicBezTo>
                  <a:pt x="66" y="46"/>
                  <a:pt x="66" y="46"/>
                  <a:pt x="66" y="46"/>
                </a:cubicBezTo>
                <a:cubicBezTo>
                  <a:pt x="66" y="43"/>
                  <a:pt x="67" y="41"/>
                  <a:pt x="70" y="41"/>
                </a:cubicBezTo>
                <a:cubicBezTo>
                  <a:pt x="73" y="41"/>
                  <a:pt x="74" y="43"/>
                  <a:pt x="74" y="46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4" y="123"/>
                  <a:pt x="73" y="124"/>
                  <a:pt x="70" y="124"/>
                </a:cubicBezTo>
                <a:cubicBezTo>
                  <a:pt x="67" y="124"/>
                  <a:pt x="66" y="123"/>
                  <a:pt x="66" y="120"/>
                </a:cubicBezTo>
                <a:close/>
                <a:moveTo>
                  <a:pt x="74" y="186"/>
                </a:moveTo>
                <a:cubicBezTo>
                  <a:pt x="74" y="211"/>
                  <a:pt x="74" y="211"/>
                  <a:pt x="74" y="211"/>
                </a:cubicBezTo>
                <a:cubicBezTo>
                  <a:pt x="74" y="214"/>
                  <a:pt x="73" y="215"/>
                  <a:pt x="70" y="215"/>
                </a:cubicBezTo>
                <a:cubicBezTo>
                  <a:pt x="67" y="215"/>
                  <a:pt x="66" y="214"/>
                  <a:pt x="66" y="211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6" y="184"/>
                  <a:pt x="67" y="182"/>
                  <a:pt x="70" y="182"/>
                </a:cubicBezTo>
                <a:cubicBezTo>
                  <a:pt x="73" y="182"/>
                  <a:pt x="74" y="184"/>
                  <a:pt x="74" y="186"/>
                </a:cubicBezTo>
                <a:close/>
                <a:moveTo>
                  <a:pt x="153" y="62"/>
                </a:moveTo>
                <a:cubicBezTo>
                  <a:pt x="153" y="67"/>
                  <a:pt x="151" y="70"/>
                  <a:pt x="148" y="74"/>
                </a:cubicBezTo>
                <a:cubicBezTo>
                  <a:pt x="145" y="77"/>
                  <a:pt x="141" y="79"/>
                  <a:pt x="136" y="79"/>
                </a:cubicBezTo>
                <a:cubicBezTo>
                  <a:pt x="132" y="79"/>
                  <a:pt x="128" y="77"/>
                  <a:pt x="125" y="74"/>
                </a:cubicBezTo>
                <a:cubicBezTo>
                  <a:pt x="121" y="70"/>
                  <a:pt x="120" y="67"/>
                  <a:pt x="120" y="62"/>
                </a:cubicBezTo>
                <a:cubicBezTo>
                  <a:pt x="120" y="58"/>
                  <a:pt x="121" y="54"/>
                  <a:pt x="125" y="50"/>
                </a:cubicBezTo>
                <a:cubicBezTo>
                  <a:pt x="128" y="47"/>
                  <a:pt x="132" y="46"/>
                  <a:pt x="136" y="46"/>
                </a:cubicBezTo>
                <a:cubicBezTo>
                  <a:pt x="141" y="46"/>
                  <a:pt x="145" y="47"/>
                  <a:pt x="148" y="50"/>
                </a:cubicBezTo>
                <a:cubicBezTo>
                  <a:pt x="151" y="54"/>
                  <a:pt x="153" y="58"/>
                  <a:pt x="153" y="62"/>
                </a:cubicBezTo>
                <a:close/>
                <a:moveTo>
                  <a:pt x="145" y="62"/>
                </a:moveTo>
                <a:cubicBezTo>
                  <a:pt x="145" y="60"/>
                  <a:pt x="144" y="58"/>
                  <a:pt x="142" y="56"/>
                </a:cubicBezTo>
                <a:cubicBezTo>
                  <a:pt x="141" y="55"/>
                  <a:pt x="139" y="54"/>
                  <a:pt x="136" y="54"/>
                </a:cubicBezTo>
                <a:cubicBezTo>
                  <a:pt x="134" y="54"/>
                  <a:pt x="132" y="55"/>
                  <a:pt x="130" y="56"/>
                </a:cubicBezTo>
                <a:cubicBezTo>
                  <a:pt x="129" y="58"/>
                  <a:pt x="128" y="60"/>
                  <a:pt x="128" y="62"/>
                </a:cubicBezTo>
                <a:cubicBezTo>
                  <a:pt x="128" y="65"/>
                  <a:pt x="129" y="66"/>
                  <a:pt x="130" y="68"/>
                </a:cubicBezTo>
                <a:cubicBezTo>
                  <a:pt x="132" y="70"/>
                  <a:pt x="134" y="70"/>
                  <a:pt x="136" y="70"/>
                </a:cubicBezTo>
                <a:cubicBezTo>
                  <a:pt x="139" y="70"/>
                  <a:pt x="141" y="70"/>
                  <a:pt x="142" y="68"/>
                </a:cubicBezTo>
                <a:cubicBezTo>
                  <a:pt x="144" y="66"/>
                  <a:pt x="145" y="65"/>
                  <a:pt x="145" y="62"/>
                </a:cubicBezTo>
                <a:close/>
                <a:moveTo>
                  <a:pt x="141" y="95"/>
                </a:moveTo>
                <a:cubicBezTo>
                  <a:pt x="141" y="211"/>
                  <a:pt x="141" y="211"/>
                  <a:pt x="141" y="211"/>
                </a:cubicBezTo>
                <a:cubicBezTo>
                  <a:pt x="141" y="214"/>
                  <a:pt x="139" y="215"/>
                  <a:pt x="136" y="215"/>
                </a:cubicBezTo>
                <a:cubicBezTo>
                  <a:pt x="134" y="215"/>
                  <a:pt x="132" y="214"/>
                  <a:pt x="132" y="211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2"/>
                  <a:pt x="134" y="91"/>
                  <a:pt x="136" y="91"/>
                </a:cubicBezTo>
                <a:cubicBezTo>
                  <a:pt x="139" y="91"/>
                  <a:pt x="141" y="92"/>
                  <a:pt x="141" y="95"/>
                </a:cubicBezTo>
                <a:close/>
                <a:moveTo>
                  <a:pt x="219" y="195"/>
                </a:moveTo>
                <a:cubicBezTo>
                  <a:pt x="219" y="199"/>
                  <a:pt x="218" y="203"/>
                  <a:pt x="214" y="206"/>
                </a:cubicBezTo>
                <a:cubicBezTo>
                  <a:pt x="211" y="210"/>
                  <a:pt x="207" y="211"/>
                  <a:pt x="203" y="211"/>
                </a:cubicBezTo>
                <a:cubicBezTo>
                  <a:pt x="198" y="211"/>
                  <a:pt x="194" y="210"/>
                  <a:pt x="191" y="206"/>
                </a:cubicBezTo>
                <a:cubicBezTo>
                  <a:pt x="188" y="203"/>
                  <a:pt x="186" y="199"/>
                  <a:pt x="186" y="195"/>
                </a:cubicBezTo>
                <a:cubicBezTo>
                  <a:pt x="186" y="190"/>
                  <a:pt x="188" y="186"/>
                  <a:pt x="191" y="183"/>
                </a:cubicBezTo>
                <a:cubicBezTo>
                  <a:pt x="194" y="180"/>
                  <a:pt x="198" y="178"/>
                  <a:pt x="203" y="178"/>
                </a:cubicBezTo>
                <a:cubicBezTo>
                  <a:pt x="207" y="178"/>
                  <a:pt x="211" y="180"/>
                  <a:pt x="214" y="183"/>
                </a:cubicBezTo>
                <a:cubicBezTo>
                  <a:pt x="218" y="186"/>
                  <a:pt x="219" y="190"/>
                  <a:pt x="219" y="195"/>
                </a:cubicBezTo>
                <a:close/>
                <a:moveTo>
                  <a:pt x="211" y="195"/>
                </a:moveTo>
                <a:cubicBezTo>
                  <a:pt x="211" y="192"/>
                  <a:pt x="210" y="190"/>
                  <a:pt x="209" y="189"/>
                </a:cubicBezTo>
                <a:cubicBezTo>
                  <a:pt x="207" y="187"/>
                  <a:pt x="205" y="186"/>
                  <a:pt x="203" y="186"/>
                </a:cubicBezTo>
                <a:cubicBezTo>
                  <a:pt x="200" y="186"/>
                  <a:pt x="198" y="187"/>
                  <a:pt x="197" y="189"/>
                </a:cubicBezTo>
                <a:cubicBezTo>
                  <a:pt x="195" y="190"/>
                  <a:pt x="194" y="192"/>
                  <a:pt x="194" y="195"/>
                </a:cubicBezTo>
                <a:cubicBezTo>
                  <a:pt x="194" y="197"/>
                  <a:pt x="195" y="199"/>
                  <a:pt x="197" y="201"/>
                </a:cubicBezTo>
                <a:cubicBezTo>
                  <a:pt x="198" y="202"/>
                  <a:pt x="200" y="203"/>
                  <a:pt x="203" y="203"/>
                </a:cubicBezTo>
                <a:cubicBezTo>
                  <a:pt x="205" y="203"/>
                  <a:pt x="207" y="202"/>
                  <a:pt x="209" y="201"/>
                </a:cubicBezTo>
                <a:cubicBezTo>
                  <a:pt x="210" y="199"/>
                  <a:pt x="211" y="197"/>
                  <a:pt x="211" y="195"/>
                </a:cubicBezTo>
                <a:close/>
                <a:moveTo>
                  <a:pt x="199" y="161"/>
                </a:moveTo>
                <a:cubicBezTo>
                  <a:pt x="199" y="46"/>
                  <a:pt x="199" y="46"/>
                  <a:pt x="199" y="46"/>
                </a:cubicBezTo>
                <a:cubicBezTo>
                  <a:pt x="199" y="43"/>
                  <a:pt x="200" y="41"/>
                  <a:pt x="203" y="41"/>
                </a:cubicBezTo>
                <a:cubicBezTo>
                  <a:pt x="205" y="41"/>
                  <a:pt x="207" y="43"/>
                  <a:pt x="207" y="46"/>
                </a:cubicBezTo>
                <a:cubicBezTo>
                  <a:pt x="207" y="161"/>
                  <a:pt x="207" y="161"/>
                  <a:pt x="207" y="161"/>
                </a:cubicBezTo>
                <a:cubicBezTo>
                  <a:pt x="207" y="164"/>
                  <a:pt x="205" y="166"/>
                  <a:pt x="203" y="166"/>
                </a:cubicBezTo>
                <a:cubicBezTo>
                  <a:pt x="200" y="166"/>
                  <a:pt x="199" y="164"/>
                  <a:pt x="199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11345863" y="2484438"/>
            <a:ext cx="407988" cy="471488"/>
          </a:xfrm>
          <a:custGeom>
            <a:avLst/>
            <a:gdLst>
              <a:gd name="T0" fmla="*/ 227 w 231"/>
              <a:gd name="T1" fmla="*/ 58 h 266"/>
              <a:gd name="T2" fmla="*/ 4 w 231"/>
              <a:gd name="T3" fmla="*/ 58 h 266"/>
              <a:gd name="T4" fmla="*/ 0 w 231"/>
              <a:gd name="T5" fmla="*/ 54 h 266"/>
              <a:gd name="T6" fmla="*/ 0 w 231"/>
              <a:gd name="T7" fmla="*/ 12 h 266"/>
              <a:gd name="T8" fmla="*/ 3 w 231"/>
              <a:gd name="T9" fmla="*/ 4 h 266"/>
              <a:gd name="T10" fmla="*/ 12 w 231"/>
              <a:gd name="T11" fmla="*/ 0 h 266"/>
              <a:gd name="T12" fmla="*/ 219 w 231"/>
              <a:gd name="T13" fmla="*/ 0 h 266"/>
              <a:gd name="T14" fmla="*/ 228 w 231"/>
              <a:gd name="T15" fmla="*/ 4 h 266"/>
              <a:gd name="T16" fmla="*/ 231 w 231"/>
              <a:gd name="T17" fmla="*/ 12 h 266"/>
              <a:gd name="T18" fmla="*/ 231 w 231"/>
              <a:gd name="T19" fmla="*/ 54 h 266"/>
              <a:gd name="T20" fmla="*/ 227 w 231"/>
              <a:gd name="T21" fmla="*/ 58 h 266"/>
              <a:gd name="T22" fmla="*/ 223 w 231"/>
              <a:gd name="T23" fmla="*/ 12 h 266"/>
              <a:gd name="T24" fmla="*/ 219 w 231"/>
              <a:gd name="T25" fmla="*/ 8 h 266"/>
              <a:gd name="T26" fmla="*/ 12 w 231"/>
              <a:gd name="T27" fmla="*/ 8 h 266"/>
              <a:gd name="T28" fmla="*/ 8 w 231"/>
              <a:gd name="T29" fmla="*/ 12 h 266"/>
              <a:gd name="T30" fmla="*/ 8 w 231"/>
              <a:gd name="T31" fmla="*/ 50 h 266"/>
              <a:gd name="T32" fmla="*/ 223 w 231"/>
              <a:gd name="T33" fmla="*/ 50 h 266"/>
              <a:gd name="T34" fmla="*/ 223 w 231"/>
              <a:gd name="T35" fmla="*/ 12 h 266"/>
              <a:gd name="T36" fmla="*/ 16 w 231"/>
              <a:gd name="T37" fmla="*/ 79 h 266"/>
              <a:gd name="T38" fmla="*/ 16 w 231"/>
              <a:gd name="T39" fmla="*/ 252 h 266"/>
              <a:gd name="T40" fmla="*/ 18 w 231"/>
              <a:gd name="T41" fmla="*/ 256 h 266"/>
              <a:gd name="T42" fmla="*/ 23 w 231"/>
              <a:gd name="T43" fmla="*/ 256 h 266"/>
              <a:gd name="T44" fmla="*/ 59 w 231"/>
              <a:gd name="T45" fmla="*/ 232 h 266"/>
              <a:gd name="T46" fmla="*/ 94 w 231"/>
              <a:gd name="T47" fmla="*/ 199 h 266"/>
              <a:gd name="T48" fmla="*/ 113 w 231"/>
              <a:gd name="T49" fmla="*/ 180 h 266"/>
              <a:gd name="T50" fmla="*/ 117 w 231"/>
              <a:gd name="T51" fmla="*/ 178 h 266"/>
              <a:gd name="T52" fmla="*/ 120 w 231"/>
              <a:gd name="T53" fmla="*/ 180 h 266"/>
              <a:gd name="T54" fmla="*/ 138 w 231"/>
              <a:gd name="T55" fmla="*/ 199 h 266"/>
              <a:gd name="T56" fmla="*/ 173 w 231"/>
              <a:gd name="T57" fmla="*/ 232 h 266"/>
              <a:gd name="T58" fmla="*/ 208 w 231"/>
              <a:gd name="T59" fmla="*/ 256 h 266"/>
              <a:gd name="T60" fmla="*/ 213 w 231"/>
              <a:gd name="T61" fmla="*/ 256 h 266"/>
              <a:gd name="T62" fmla="*/ 215 w 231"/>
              <a:gd name="T63" fmla="*/ 252 h 266"/>
              <a:gd name="T64" fmla="*/ 215 w 231"/>
              <a:gd name="T65" fmla="*/ 79 h 266"/>
              <a:gd name="T66" fmla="*/ 219 w 231"/>
              <a:gd name="T67" fmla="*/ 75 h 266"/>
              <a:gd name="T68" fmla="*/ 223 w 231"/>
              <a:gd name="T69" fmla="*/ 79 h 266"/>
              <a:gd name="T70" fmla="*/ 223 w 231"/>
              <a:gd name="T71" fmla="*/ 252 h 266"/>
              <a:gd name="T72" fmla="*/ 218 w 231"/>
              <a:gd name="T73" fmla="*/ 262 h 266"/>
              <a:gd name="T74" fmla="*/ 205 w 231"/>
              <a:gd name="T75" fmla="*/ 264 h 266"/>
              <a:gd name="T76" fmla="*/ 116 w 231"/>
              <a:gd name="T77" fmla="*/ 188 h 266"/>
              <a:gd name="T78" fmla="*/ 25 w 231"/>
              <a:gd name="T79" fmla="*/ 264 h 266"/>
              <a:gd name="T80" fmla="*/ 21 w 231"/>
              <a:gd name="T81" fmla="*/ 265 h 266"/>
              <a:gd name="T82" fmla="*/ 12 w 231"/>
              <a:gd name="T83" fmla="*/ 262 h 266"/>
              <a:gd name="T84" fmla="*/ 8 w 231"/>
              <a:gd name="T85" fmla="*/ 252 h 266"/>
              <a:gd name="T86" fmla="*/ 8 w 231"/>
              <a:gd name="T87" fmla="*/ 79 h 266"/>
              <a:gd name="T88" fmla="*/ 12 w 231"/>
              <a:gd name="T89" fmla="*/ 75 h 266"/>
              <a:gd name="T90" fmla="*/ 16 w 231"/>
              <a:gd name="T91" fmla="*/ 7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1" h="266">
                <a:moveTo>
                  <a:pt x="227" y="58"/>
                </a:moveTo>
                <a:cubicBezTo>
                  <a:pt x="4" y="58"/>
                  <a:pt x="4" y="58"/>
                  <a:pt x="4" y="58"/>
                </a:cubicBezTo>
                <a:cubicBezTo>
                  <a:pt x="1" y="58"/>
                  <a:pt x="0" y="57"/>
                  <a:pt x="0" y="5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8" y="0"/>
                  <a:pt x="12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22" y="0"/>
                  <a:pt x="225" y="1"/>
                  <a:pt x="228" y="4"/>
                </a:cubicBezTo>
                <a:cubicBezTo>
                  <a:pt x="230" y="6"/>
                  <a:pt x="231" y="9"/>
                  <a:pt x="231" y="12"/>
                </a:cubicBezTo>
                <a:cubicBezTo>
                  <a:pt x="231" y="54"/>
                  <a:pt x="231" y="54"/>
                  <a:pt x="231" y="54"/>
                </a:cubicBezTo>
                <a:cubicBezTo>
                  <a:pt x="231" y="57"/>
                  <a:pt x="230" y="58"/>
                  <a:pt x="227" y="58"/>
                </a:cubicBezTo>
                <a:close/>
                <a:moveTo>
                  <a:pt x="223" y="12"/>
                </a:moveTo>
                <a:cubicBezTo>
                  <a:pt x="223" y="10"/>
                  <a:pt x="222" y="8"/>
                  <a:pt x="21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8" y="10"/>
                  <a:pt x="8" y="12"/>
                </a:cubicBezTo>
                <a:cubicBezTo>
                  <a:pt x="8" y="50"/>
                  <a:pt x="8" y="50"/>
                  <a:pt x="8" y="50"/>
                </a:cubicBezTo>
                <a:cubicBezTo>
                  <a:pt x="223" y="50"/>
                  <a:pt x="223" y="50"/>
                  <a:pt x="223" y="50"/>
                </a:cubicBezTo>
                <a:lnTo>
                  <a:pt x="223" y="12"/>
                </a:lnTo>
                <a:close/>
                <a:moveTo>
                  <a:pt x="16" y="79"/>
                </a:moveTo>
                <a:cubicBezTo>
                  <a:pt x="16" y="252"/>
                  <a:pt x="16" y="252"/>
                  <a:pt x="16" y="252"/>
                </a:cubicBezTo>
                <a:cubicBezTo>
                  <a:pt x="16" y="254"/>
                  <a:pt x="17" y="255"/>
                  <a:pt x="18" y="256"/>
                </a:cubicBezTo>
                <a:cubicBezTo>
                  <a:pt x="19" y="257"/>
                  <a:pt x="21" y="257"/>
                  <a:pt x="23" y="256"/>
                </a:cubicBezTo>
                <a:cubicBezTo>
                  <a:pt x="31" y="254"/>
                  <a:pt x="42" y="246"/>
                  <a:pt x="59" y="232"/>
                </a:cubicBezTo>
                <a:cubicBezTo>
                  <a:pt x="75" y="218"/>
                  <a:pt x="87" y="207"/>
                  <a:pt x="94" y="199"/>
                </a:cubicBezTo>
                <a:cubicBezTo>
                  <a:pt x="102" y="191"/>
                  <a:pt x="108" y="185"/>
                  <a:pt x="113" y="180"/>
                </a:cubicBezTo>
                <a:cubicBezTo>
                  <a:pt x="114" y="179"/>
                  <a:pt x="116" y="178"/>
                  <a:pt x="117" y="178"/>
                </a:cubicBezTo>
                <a:cubicBezTo>
                  <a:pt x="118" y="178"/>
                  <a:pt x="119" y="179"/>
                  <a:pt x="120" y="180"/>
                </a:cubicBezTo>
                <a:cubicBezTo>
                  <a:pt x="124" y="184"/>
                  <a:pt x="130" y="191"/>
                  <a:pt x="138" y="199"/>
                </a:cubicBezTo>
                <a:cubicBezTo>
                  <a:pt x="146" y="207"/>
                  <a:pt x="157" y="218"/>
                  <a:pt x="173" y="232"/>
                </a:cubicBezTo>
                <a:cubicBezTo>
                  <a:pt x="189" y="246"/>
                  <a:pt x="200" y="254"/>
                  <a:pt x="208" y="256"/>
                </a:cubicBezTo>
                <a:cubicBezTo>
                  <a:pt x="210" y="257"/>
                  <a:pt x="212" y="257"/>
                  <a:pt x="213" y="256"/>
                </a:cubicBezTo>
                <a:cubicBezTo>
                  <a:pt x="214" y="255"/>
                  <a:pt x="215" y="254"/>
                  <a:pt x="215" y="252"/>
                </a:cubicBezTo>
                <a:cubicBezTo>
                  <a:pt x="215" y="79"/>
                  <a:pt x="215" y="79"/>
                  <a:pt x="215" y="79"/>
                </a:cubicBezTo>
                <a:cubicBezTo>
                  <a:pt x="215" y="76"/>
                  <a:pt x="216" y="75"/>
                  <a:pt x="219" y="75"/>
                </a:cubicBezTo>
                <a:cubicBezTo>
                  <a:pt x="222" y="75"/>
                  <a:pt x="223" y="76"/>
                  <a:pt x="223" y="79"/>
                </a:cubicBezTo>
                <a:cubicBezTo>
                  <a:pt x="223" y="252"/>
                  <a:pt x="223" y="252"/>
                  <a:pt x="223" y="252"/>
                </a:cubicBezTo>
                <a:cubicBezTo>
                  <a:pt x="223" y="256"/>
                  <a:pt x="222" y="260"/>
                  <a:pt x="218" y="262"/>
                </a:cubicBezTo>
                <a:cubicBezTo>
                  <a:pt x="215" y="265"/>
                  <a:pt x="210" y="266"/>
                  <a:pt x="205" y="264"/>
                </a:cubicBezTo>
                <a:cubicBezTo>
                  <a:pt x="188" y="259"/>
                  <a:pt x="159" y="234"/>
                  <a:pt x="116" y="188"/>
                </a:cubicBezTo>
                <a:cubicBezTo>
                  <a:pt x="73" y="234"/>
                  <a:pt x="43" y="259"/>
                  <a:pt x="25" y="264"/>
                </a:cubicBezTo>
                <a:cubicBezTo>
                  <a:pt x="24" y="265"/>
                  <a:pt x="23" y="265"/>
                  <a:pt x="21" y="265"/>
                </a:cubicBezTo>
                <a:cubicBezTo>
                  <a:pt x="18" y="265"/>
                  <a:pt x="15" y="264"/>
                  <a:pt x="12" y="262"/>
                </a:cubicBezTo>
                <a:cubicBezTo>
                  <a:pt x="9" y="260"/>
                  <a:pt x="8" y="256"/>
                  <a:pt x="8" y="252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76"/>
                  <a:pt x="9" y="75"/>
                  <a:pt x="12" y="75"/>
                </a:cubicBezTo>
                <a:cubicBezTo>
                  <a:pt x="15" y="75"/>
                  <a:pt x="16" y="76"/>
                  <a:pt x="16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11990389" y="2484438"/>
            <a:ext cx="307975" cy="469900"/>
          </a:xfrm>
          <a:custGeom>
            <a:avLst/>
            <a:gdLst>
              <a:gd name="T0" fmla="*/ 4 w 174"/>
              <a:gd name="T1" fmla="*/ 8 h 265"/>
              <a:gd name="T2" fmla="*/ 4 w 174"/>
              <a:gd name="T3" fmla="*/ 0 h 265"/>
              <a:gd name="T4" fmla="*/ 174 w 174"/>
              <a:gd name="T5" fmla="*/ 4 h 265"/>
              <a:gd name="T6" fmla="*/ 0 w 174"/>
              <a:gd name="T7" fmla="*/ 261 h 265"/>
              <a:gd name="T8" fmla="*/ 170 w 174"/>
              <a:gd name="T9" fmla="*/ 257 h 265"/>
              <a:gd name="T10" fmla="*/ 170 w 174"/>
              <a:gd name="T11" fmla="*/ 265 h 265"/>
              <a:gd name="T12" fmla="*/ 0 w 174"/>
              <a:gd name="T13" fmla="*/ 261 h 265"/>
              <a:gd name="T14" fmla="*/ 166 w 174"/>
              <a:gd name="T15" fmla="*/ 215 h 265"/>
              <a:gd name="T16" fmla="*/ 162 w 174"/>
              <a:gd name="T17" fmla="*/ 248 h 265"/>
              <a:gd name="T18" fmla="*/ 9 w 174"/>
              <a:gd name="T19" fmla="*/ 244 h 265"/>
              <a:gd name="T20" fmla="*/ 59 w 174"/>
              <a:gd name="T21" fmla="*/ 132 h 265"/>
              <a:gd name="T22" fmla="*/ 9 w 174"/>
              <a:gd name="T23" fmla="*/ 21 h 265"/>
              <a:gd name="T24" fmla="*/ 162 w 174"/>
              <a:gd name="T25" fmla="*/ 17 h 265"/>
              <a:gd name="T26" fmla="*/ 166 w 174"/>
              <a:gd name="T27" fmla="*/ 51 h 265"/>
              <a:gd name="T28" fmla="*/ 158 w 174"/>
              <a:gd name="T29" fmla="*/ 51 h 265"/>
              <a:gd name="T30" fmla="*/ 17 w 174"/>
              <a:gd name="T31" fmla="*/ 25 h 265"/>
              <a:gd name="T32" fmla="*/ 23 w 174"/>
              <a:gd name="T33" fmla="*/ 79 h 265"/>
              <a:gd name="T34" fmla="*/ 54 w 174"/>
              <a:gd name="T35" fmla="*/ 118 h 265"/>
              <a:gd name="T36" fmla="*/ 71 w 174"/>
              <a:gd name="T37" fmla="*/ 132 h 265"/>
              <a:gd name="T38" fmla="*/ 17 w 174"/>
              <a:gd name="T39" fmla="*/ 214 h 265"/>
              <a:gd name="T40" fmla="*/ 36 w 174"/>
              <a:gd name="T41" fmla="*/ 240 h 265"/>
              <a:gd name="T42" fmla="*/ 83 w 174"/>
              <a:gd name="T43" fmla="*/ 193 h 265"/>
              <a:gd name="T44" fmla="*/ 87 w 174"/>
              <a:gd name="T45" fmla="*/ 182 h 265"/>
              <a:gd name="T46" fmla="*/ 91 w 174"/>
              <a:gd name="T47" fmla="*/ 193 h 265"/>
              <a:gd name="T48" fmla="*/ 139 w 174"/>
              <a:gd name="T49" fmla="*/ 240 h 265"/>
              <a:gd name="T50" fmla="*/ 158 w 174"/>
              <a:gd name="T51" fmla="*/ 215 h 265"/>
              <a:gd name="T52" fmla="*/ 137 w 174"/>
              <a:gd name="T53" fmla="*/ 163 h 265"/>
              <a:gd name="T54" fmla="*/ 106 w 174"/>
              <a:gd name="T55" fmla="*/ 136 h 265"/>
              <a:gd name="T56" fmla="*/ 106 w 174"/>
              <a:gd name="T57" fmla="*/ 129 h 265"/>
              <a:gd name="T58" fmla="*/ 133 w 174"/>
              <a:gd name="T59" fmla="*/ 77 h 265"/>
              <a:gd name="T60" fmla="*/ 96 w 174"/>
              <a:gd name="T61" fmla="*/ 115 h 265"/>
              <a:gd name="T62" fmla="*/ 87 w 174"/>
              <a:gd name="T63" fmla="*/ 120 h 265"/>
              <a:gd name="T64" fmla="*/ 84 w 174"/>
              <a:gd name="T65" fmla="*/ 119 h 265"/>
              <a:gd name="T66" fmla="*/ 56 w 174"/>
              <a:gd name="T67" fmla="*/ 96 h 265"/>
              <a:gd name="T68" fmla="*/ 44 w 174"/>
              <a:gd name="T69" fmla="*/ 77 h 265"/>
              <a:gd name="T70" fmla="*/ 129 w 174"/>
              <a:gd name="T71" fmla="*/ 75 h 265"/>
              <a:gd name="T72" fmla="*/ 47 w 174"/>
              <a:gd name="T73" fmla="*/ 240 h 265"/>
              <a:gd name="T74" fmla="*/ 87 w 174"/>
              <a:gd name="T75" fmla="*/ 200 h 265"/>
              <a:gd name="T76" fmla="*/ 121 w 174"/>
              <a:gd name="T77" fmla="*/ 83 h 265"/>
              <a:gd name="T78" fmla="*/ 87 w 174"/>
              <a:gd name="T79" fmla="*/ 111 h 265"/>
              <a:gd name="T80" fmla="*/ 121 w 174"/>
              <a:gd name="T81" fmla="*/ 83 h 265"/>
              <a:gd name="T82" fmla="*/ 91 w 174"/>
              <a:gd name="T83" fmla="*/ 145 h 265"/>
              <a:gd name="T84" fmla="*/ 83 w 174"/>
              <a:gd name="T85" fmla="*/ 145 h 265"/>
              <a:gd name="T86" fmla="*/ 87 w 174"/>
              <a:gd name="T87" fmla="*/ 132 h 265"/>
              <a:gd name="T88" fmla="*/ 91 w 174"/>
              <a:gd name="T89" fmla="*/ 161 h 265"/>
              <a:gd name="T90" fmla="*/ 87 w 174"/>
              <a:gd name="T91" fmla="*/ 174 h 265"/>
              <a:gd name="T92" fmla="*/ 83 w 174"/>
              <a:gd name="T93" fmla="*/ 161 h 265"/>
              <a:gd name="T94" fmla="*/ 91 w 174"/>
              <a:gd name="T95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" h="265">
                <a:moveTo>
                  <a:pt x="170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7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4" y="1"/>
                  <a:pt x="174" y="4"/>
                </a:cubicBezTo>
                <a:cubicBezTo>
                  <a:pt x="174" y="7"/>
                  <a:pt x="173" y="8"/>
                  <a:pt x="170" y="8"/>
                </a:cubicBezTo>
                <a:close/>
                <a:moveTo>
                  <a:pt x="0" y="261"/>
                </a:moveTo>
                <a:cubicBezTo>
                  <a:pt x="0" y="258"/>
                  <a:pt x="2" y="257"/>
                  <a:pt x="4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3" y="257"/>
                  <a:pt x="174" y="258"/>
                  <a:pt x="174" y="261"/>
                </a:cubicBezTo>
                <a:cubicBezTo>
                  <a:pt x="174" y="264"/>
                  <a:pt x="173" y="265"/>
                  <a:pt x="170" y="265"/>
                </a:cubicBezTo>
                <a:cubicBezTo>
                  <a:pt x="4" y="265"/>
                  <a:pt x="4" y="265"/>
                  <a:pt x="4" y="265"/>
                </a:cubicBezTo>
                <a:cubicBezTo>
                  <a:pt x="2" y="265"/>
                  <a:pt x="0" y="264"/>
                  <a:pt x="0" y="261"/>
                </a:cubicBezTo>
                <a:close/>
                <a:moveTo>
                  <a:pt x="115" y="132"/>
                </a:moveTo>
                <a:cubicBezTo>
                  <a:pt x="149" y="156"/>
                  <a:pt x="166" y="183"/>
                  <a:pt x="166" y="215"/>
                </a:cubicBezTo>
                <a:cubicBezTo>
                  <a:pt x="166" y="244"/>
                  <a:pt x="166" y="244"/>
                  <a:pt x="166" y="244"/>
                </a:cubicBezTo>
                <a:cubicBezTo>
                  <a:pt x="166" y="247"/>
                  <a:pt x="165" y="248"/>
                  <a:pt x="162" y="248"/>
                </a:cubicBezTo>
                <a:cubicBezTo>
                  <a:pt x="13" y="248"/>
                  <a:pt x="13" y="248"/>
                  <a:pt x="13" y="248"/>
                </a:cubicBezTo>
                <a:cubicBezTo>
                  <a:pt x="10" y="248"/>
                  <a:pt x="9" y="247"/>
                  <a:pt x="9" y="244"/>
                </a:cubicBezTo>
                <a:cubicBezTo>
                  <a:pt x="9" y="214"/>
                  <a:pt x="9" y="214"/>
                  <a:pt x="9" y="214"/>
                </a:cubicBezTo>
                <a:cubicBezTo>
                  <a:pt x="9" y="183"/>
                  <a:pt x="26" y="156"/>
                  <a:pt x="59" y="132"/>
                </a:cubicBezTo>
                <a:cubicBezTo>
                  <a:pt x="26" y="109"/>
                  <a:pt x="9" y="82"/>
                  <a:pt x="9" y="5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18"/>
                  <a:pt x="11" y="17"/>
                  <a:pt x="13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5" y="17"/>
                  <a:pt x="166" y="18"/>
                  <a:pt x="166" y="21"/>
                </a:cubicBezTo>
                <a:cubicBezTo>
                  <a:pt x="166" y="51"/>
                  <a:pt x="166" y="51"/>
                  <a:pt x="166" y="51"/>
                </a:cubicBezTo>
                <a:cubicBezTo>
                  <a:pt x="166" y="82"/>
                  <a:pt x="149" y="109"/>
                  <a:pt x="115" y="132"/>
                </a:cubicBezTo>
                <a:close/>
                <a:moveTo>
                  <a:pt x="158" y="51"/>
                </a:moveTo>
                <a:cubicBezTo>
                  <a:pt x="158" y="25"/>
                  <a:pt x="158" y="25"/>
                  <a:pt x="15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60"/>
                  <a:pt x="19" y="70"/>
                  <a:pt x="23" y="79"/>
                </a:cubicBezTo>
                <a:cubicBezTo>
                  <a:pt x="26" y="88"/>
                  <a:pt x="31" y="95"/>
                  <a:pt x="37" y="102"/>
                </a:cubicBezTo>
                <a:cubicBezTo>
                  <a:pt x="43" y="109"/>
                  <a:pt x="49" y="114"/>
                  <a:pt x="54" y="118"/>
                </a:cubicBezTo>
                <a:cubicBezTo>
                  <a:pt x="59" y="122"/>
                  <a:pt x="64" y="126"/>
                  <a:pt x="69" y="129"/>
                </a:cubicBezTo>
                <a:cubicBezTo>
                  <a:pt x="70" y="130"/>
                  <a:pt x="71" y="131"/>
                  <a:pt x="71" y="132"/>
                </a:cubicBezTo>
                <a:cubicBezTo>
                  <a:pt x="71" y="134"/>
                  <a:pt x="70" y="135"/>
                  <a:pt x="69" y="136"/>
                </a:cubicBezTo>
                <a:cubicBezTo>
                  <a:pt x="34" y="158"/>
                  <a:pt x="17" y="184"/>
                  <a:pt x="17" y="214"/>
                </a:cubicBezTo>
                <a:cubicBezTo>
                  <a:pt x="17" y="240"/>
                  <a:pt x="17" y="240"/>
                  <a:pt x="17" y="240"/>
                </a:cubicBezTo>
                <a:cubicBezTo>
                  <a:pt x="36" y="240"/>
                  <a:pt x="36" y="240"/>
                  <a:pt x="36" y="240"/>
                </a:cubicBezTo>
                <a:cubicBezTo>
                  <a:pt x="36" y="240"/>
                  <a:pt x="36" y="240"/>
                  <a:pt x="36" y="240"/>
                </a:cubicBezTo>
                <a:cubicBezTo>
                  <a:pt x="83" y="193"/>
                  <a:pt x="83" y="193"/>
                  <a:pt x="83" y="193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83" y="184"/>
                  <a:pt x="85" y="182"/>
                  <a:pt x="87" y="182"/>
                </a:cubicBezTo>
                <a:cubicBezTo>
                  <a:pt x="90" y="182"/>
                  <a:pt x="91" y="184"/>
                  <a:pt x="91" y="186"/>
                </a:cubicBezTo>
                <a:cubicBezTo>
                  <a:pt x="91" y="193"/>
                  <a:pt x="91" y="193"/>
                  <a:pt x="91" y="193"/>
                </a:cubicBezTo>
                <a:cubicBezTo>
                  <a:pt x="139" y="240"/>
                  <a:pt x="139" y="240"/>
                  <a:pt x="139" y="240"/>
                </a:cubicBezTo>
                <a:cubicBezTo>
                  <a:pt x="139" y="240"/>
                  <a:pt x="139" y="240"/>
                  <a:pt x="139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15"/>
                  <a:pt x="158" y="215"/>
                  <a:pt x="158" y="215"/>
                </a:cubicBezTo>
                <a:cubicBezTo>
                  <a:pt x="158" y="205"/>
                  <a:pt x="156" y="196"/>
                  <a:pt x="152" y="187"/>
                </a:cubicBezTo>
                <a:cubicBezTo>
                  <a:pt x="148" y="178"/>
                  <a:pt x="143" y="170"/>
                  <a:pt x="137" y="163"/>
                </a:cubicBezTo>
                <a:cubicBezTo>
                  <a:pt x="131" y="157"/>
                  <a:pt x="126" y="151"/>
                  <a:pt x="121" y="147"/>
                </a:cubicBezTo>
                <a:cubicBezTo>
                  <a:pt x="116" y="143"/>
                  <a:pt x="111" y="139"/>
                  <a:pt x="106" y="136"/>
                </a:cubicBezTo>
                <a:cubicBezTo>
                  <a:pt x="105" y="135"/>
                  <a:pt x="104" y="134"/>
                  <a:pt x="104" y="132"/>
                </a:cubicBezTo>
                <a:cubicBezTo>
                  <a:pt x="104" y="131"/>
                  <a:pt x="105" y="130"/>
                  <a:pt x="106" y="129"/>
                </a:cubicBezTo>
                <a:cubicBezTo>
                  <a:pt x="140" y="107"/>
                  <a:pt x="158" y="81"/>
                  <a:pt x="158" y="51"/>
                </a:cubicBezTo>
                <a:close/>
                <a:moveTo>
                  <a:pt x="133" y="77"/>
                </a:moveTo>
                <a:cubicBezTo>
                  <a:pt x="133" y="78"/>
                  <a:pt x="134" y="79"/>
                  <a:pt x="133" y="81"/>
                </a:cubicBezTo>
                <a:cubicBezTo>
                  <a:pt x="127" y="90"/>
                  <a:pt x="115" y="102"/>
                  <a:pt x="96" y="115"/>
                </a:cubicBezTo>
                <a:cubicBezTo>
                  <a:pt x="93" y="117"/>
                  <a:pt x="91" y="119"/>
                  <a:pt x="90" y="120"/>
                </a:cubicBezTo>
                <a:cubicBezTo>
                  <a:pt x="89" y="120"/>
                  <a:pt x="88" y="120"/>
                  <a:pt x="87" y="120"/>
                </a:cubicBezTo>
                <a:cubicBezTo>
                  <a:pt x="86" y="120"/>
                  <a:pt x="85" y="120"/>
                  <a:pt x="85" y="120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77" y="114"/>
                  <a:pt x="72" y="110"/>
                  <a:pt x="68" y="107"/>
                </a:cubicBezTo>
                <a:cubicBezTo>
                  <a:pt x="65" y="104"/>
                  <a:pt x="61" y="101"/>
                  <a:pt x="56" y="96"/>
                </a:cubicBezTo>
                <a:cubicBezTo>
                  <a:pt x="51" y="91"/>
                  <a:pt x="47" y="86"/>
                  <a:pt x="44" y="81"/>
                </a:cubicBezTo>
                <a:cubicBezTo>
                  <a:pt x="43" y="79"/>
                  <a:pt x="43" y="78"/>
                  <a:pt x="44" y="77"/>
                </a:cubicBezTo>
                <a:cubicBezTo>
                  <a:pt x="45" y="75"/>
                  <a:pt x="46" y="75"/>
                  <a:pt x="48" y="75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31" y="75"/>
                  <a:pt x="132" y="75"/>
                  <a:pt x="133" y="77"/>
                </a:cubicBezTo>
                <a:close/>
                <a:moveTo>
                  <a:pt x="47" y="240"/>
                </a:moveTo>
                <a:cubicBezTo>
                  <a:pt x="127" y="240"/>
                  <a:pt x="127" y="240"/>
                  <a:pt x="127" y="240"/>
                </a:cubicBezTo>
                <a:cubicBezTo>
                  <a:pt x="87" y="200"/>
                  <a:pt x="87" y="200"/>
                  <a:pt x="87" y="200"/>
                </a:cubicBezTo>
                <a:lnTo>
                  <a:pt x="47" y="240"/>
                </a:lnTo>
                <a:close/>
                <a:moveTo>
                  <a:pt x="121" y="83"/>
                </a:moveTo>
                <a:cubicBezTo>
                  <a:pt x="55" y="83"/>
                  <a:pt x="55" y="83"/>
                  <a:pt x="55" y="83"/>
                </a:cubicBezTo>
                <a:cubicBezTo>
                  <a:pt x="61" y="90"/>
                  <a:pt x="72" y="100"/>
                  <a:pt x="87" y="111"/>
                </a:cubicBezTo>
                <a:cubicBezTo>
                  <a:pt x="88" y="110"/>
                  <a:pt x="90" y="109"/>
                  <a:pt x="91" y="108"/>
                </a:cubicBezTo>
                <a:cubicBezTo>
                  <a:pt x="106" y="98"/>
                  <a:pt x="116" y="89"/>
                  <a:pt x="121" y="83"/>
                </a:cubicBezTo>
                <a:close/>
                <a:moveTo>
                  <a:pt x="91" y="137"/>
                </a:moveTo>
                <a:cubicBezTo>
                  <a:pt x="91" y="145"/>
                  <a:pt x="91" y="145"/>
                  <a:pt x="91" y="145"/>
                </a:cubicBezTo>
                <a:cubicBezTo>
                  <a:pt x="91" y="148"/>
                  <a:pt x="90" y="149"/>
                  <a:pt x="87" y="149"/>
                </a:cubicBezTo>
                <a:cubicBezTo>
                  <a:pt x="85" y="149"/>
                  <a:pt x="83" y="148"/>
                  <a:pt x="83" y="145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4"/>
                  <a:pt x="85" y="132"/>
                  <a:pt x="87" y="132"/>
                </a:cubicBezTo>
                <a:cubicBezTo>
                  <a:pt x="90" y="132"/>
                  <a:pt x="91" y="134"/>
                  <a:pt x="91" y="137"/>
                </a:cubicBezTo>
                <a:close/>
                <a:moveTo>
                  <a:pt x="91" y="161"/>
                </a:moveTo>
                <a:cubicBezTo>
                  <a:pt x="91" y="170"/>
                  <a:pt x="91" y="170"/>
                  <a:pt x="91" y="170"/>
                </a:cubicBezTo>
                <a:cubicBezTo>
                  <a:pt x="91" y="173"/>
                  <a:pt x="90" y="174"/>
                  <a:pt x="87" y="174"/>
                </a:cubicBezTo>
                <a:cubicBezTo>
                  <a:pt x="85" y="174"/>
                  <a:pt x="83" y="173"/>
                  <a:pt x="83" y="170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83" y="159"/>
                  <a:pt x="85" y="157"/>
                  <a:pt x="87" y="157"/>
                </a:cubicBezTo>
                <a:cubicBezTo>
                  <a:pt x="90" y="157"/>
                  <a:pt x="91" y="159"/>
                  <a:pt x="91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430214" y="3902076"/>
            <a:ext cx="411163" cy="469900"/>
          </a:xfrm>
          <a:custGeom>
            <a:avLst/>
            <a:gdLst>
              <a:gd name="T0" fmla="*/ 199 w 232"/>
              <a:gd name="T1" fmla="*/ 108 h 265"/>
              <a:gd name="T2" fmla="*/ 226 w 232"/>
              <a:gd name="T3" fmla="*/ 114 h 265"/>
              <a:gd name="T4" fmla="*/ 232 w 232"/>
              <a:gd name="T5" fmla="*/ 244 h 265"/>
              <a:gd name="T6" fmla="*/ 211 w 232"/>
              <a:gd name="T7" fmla="*/ 265 h 265"/>
              <a:gd name="T8" fmla="*/ 6 w 232"/>
              <a:gd name="T9" fmla="*/ 259 h 265"/>
              <a:gd name="T10" fmla="*/ 0 w 232"/>
              <a:gd name="T11" fmla="*/ 128 h 265"/>
              <a:gd name="T12" fmla="*/ 21 w 232"/>
              <a:gd name="T13" fmla="*/ 108 h 265"/>
              <a:gd name="T14" fmla="*/ 33 w 232"/>
              <a:gd name="T15" fmla="*/ 83 h 265"/>
              <a:gd name="T16" fmla="*/ 116 w 232"/>
              <a:gd name="T17" fmla="*/ 0 h 265"/>
              <a:gd name="T18" fmla="*/ 199 w 232"/>
              <a:gd name="T19" fmla="*/ 83 h 265"/>
              <a:gd name="T20" fmla="*/ 211 w 232"/>
              <a:gd name="T21" fmla="*/ 116 h 265"/>
              <a:gd name="T22" fmla="*/ 12 w 232"/>
              <a:gd name="T23" fmla="*/ 120 h 265"/>
              <a:gd name="T24" fmla="*/ 9 w 232"/>
              <a:gd name="T25" fmla="*/ 166 h 265"/>
              <a:gd name="T26" fmla="*/ 224 w 232"/>
              <a:gd name="T27" fmla="*/ 128 h 265"/>
              <a:gd name="T28" fmla="*/ 53 w 232"/>
              <a:gd name="T29" fmla="*/ 174 h 265"/>
              <a:gd name="T30" fmla="*/ 9 w 232"/>
              <a:gd name="T31" fmla="*/ 215 h 265"/>
              <a:gd name="T32" fmla="*/ 53 w 232"/>
              <a:gd name="T33" fmla="*/ 174 h 265"/>
              <a:gd name="T34" fmla="*/ 224 w 232"/>
              <a:gd name="T35" fmla="*/ 244 h 265"/>
              <a:gd name="T36" fmla="*/ 9 w 232"/>
              <a:gd name="T37" fmla="*/ 224 h 265"/>
              <a:gd name="T38" fmla="*/ 12 w 232"/>
              <a:gd name="T39" fmla="*/ 253 h 265"/>
              <a:gd name="T40" fmla="*/ 211 w 232"/>
              <a:gd name="T41" fmla="*/ 257 h 265"/>
              <a:gd name="T42" fmla="*/ 64 w 232"/>
              <a:gd name="T43" fmla="*/ 174 h 265"/>
              <a:gd name="T44" fmla="*/ 61 w 232"/>
              <a:gd name="T45" fmla="*/ 215 h 265"/>
              <a:gd name="T46" fmla="*/ 64 w 232"/>
              <a:gd name="T47" fmla="*/ 174 h 265"/>
              <a:gd name="T48" fmla="*/ 66 w 232"/>
              <a:gd name="T49" fmla="*/ 108 h 265"/>
              <a:gd name="T50" fmla="*/ 81 w 232"/>
              <a:gd name="T51" fmla="*/ 48 h 265"/>
              <a:gd name="T52" fmla="*/ 151 w 232"/>
              <a:gd name="T53" fmla="*/ 48 h 265"/>
              <a:gd name="T54" fmla="*/ 166 w 232"/>
              <a:gd name="T55" fmla="*/ 108 h 265"/>
              <a:gd name="T56" fmla="*/ 191 w 232"/>
              <a:gd name="T57" fmla="*/ 83 h 265"/>
              <a:gd name="T58" fmla="*/ 116 w 232"/>
              <a:gd name="T59" fmla="*/ 8 h 265"/>
              <a:gd name="T60" fmla="*/ 42 w 232"/>
              <a:gd name="T61" fmla="*/ 83 h 265"/>
              <a:gd name="T62" fmla="*/ 114 w 232"/>
              <a:gd name="T63" fmla="*/ 174 h 265"/>
              <a:gd name="T64" fmla="*/ 110 w 232"/>
              <a:gd name="T65" fmla="*/ 215 h 265"/>
              <a:gd name="T66" fmla="*/ 114 w 232"/>
              <a:gd name="T67" fmla="*/ 174 h 265"/>
              <a:gd name="T68" fmla="*/ 145 w 232"/>
              <a:gd name="T69" fmla="*/ 54 h 265"/>
              <a:gd name="T70" fmla="*/ 87 w 232"/>
              <a:gd name="T71" fmla="*/ 54 h 265"/>
              <a:gd name="T72" fmla="*/ 75 w 232"/>
              <a:gd name="T73" fmla="*/ 108 h 265"/>
              <a:gd name="T74" fmla="*/ 158 w 232"/>
              <a:gd name="T75" fmla="*/ 83 h 265"/>
              <a:gd name="T76" fmla="*/ 122 w 232"/>
              <a:gd name="T77" fmla="*/ 215 h 265"/>
              <a:gd name="T78" fmla="*/ 202 w 232"/>
              <a:gd name="T79" fmla="*/ 174 h 265"/>
              <a:gd name="T80" fmla="*/ 213 w 232"/>
              <a:gd name="T81" fmla="*/ 174 h 265"/>
              <a:gd name="T82" fmla="*/ 224 w 232"/>
              <a:gd name="T83" fmla="*/ 215 h 265"/>
              <a:gd name="T84" fmla="*/ 213 w 232"/>
              <a:gd name="T85" fmla="*/ 17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2" h="265">
                <a:moveTo>
                  <a:pt x="199" y="83"/>
                </a:moveTo>
                <a:cubicBezTo>
                  <a:pt x="199" y="108"/>
                  <a:pt x="199" y="108"/>
                  <a:pt x="199" y="108"/>
                </a:cubicBezTo>
                <a:cubicBezTo>
                  <a:pt x="211" y="108"/>
                  <a:pt x="211" y="108"/>
                  <a:pt x="211" y="108"/>
                </a:cubicBezTo>
                <a:cubicBezTo>
                  <a:pt x="217" y="108"/>
                  <a:pt x="222" y="110"/>
                  <a:pt x="226" y="114"/>
                </a:cubicBezTo>
                <a:cubicBezTo>
                  <a:pt x="230" y="118"/>
                  <a:pt x="232" y="122"/>
                  <a:pt x="232" y="128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0"/>
                  <a:pt x="230" y="255"/>
                  <a:pt x="226" y="259"/>
                </a:cubicBezTo>
                <a:cubicBezTo>
                  <a:pt x="222" y="263"/>
                  <a:pt x="217" y="265"/>
                  <a:pt x="211" y="265"/>
                </a:cubicBezTo>
                <a:cubicBezTo>
                  <a:pt x="21" y="265"/>
                  <a:pt x="21" y="265"/>
                  <a:pt x="21" y="265"/>
                </a:cubicBezTo>
                <a:cubicBezTo>
                  <a:pt x="15" y="265"/>
                  <a:pt x="10" y="263"/>
                  <a:pt x="6" y="259"/>
                </a:cubicBezTo>
                <a:cubicBezTo>
                  <a:pt x="2" y="255"/>
                  <a:pt x="0" y="250"/>
                  <a:pt x="0" y="244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2"/>
                  <a:pt x="2" y="118"/>
                  <a:pt x="6" y="114"/>
                </a:cubicBezTo>
                <a:cubicBezTo>
                  <a:pt x="10" y="110"/>
                  <a:pt x="15" y="108"/>
                  <a:pt x="21" y="108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60"/>
                  <a:pt x="41" y="41"/>
                  <a:pt x="58" y="24"/>
                </a:cubicBezTo>
                <a:cubicBezTo>
                  <a:pt x="74" y="8"/>
                  <a:pt x="93" y="0"/>
                  <a:pt x="116" y="0"/>
                </a:cubicBezTo>
                <a:cubicBezTo>
                  <a:pt x="139" y="0"/>
                  <a:pt x="158" y="8"/>
                  <a:pt x="175" y="24"/>
                </a:cubicBezTo>
                <a:cubicBezTo>
                  <a:pt x="191" y="41"/>
                  <a:pt x="199" y="60"/>
                  <a:pt x="199" y="83"/>
                </a:cubicBezTo>
                <a:close/>
                <a:moveTo>
                  <a:pt x="220" y="120"/>
                </a:moveTo>
                <a:cubicBezTo>
                  <a:pt x="218" y="117"/>
                  <a:pt x="215" y="116"/>
                  <a:pt x="21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18" y="116"/>
                  <a:pt x="15" y="117"/>
                  <a:pt x="12" y="120"/>
                </a:cubicBezTo>
                <a:cubicBezTo>
                  <a:pt x="10" y="122"/>
                  <a:pt x="9" y="125"/>
                  <a:pt x="9" y="128"/>
                </a:cubicBezTo>
                <a:cubicBezTo>
                  <a:pt x="9" y="166"/>
                  <a:pt x="9" y="166"/>
                  <a:pt x="9" y="166"/>
                </a:cubicBezTo>
                <a:cubicBezTo>
                  <a:pt x="224" y="166"/>
                  <a:pt x="224" y="166"/>
                  <a:pt x="224" y="166"/>
                </a:cubicBezTo>
                <a:cubicBezTo>
                  <a:pt x="224" y="128"/>
                  <a:pt x="224" y="128"/>
                  <a:pt x="224" y="128"/>
                </a:cubicBezTo>
                <a:cubicBezTo>
                  <a:pt x="224" y="125"/>
                  <a:pt x="223" y="122"/>
                  <a:pt x="220" y="120"/>
                </a:cubicBezTo>
                <a:close/>
                <a:moveTo>
                  <a:pt x="53" y="174"/>
                </a:moveTo>
                <a:cubicBezTo>
                  <a:pt x="9" y="174"/>
                  <a:pt x="9" y="174"/>
                  <a:pt x="9" y="174"/>
                </a:cubicBezTo>
                <a:cubicBezTo>
                  <a:pt x="9" y="215"/>
                  <a:pt x="9" y="215"/>
                  <a:pt x="9" y="215"/>
                </a:cubicBezTo>
                <a:cubicBezTo>
                  <a:pt x="11" y="215"/>
                  <a:pt x="11" y="215"/>
                  <a:pt x="11" y="215"/>
                </a:cubicBezTo>
                <a:lnTo>
                  <a:pt x="53" y="174"/>
                </a:lnTo>
                <a:close/>
                <a:moveTo>
                  <a:pt x="220" y="253"/>
                </a:moveTo>
                <a:cubicBezTo>
                  <a:pt x="223" y="251"/>
                  <a:pt x="224" y="248"/>
                  <a:pt x="224" y="244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9" y="224"/>
                  <a:pt x="9" y="224"/>
                  <a:pt x="9" y="224"/>
                </a:cubicBezTo>
                <a:cubicBezTo>
                  <a:pt x="9" y="244"/>
                  <a:pt x="9" y="244"/>
                  <a:pt x="9" y="244"/>
                </a:cubicBezTo>
                <a:cubicBezTo>
                  <a:pt x="9" y="248"/>
                  <a:pt x="10" y="251"/>
                  <a:pt x="12" y="253"/>
                </a:cubicBezTo>
                <a:cubicBezTo>
                  <a:pt x="15" y="255"/>
                  <a:pt x="18" y="257"/>
                  <a:pt x="21" y="257"/>
                </a:cubicBezTo>
                <a:cubicBezTo>
                  <a:pt x="211" y="257"/>
                  <a:pt x="211" y="257"/>
                  <a:pt x="211" y="257"/>
                </a:cubicBezTo>
                <a:cubicBezTo>
                  <a:pt x="215" y="257"/>
                  <a:pt x="218" y="255"/>
                  <a:pt x="220" y="253"/>
                </a:cubicBezTo>
                <a:close/>
                <a:moveTo>
                  <a:pt x="64" y="174"/>
                </a:moveTo>
                <a:cubicBezTo>
                  <a:pt x="23" y="215"/>
                  <a:pt x="23" y="215"/>
                  <a:pt x="23" y="215"/>
                </a:cubicBezTo>
                <a:cubicBezTo>
                  <a:pt x="61" y="215"/>
                  <a:pt x="61" y="215"/>
                  <a:pt x="61" y="215"/>
                </a:cubicBezTo>
                <a:cubicBezTo>
                  <a:pt x="102" y="174"/>
                  <a:pt x="102" y="174"/>
                  <a:pt x="102" y="174"/>
                </a:cubicBezTo>
                <a:lnTo>
                  <a:pt x="64" y="174"/>
                </a:lnTo>
                <a:close/>
                <a:moveTo>
                  <a:pt x="4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69"/>
                  <a:pt x="71" y="57"/>
                  <a:pt x="81" y="48"/>
                </a:cubicBezTo>
                <a:cubicBezTo>
                  <a:pt x="91" y="38"/>
                  <a:pt x="102" y="33"/>
                  <a:pt x="116" y="33"/>
                </a:cubicBezTo>
                <a:cubicBezTo>
                  <a:pt x="130" y="33"/>
                  <a:pt x="142" y="38"/>
                  <a:pt x="151" y="48"/>
                </a:cubicBezTo>
                <a:cubicBezTo>
                  <a:pt x="161" y="57"/>
                  <a:pt x="166" y="69"/>
                  <a:pt x="166" y="83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1" y="83"/>
                  <a:pt x="191" y="83"/>
                  <a:pt x="191" y="83"/>
                </a:cubicBezTo>
                <a:cubicBezTo>
                  <a:pt x="191" y="62"/>
                  <a:pt x="183" y="45"/>
                  <a:pt x="169" y="30"/>
                </a:cubicBezTo>
                <a:cubicBezTo>
                  <a:pt x="154" y="16"/>
                  <a:pt x="137" y="8"/>
                  <a:pt x="116" y="8"/>
                </a:cubicBezTo>
                <a:cubicBezTo>
                  <a:pt x="95" y="8"/>
                  <a:pt x="78" y="16"/>
                  <a:pt x="63" y="30"/>
                </a:cubicBezTo>
                <a:cubicBezTo>
                  <a:pt x="49" y="45"/>
                  <a:pt x="42" y="62"/>
                  <a:pt x="42" y="83"/>
                </a:cubicBezTo>
                <a:lnTo>
                  <a:pt x="42" y="108"/>
                </a:lnTo>
                <a:close/>
                <a:moveTo>
                  <a:pt x="114" y="174"/>
                </a:moveTo>
                <a:cubicBezTo>
                  <a:pt x="72" y="215"/>
                  <a:pt x="72" y="215"/>
                  <a:pt x="72" y="215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152" y="174"/>
                  <a:pt x="152" y="174"/>
                  <a:pt x="152" y="174"/>
                </a:cubicBezTo>
                <a:lnTo>
                  <a:pt x="114" y="174"/>
                </a:lnTo>
                <a:close/>
                <a:moveTo>
                  <a:pt x="158" y="83"/>
                </a:moveTo>
                <a:cubicBezTo>
                  <a:pt x="158" y="71"/>
                  <a:pt x="154" y="62"/>
                  <a:pt x="145" y="54"/>
                </a:cubicBezTo>
                <a:cubicBezTo>
                  <a:pt x="137" y="45"/>
                  <a:pt x="128" y="41"/>
                  <a:pt x="116" y="41"/>
                </a:cubicBezTo>
                <a:cubicBezTo>
                  <a:pt x="105" y="41"/>
                  <a:pt x="95" y="45"/>
                  <a:pt x="87" y="54"/>
                </a:cubicBezTo>
                <a:cubicBezTo>
                  <a:pt x="79" y="62"/>
                  <a:pt x="75" y="71"/>
                  <a:pt x="75" y="83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158" y="108"/>
                  <a:pt x="158" y="108"/>
                  <a:pt x="158" y="108"/>
                </a:cubicBezTo>
                <a:lnTo>
                  <a:pt x="158" y="83"/>
                </a:lnTo>
                <a:close/>
                <a:moveTo>
                  <a:pt x="163" y="174"/>
                </a:moveTo>
                <a:cubicBezTo>
                  <a:pt x="122" y="215"/>
                  <a:pt x="122" y="215"/>
                  <a:pt x="122" y="215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202" y="174"/>
                  <a:pt x="202" y="174"/>
                  <a:pt x="202" y="174"/>
                </a:cubicBezTo>
                <a:lnTo>
                  <a:pt x="163" y="174"/>
                </a:lnTo>
                <a:close/>
                <a:moveTo>
                  <a:pt x="213" y="174"/>
                </a:moveTo>
                <a:cubicBezTo>
                  <a:pt x="172" y="215"/>
                  <a:pt x="172" y="215"/>
                  <a:pt x="172" y="215"/>
                </a:cubicBezTo>
                <a:cubicBezTo>
                  <a:pt x="224" y="215"/>
                  <a:pt x="224" y="215"/>
                  <a:pt x="224" y="215"/>
                </a:cubicBezTo>
                <a:cubicBezTo>
                  <a:pt x="224" y="174"/>
                  <a:pt x="224" y="174"/>
                  <a:pt x="224" y="174"/>
                </a:cubicBezTo>
                <a:lnTo>
                  <a:pt x="213" y="17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1076327" y="3902076"/>
            <a:ext cx="587375" cy="469900"/>
          </a:xfrm>
          <a:custGeom>
            <a:avLst/>
            <a:gdLst>
              <a:gd name="T0" fmla="*/ 0 w 331"/>
              <a:gd name="T1" fmla="*/ 88 h 265"/>
              <a:gd name="T2" fmla="*/ 8 w 331"/>
              <a:gd name="T3" fmla="*/ 88 h 265"/>
              <a:gd name="T4" fmla="*/ 4 w 331"/>
              <a:gd name="T5" fmla="*/ 181 h 265"/>
              <a:gd name="T6" fmla="*/ 314 w 331"/>
              <a:gd name="T7" fmla="*/ 13 h 265"/>
              <a:gd name="T8" fmla="*/ 312 w 331"/>
              <a:gd name="T9" fmla="*/ 255 h 265"/>
              <a:gd name="T10" fmla="*/ 307 w 331"/>
              <a:gd name="T11" fmla="*/ 255 h 265"/>
              <a:gd name="T12" fmla="*/ 280 w 331"/>
              <a:gd name="T13" fmla="*/ 234 h 265"/>
              <a:gd name="T14" fmla="*/ 207 w 331"/>
              <a:gd name="T15" fmla="*/ 204 h 265"/>
              <a:gd name="T16" fmla="*/ 108 w 331"/>
              <a:gd name="T17" fmla="*/ 199 h 265"/>
              <a:gd name="T18" fmla="*/ 136 w 331"/>
              <a:gd name="T19" fmla="*/ 224 h 265"/>
              <a:gd name="T20" fmla="*/ 136 w 331"/>
              <a:gd name="T21" fmla="*/ 232 h 265"/>
              <a:gd name="T22" fmla="*/ 99 w 331"/>
              <a:gd name="T23" fmla="*/ 199 h 265"/>
              <a:gd name="T24" fmla="*/ 92 w 331"/>
              <a:gd name="T25" fmla="*/ 241 h 265"/>
              <a:gd name="T26" fmla="*/ 140 w 331"/>
              <a:gd name="T27" fmla="*/ 261 h 265"/>
              <a:gd name="T28" fmla="*/ 87 w 331"/>
              <a:gd name="T29" fmla="*/ 246 h 265"/>
              <a:gd name="T30" fmla="*/ 38 w 331"/>
              <a:gd name="T31" fmla="*/ 199 h 265"/>
              <a:gd name="T32" fmla="*/ 16 w 331"/>
              <a:gd name="T33" fmla="*/ 177 h 265"/>
              <a:gd name="T34" fmla="*/ 23 w 331"/>
              <a:gd name="T35" fmla="*/ 73 h 265"/>
              <a:gd name="T36" fmla="*/ 153 w 331"/>
              <a:gd name="T37" fmla="*/ 66 h 265"/>
              <a:gd name="T38" fmla="*/ 251 w 331"/>
              <a:gd name="T39" fmla="*/ 47 h 265"/>
              <a:gd name="T40" fmla="*/ 303 w 331"/>
              <a:gd name="T41" fmla="*/ 14 h 265"/>
              <a:gd name="T42" fmla="*/ 312 w 331"/>
              <a:gd name="T43" fmla="*/ 10 h 265"/>
              <a:gd name="T44" fmla="*/ 28 w 331"/>
              <a:gd name="T45" fmla="*/ 187 h 265"/>
              <a:gd name="T46" fmla="*/ 66 w 331"/>
              <a:gd name="T47" fmla="*/ 190 h 265"/>
              <a:gd name="T48" fmla="*/ 38 w 331"/>
              <a:gd name="T49" fmla="*/ 75 h 265"/>
              <a:gd name="T50" fmla="*/ 24 w 331"/>
              <a:gd name="T51" fmla="*/ 88 h 265"/>
              <a:gd name="T52" fmla="*/ 28 w 331"/>
              <a:gd name="T53" fmla="*/ 187 h 265"/>
              <a:gd name="T54" fmla="*/ 282 w 331"/>
              <a:gd name="T55" fmla="*/ 39 h 265"/>
              <a:gd name="T56" fmla="*/ 208 w 331"/>
              <a:gd name="T57" fmla="*/ 70 h 265"/>
              <a:gd name="T58" fmla="*/ 74 w 331"/>
              <a:gd name="T59" fmla="*/ 75 h 265"/>
              <a:gd name="T60" fmla="*/ 102 w 331"/>
              <a:gd name="T61" fmla="*/ 190 h 265"/>
              <a:gd name="T62" fmla="*/ 104 w 331"/>
              <a:gd name="T63" fmla="*/ 190 h 265"/>
              <a:gd name="T64" fmla="*/ 208 w 331"/>
              <a:gd name="T65" fmla="*/ 195 h 265"/>
              <a:gd name="T66" fmla="*/ 282 w 331"/>
              <a:gd name="T67" fmla="*/ 225 h 265"/>
              <a:gd name="T68" fmla="*/ 306 w 331"/>
              <a:gd name="T69" fmla="*/ 22 h 265"/>
              <a:gd name="T70" fmla="*/ 331 w 331"/>
              <a:gd name="T71" fmla="*/ 261 h 265"/>
              <a:gd name="T72" fmla="*/ 322 w 331"/>
              <a:gd name="T73" fmla="*/ 261 h 265"/>
              <a:gd name="T74" fmla="*/ 327 w 331"/>
              <a:gd name="T75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1" h="265">
                <a:moveTo>
                  <a:pt x="0" y="177"/>
                </a:moveTo>
                <a:cubicBezTo>
                  <a:pt x="0" y="88"/>
                  <a:pt x="0" y="88"/>
                  <a:pt x="0" y="88"/>
                </a:cubicBezTo>
                <a:cubicBezTo>
                  <a:pt x="0" y="85"/>
                  <a:pt x="1" y="84"/>
                  <a:pt x="4" y="84"/>
                </a:cubicBezTo>
                <a:cubicBezTo>
                  <a:pt x="6" y="84"/>
                  <a:pt x="8" y="85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8" y="180"/>
                  <a:pt x="6" y="181"/>
                  <a:pt x="4" y="181"/>
                </a:cubicBezTo>
                <a:cubicBezTo>
                  <a:pt x="1" y="181"/>
                  <a:pt x="0" y="180"/>
                  <a:pt x="0" y="177"/>
                </a:cubicBezTo>
                <a:close/>
                <a:moveTo>
                  <a:pt x="314" y="13"/>
                </a:moveTo>
                <a:cubicBezTo>
                  <a:pt x="314" y="252"/>
                  <a:pt x="314" y="252"/>
                  <a:pt x="314" y="252"/>
                </a:cubicBezTo>
                <a:cubicBezTo>
                  <a:pt x="314" y="253"/>
                  <a:pt x="313" y="254"/>
                  <a:pt x="312" y="255"/>
                </a:cubicBezTo>
                <a:cubicBezTo>
                  <a:pt x="311" y="255"/>
                  <a:pt x="311" y="256"/>
                  <a:pt x="310" y="256"/>
                </a:cubicBezTo>
                <a:cubicBezTo>
                  <a:pt x="309" y="256"/>
                  <a:pt x="308" y="255"/>
                  <a:pt x="307" y="255"/>
                </a:cubicBezTo>
                <a:cubicBezTo>
                  <a:pt x="303" y="251"/>
                  <a:pt x="303" y="251"/>
                  <a:pt x="303" y="251"/>
                </a:cubicBezTo>
                <a:cubicBezTo>
                  <a:pt x="294" y="244"/>
                  <a:pt x="287" y="238"/>
                  <a:pt x="280" y="234"/>
                </a:cubicBezTo>
                <a:cubicBezTo>
                  <a:pt x="273" y="230"/>
                  <a:pt x="264" y="225"/>
                  <a:pt x="251" y="218"/>
                </a:cubicBezTo>
                <a:cubicBezTo>
                  <a:pt x="238" y="212"/>
                  <a:pt x="224" y="207"/>
                  <a:pt x="207" y="204"/>
                </a:cubicBezTo>
                <a:cubicBezTo>
                  <a:pt x="190" y="200"/>
                  <a:pt x="172" y="199"/>
                  <a:pt x="152" y="199"/>
                </a:cubicBezTo>
                <a:cubicBezTo>
                  <a:pt x="108" y="199"/>
                  <a:pt x="108" y="199"/>
                  <a:pt x="108" y="199"/>
                </a:cubicBezTo>
                <a:cubicBezTo>
                  <a:pt x="109" y="206"/>
                  <a:pt x="111" y="212"/>
                  <a:pt x="115" y="216"/>
                </a:cubicBezTo>
                <a:cubicBezTo>
                  <a:pt x="121" y="221"/>
                  <a:pt x="128" y="224"/>
                  <a:pt x="136" y="224"/>
                </a:cubicBezTo>
                <a:cubicBezTo>
                  <a:pt x="139" y="224"/>
                  <a:pt x="140" y="225"/>
                  <a:pt x="140" y="228"/>
                </a:cubicBezTo>
                <a:cubicBezTo>
                  <a:pt x="140" y="230"/>
                  <a:pt x="139" y="232"/>
                  <a:pt x="136" y="232"/>
                </a:cubicBezTo>
                <a:cubicBezTo>
                  <a:pt x="125" y="232"/>
                  <a:pt x="116" y="229"/>
                  <a:pt x="110" y="222"/>
                </a:cubicBezTo>
                <a:cubicBezTo>
                  <a:pt x="104" y="216"/>
                  <a:pt x="100" y="208"/>
                  <a:pt x="99" y="199"/>
                </a:cubicBezTo>
                <a:cubicBezTo>
                  <a:pt x="74" y="199"/>
                  <a:pt x="74" y="199"/>
                  <a:pt x="74" y="199"/>
                </a:cubicBezTo>
                <a:cubicBezTo>
                  <a:pt x="76" y="216"/>
                  <a:pt x="82" y="230"/>
                  <a:pt x="92" y="241"/>
                </a:cubicBezTo>
                <a:cubicBezTo>
                  <a:pt x="103" y="251"/>
                  <a:pt x="118" y="257"/>
                  <a:pt x="136" y="257"/>
                </a:cubicBezTo>
                <a:cubicBezTo>
                  <a:pt x="139" y="257"/>
                  <a:pt x="140" y="258"/>
                  <a:pt x="140" y="261"/>
                </a:cubicBezTo>
                <a:cubicBezTo>
                  <a:pt x="140" y="264"/>
                  <a:pt x="139" y="265"/>
                  <a:pt x="136" y="265"/>
                </a:cubicBezTo>
                <a:cubicBezTo>
                  <a:pt x="115" y="265"/>
                  <a:pt x="99" y="259"/>
                  <a:pt x="87" y="246"/>
                </a:cubicBezTo>
                <a:cubicBezTo>
                  <a:pt x="74" y="234"/>
                  <a:pt x="68" y="218"/>
                  <a:pt x="66" y="199"/>
                </a:cubicBezTo>
                <a:cubicBezTo>
                  <a:pt x="38" y="199"/>
                  <a:pt x="38" y="199"/>
                  <a:pt x="38" y="199"/>
                </a:cubicBezTo>
                <a:cubicBezTo>
                  <a:pt x="32" y="199"/>
                  <a:pt x="27" y="197"/>
                  <a:pt x="23" y="192"/>
                </a:cubicBezTo>
                <a:cubicBezTo>
                  <a:pt x="18" y="188"/>
                  <a:pt x="16" y="183"/>
                  <a:pt x="16" y="177"/>
                </a:cubicBezTo>
                <a:cubicBezTo>
                  <a:pt x="16" y="88"/>
                  <a:pt x="16" y="88"/>
                  <a:pt x="16" y="88"/>
                </a:cubicBezTo>
                <a:cubicBezTo>
                  <a:pt x="16" y="82"/>
                  <a:pt x="18" y="77"/>
                  <a:pt x="23" y="73"/>
                </a:cubicBezTo>
                <a:cubicBezTo>
                  <a:pt x="27" y="68"/>
                  <a:pt x="32" y="66"/>
                  <a:pt x="38" y="66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72" y="66"/>
                  <a:pt x="191" y="65"/>
                  <a:pt x="207" y="61"/>
                </a:cubicBezTo>
                <a:cubicBezTo>
                  <a:pt x="224" y="58"/>
                  <a:pt x="238" y="53"/>
                  <a:pt x="251" y="47"/>
                </a:cubicBezTo>
                <a:cubicBezTo>
                  <a:pt x="264" y="40"/>
                  <a:pt x="273" y="35"/>
                  <a:pt x="280" y="31"/>
                </a:cubicBezTo>
                <a:cubicBezTo>
                  <a:pt x="286" y="27"/>
                  <a:pt x="294" y="21"/>
                  <a:pt x="303" y="14"/>
                </a:cubicBezTo>
                <a:cubicBezTo>
                  <a:pt x="307" y="10"/>
                  <a:pt x="307" y="10"/>
                  <a:pt x="307" y="10"/>
                </a:cubicBezTo>
                <a:cubicBezTo>
                  <a:pt x="309" y="9"/>
                  <a:pt x="310" y="9"/>
                  <a:pt x="312" y="10"/>
                </a:cubicBezTo>
                <a:cubicBezTo>
                  <a:pt x="313" y="11"/>
                  <a:pt x="314" y="12"/>
                  <a:pt x="314" y="13"/>
                </a:cubicBezTo>
                <a:close/>
                <a:moveTo>
                  <a:pt x="28" y="187"/>
                </a:moveTo>
                <a:cubicBezTo>
                  <a:pt x="31" y="189"/>
                  <a:pt x="34" y="190"/>
                  <a:pt x="38" y="190"/>
                </a:cubicBezTo>
                <a:cubicBezTo>
                  <a:pt x="66" y="190"/>
                  <a:pt x="66" y="190"/>
                  <a:pt x="66" y="190"/>
                </a:cubicBezTo>
                <a:cubicBezTo>
                  <a:pt x="66" y="75"/>
                  <a:pt x="66" y="75"/>
                  <a:pt x="66" y="75"/>
                </a:cubicBezTo>
                <a:cubicBezTo>
                  <a:pt x="38" y="75"/>
                  <a:pt x="38" y="75"/>
                  <a:pt x="38" y="75"/>
                </a:cubicBezTo>
                <a:cubicBezTo>
                  <a:pt x="34" y="75"/>
                  <a:pt x="31" y="76"/>
                  <a:pt x="28" y="79"/>
                </a:cubicBezTo>
                <a:cubicBezTo>
                  <a:pt x="26" y="81"/>
                  <a:pt x="24" y="85"/>
                  <a:pt x="24" y="88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81"/>
                  <a:pt x="26" y="184"/>
                  <a:pt x="28" y="187"/>
                </a:cubicBezTo>
                <a:close/>
                <a:moveTo>
                  <a:pt x="306" y="22"/>
                </a:moveTo>
                <a:cubicBezTo>
                  <a:pt x="297" y="29"/>
                  <a:pt x="289" y="35"/>
                  <a:pt x="282" y="39"/>
                </a:cubicBezTo>
                <a:cubicBezTo>
                  <a:pt x="275" y="44"/>
                  <a:pt x="265" y="49"/>
                  <a:pt x="252" y="55"/>
                </a:cubicBezTo>
                <a:cubicBezTo>
                  <a:pt x="239" y="62"/>
                  <a:pt x="225" y="66"/>
                  <a:pt x="208" y="70"/>
                </a:cubicBezTo>
                <a:cubicBezTo>
                  <a:pt x="191" y="73"/>
                  <a:pt x="173" y="75"/>
                  <a:pt x="153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2" y="190"/>
                  <a:pt x="103" y="190"/>
                  <a:pt x="103" y="190"/>
                </a:cubicBezTo>
                <a:cubicBezTo>
                  <a:pt x="103" y="190"/>
                  <a:pt x="104" y="190"/>
                  <a:pt x="104" y="190"/>
                </a:cubicBezTo>
                <a:cubicBezTo>
                  <a:pt x="152" y="190"/>
                  <a:pt x="152" y="190"/>
                  <a:pt x="152" y="190"/>
                </a:cubicBezTo>
                <a:cubicBezTo>
                  <a:pt x="172" y="190"/>
                  <a:pt x="191" y="192"/>
                  <a:pt x="208" y="195"/>
                </a:cubicBezTo>
                <a:cubicBezTo>
                  <a:pt x="225" y="199"/>
                  <a:pt x="239" y="203"/>
                  <a:pt x="252" y="209"/>
                </a:cubicBezTo>
                <a:cubicBezTo>
                  <a:pt x="265" y="215"/>
                  <a:pt x="275" y="221"/>
                  <a:pt x="282" y="225"/>
                </a:cubicBezTo>
                <a:cubicBezTo>
                  <a:pt x="289" y="230"/>
                  <a:pt x="297" y="236"/>
                  <a:pt x="306" y="243"/>
                </a:cubicBezTo>
                <a:lnTo>
                  <a:pt x="306" y="22"/>
                </a:lnTo>
                <a:close/>
                <a:moveTo>
                  <a:pt x="331" y="4"/>
                </a:moveTo>
                <a:cubicBezTo>
                  <a:pt x="331" y="261"/>
                  <a:pt x="331" y="261"/>
                  <a:pt x="331" y="261"/>
                </a:cubicBezTo>
                <a:cubicBezTo>
                  <a:pt x="331" y="264"/>
                  <a:pt x="329" y="265"/>
                  <a:pt x="327" y="265"/>
                </a:cubicBezTo>
                <a:cubicBezTo>
                  <a:pt x="324" y="265"/>
                  <a:pt x="322" y="264"/>
                  <a:pt x="322" y="261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1"/>
                  <a:pt x="324" y="0"/>
                  <a:pt x="327" y="0"/>
                </a:cubicBezTo>
                <a:cubicBezTo>
                  <a:pt x="329" y="0"/>
                  <a:pt x="331" y="1"/>
                  <a:pt x="331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1" name="Freeform 39"/>
          <p:cNvSpPr>
            <a:spLocks/>
          </p:cNvSpPr>
          <p:nvPr/>
        </p:nvSpPr>
        <p:spPr bwMode="auto">
          <a:xfrm>
            <a:off x="1897064" y="3902076"/>
            <a:ext cx="396875" cy="469900"/>
          </a:xfrm>
          <a:custGeom>
            <a:avLst/>
            <a:gdLst>
              <a:gd name="T0" fmla="*/ 116 w 224"/>
              <a:gd name="T1" fmla="*/ 4 h 265"/>
              <a:gd name="T2" fmla="*/ 116 w 224"/>
              <a:gd name="T3" fmla="*/ 254 h 265"/>
              <a:gd name="T4" fmla="*/ 135 w 224"/>
              <a:gd name="T5" fmla="*/ 244 h 265"/>
              <a:gd name="T6" fmla="*/ 160 w 224"/>
              <a:gd name="T7" fmla="*/ 227 h 265"/>
              <a:gd name="T8" fmla="*/ 187 w 224"/>
              <a:gd name="T9" fmla="*/ 202 h 265"/>
              <a:gd name="T10" fmla="*/ 207 w 224"/>
              <a:gd name="T11" fmla="*/ 169 h 265"/>
              <a:gd name="T12" fmla="*/ 216 w 224"/>
              <a:gd name="T13" fmla="*/ 128 h 265"/>
              <a:gd name="T14" fmla="*/ 216 w 224"/>
              <a:gd name="T15" fmla="*/ 47 h 265"/>
              <a:gd name="T16" fmla="*/ 203 w 224"/>
              <a:gd name="T17" fmla="*/ 35 h 265"/>
              <a:gd name="T18" fmla="*/ 174 w 224"/>
              <a:gd name="T19" fmla="*/ 20 h 265"/>
              <a:gd name="T20" fmla="*/ 130 w 224"/>
              <a:gd name="T21" fmla="*/ 9 h 265"/>
              <a:gd name="T22" fmla="*/ 126 w 224"/>
              <a:gd name="T23" fmla="*/ 4 h 265"/>
              <a:gd name="T24" fmla="*/ 131 w 224"/>
              <a:gd name="T25" fmla="*/ 1 h 265"/>
              <a:gd name="T26" fmla="*/ 164 w 224"/>
              <a:gd name="T27" fmla="*/ 7 h 265"/>
              <a:gd name="T28" fmla="*/ 189 w 224"/>
              <a:gd name="T29" fmla="*/ 18 h 265"/>
              <a:gd name="T30" fmla="*/ 208 w 224"/>
              <a:gd name="T31" fmla="*/ 29 h 265"/>
              <a:gd name="T32" fmla="*/ 219 w 224"/>
              <a:gd name="T33" fmla="*/ 38 h 265"/>
              <a:gd name="T34" fmla="*/ 223 w 224"/>
              <a:gd name="T35" fmla="*/ 43 h 265"/>
              <a:gd name="T36" fmla="*/ 224 w 224"/>
              <a:gd name="T37" fmla="*/ 46 h 265"/>
              <a:gd name="T38" fmla="*/ 224 w 224"/>
              <a:gd name="T39" fmla="*/ 128 h 265"/>
              <a:gd name="T40" fmla="*/ 213 w 224"/>
              <a:gd name="T41" fmla="*/ 174 h 265"/>
              <a:gd name="T42" fmla="*/ 190 w 224"/>
              <a:gd name="T43" fmla="*/ 211 h 265"/>
              <a:gd name="T44" fmla="*/ 159 w 224"/>
              <a:gd name="T45" fmla="*/ 238 h 265"/>
              <a:gd name="T46" fmla="*/ 132 w 224"/>
              <a:gd name="T47" fmla="*/ 255 h 265"/>
              <a:gd name="T48" fmla="*/ 115 w 224"/>
              <a:gd name="T49" fmla="*/ 263 h 265"/>
              <a:gd name="T50" fmla="*/ 112 w 224"/>
              <a:gd name="T51" fmla="*/ 265 h 265"/>
              <a:gd name="T52" fmla="*/ 108 w 224"/>
              <a:gd name="T53" fmla="*/ 261 h 265"/>
              <a:gd name="T54" fmla="*/ 108 w 224"/>
              <a:gd name="T55" fmla="*/ 8 h 265"/>
              <a:gd name="T56" fmla="*/ 68 w 224"/>
              <a:gd name="T57" fmla="*/ 14 h 265"/>
              <a:gd name="T58" fmla="*/ 37 w 224"/>
              <a:gd name="T59" fmla="*/ 27 h 265"/>
              <a:gd name="T60" fmla="*/ 18 w 224"/>
              <a:gd name="T61" fmla="*/ 39 h 265"/>
              <a:gd name="T62" fmla="*/ 9 w 224"/>
              <a:gd name="T63" fmla="*/ 48 h 265"/>
              <a:gd name="T64" fmla="*/ 9 w 224"/>
              <a:gd name="T65" fmla="*/ 129 h 265"/>
              <a:gd name="T66" fmla="*/ 17 w 224"/>
              <a:gd name="T67" fmla="*/ 172 h 265"/>
              <a:gd name="T68" fmla="*/ 41 w 224"/>
              <a:gd name="T69" fmla="*/ 207 h 265"/>
              <a:gd name="T70" fmla="*/ 69 w 224"/>
              <a:gd name="T71" fmla="*/ 232 h 265"/>
              <a:gd name="T72" fmla="*/ 97 w 224"/>
              <a:gd name="T73" fmla="*/ 249 h 265"/>
              <a:gd name="T74" fmla="*/ 99 w 224"/>
              <a:gd name="T75" fmla="*/ 255 h 265"/>
              <a:gd name="T76" fmla="*/ 93 w 224"/>
              <a:gd name="T77" fmla="*/ 256 h 265"/>
              <a:gd name="T78" fmla="*/ 72 w 224"/>
              <a:gd name="T79" fmla="*/ 244 h 265"/>
              <a:gd name="T80" fmla="*/ 49 w 224"/>
              <a:gd name="T81" fmla="*/ 226 h 265"/>
              <a:gd name="T82" fmla="*/ 25 w 224"/>
              <a:gd name="T83" fmla="*/ 201 h 265"/>
              <a:gd name="T84" fmla="*/ 7 w 224"/>
              <a:gd name="T85" fmla="*/ 168 h 265"/>
              <a:gd name="T86" fmla="*/ 0 w 224"/>
              <a:gd name="T87" fmla="*/ 129 h 265"/>
              <a:gd name="T88" fmla="*/ 0 w 224"/>
              <a:gd name="T89" fmla="*/ 46 h 265"/>
              <a:gd name="T90" fmla="*/ 1 w 224"/>
              <a:gd name="T91" fmla="*/ 43 h 265"/>
              <a:gd name="T92" fmla="*/ 6 w 224"/>
              <a:gd name="T93" fmla="*/ 38 h 265"/>
              <a:gd name="T94" fmla="*/ 20 w 224"/>
              <a:gd name="T95" fmla="*/ 28 h 265"/>
              <a:gd name="T96" fmla="*/ 41 w 224"/>
              <a:gd name="T97" fmla="*/ 14 h 265"/>
              <a:gd name="T98" fmla="*/ 72 w 224"/>
              <a:gd name="T99" fmla="*/ 4 h 265"/>
              <a:gd name="T100" fmla="*/ 112 w 224"/>
              <a:gd name="T101" fmla="*/ 0 h 265"/>
              <a:gd name="T102" fmla="*/ 116 w 224"/>
              <a:gd name="T103" fmla="*/ 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4" h="265">
                <a:moveTo>
                  <a:pt x="116" y="4"/>
                </a:moveTo>
                <a:cubicBezTo>
                  <a:pt x="116" y="254"/>
                  <a:pt x="116" y="254"/>
                  <a:pt x="116" y="254"/>
                </a:cubicBezTo>
                <a:cubicBezTo>
                  <a:pt x="122" y="251"/>
                  <a:pt x="129" y="248"/>
                  <a:pt x="135" y="244"/>
                </a:cubicBezTo>
                <a:cubicBezTo>
                  <a:pt x="142" y="240"/>
                  <a:pt x="150" y="235"/>
                  <a:pt x="160" y="227"/>
                </a:cubicBezTo>
                <a:cubicBezTo>
                  <a:pt x="171" y="219"/>
                  <a:pt x="179" y="210"/>
                  <a:pt x="187" y="202"/>
                </a:cubicBezTo>
                <a:cubicBezTo>
                  <a:pt x="195" y="193"/>
                  <a:pt x="201" y="182"/>
                  <a:pt x="207" y="169"/>
                </a:cubicBezTo>
                <a:cubicBezTo>
                  <a:pt x="213" y="156"/>
                  <a:pt x="216" y="142"/>
                  <a:pt x="216" y="128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2" y="43"/>
                  <a:pt x="208" y="39"/>
                  <a:pt x="203" y="35"/>
                </a:cubicBezTo>
                <a:cubicBezTo>
                  <a:pt x="197" y="31"/>
                  <a:pt x="188" y="26"/>
                  <a:pt x="174" y="20"/>
                </a:cubicBezTo>
                <a:cubicBezTo>
                  <a:pt x="160" y="14"/>
                  <a:pt x="145" y="10"/>
                  <a:pt x="130" y="9"/>
                </a:cubicBezTo>
                <a:cubicBezTo>
                  <a:pt x="127" y="8"/>
                  <a:pt x="126" y="7"/>
                  <a:pt x="126" y="4"/>
                </a:cubicBezTo>
                <a:cubicBezTo>
                  <a:pt x="126" y="1"/>
                  <a:pt x="128" y="0"/>
                  <a:pt x="131" y="1"/>
                </a:cubicBezTo>
                <a:cubicBezTo>
                  <a:pt x="142" y="2"/>
                  <a:pt x="153" y="4"/>
                  <a:pt x="164" y="7"/>
                </a:cubicBezTo>
                <a:cubicBezTo>
                  <a:pt x="174" y="11"/>
                  <a:pt x="183" y="14"/>
                  <a:pt x="189" y="18"/>
                </a:cubicBezTo>
                <a:cubicBezTo>
                  <a:pt x="196" y="21"/>
                  <a:pt x="202" y="25"/>
                  <a:pt x="208" y="29"/>
                </a:cubicBezTo>
                <a:cubicBezTo>
                  <a:pt x="213" y="34"/>
                  <a:pt x="217" y="37"/>
                  <a:pt x="219" y="38"/>
                </a:cubicBezTo>
                <a:cubicBezTo>
                  <a:pt x="220" y="40"/>
                  <a:pt x="222" y="42"/>
                  <a:pt x="223" y="43"/>
                </a:cubicBezTo>
                <a:cubicBezTo>
                  <a:pt x="223" y="44"/>
                  <a:pt x="224" y="45"/>
                  <a:pt x="224" y="46"/>
                </a:cubicBezTo>
                <a:cubicBezTo>
                  <a:pt x="224" y="128"/>
                  <a:pt x="224" y="128"/>
                  <a:pt x="224" y="128"/>
                </a:cubicBezTo>
                <a:cubicBezTo>
                  <a:pt x="224" y="144"/>
                  <a:pt x="220" y="160"/>
                  <a:pt x="213" y="174"/>
                </a:cubicBezTo>
                <a:cubicBezTo>
                  <a:pt x="207" y="189"/>
                  <a:pt x="199" y="201"/>
                  <a:pt x="190" y="211"/>
                </a:cubicBezTo>
                <a:cubicBezTo>
                  <a:pt x="181" y="221"/>
                  <a:pt x="171" y="230"/>
                  <a:pt x="159" y="238"/>
                </a:cubicBezTo>
                <a:cubicBezTo>
                  <a:pt x="147" y="246"/>
                  <a:pt x="138" y="252"/>
                  <a:pt x="132" y="255"/>
                </a:cubicBezTo>
                <a:cubicBezTo>
                  <a:pt x="126" y="259"/>
                  <a:pt x="120" y="261"/>
                  <a:pt x="115" y="263"/>
                </a:cubicBezTo>
                <a:cubicBezTo>
                  <a:pt x="114" y="264"/>
                  <a:pt x="113" y="265"/>
                  <a:pt x="112" y="265"/>
                </a:cubicBezTo>
                <a:cubicBezTo>
                  <a:pt x="109" y="265"/>
                  <a:pt x="108" y="264"/>
                  <a:pt x="108" y="261"/>
                </a:cubicBezTo>
                <a:cubicBezTo>
                  <a:pt x="108" y="8"/>
                  <a:pt x="108" y="8"/>
                  <a:pt x="108" y="8"/>
                </a:cubicBezTo>
                <a:cubicBezTo>
                  <a:pt x="94" y="9"/>
                  <a:pt x="80" y="11"/>
                  <a:pt x="68" y="14"/>
                </a:cubicBezTo>
                <a:cubicBezTo>
                  <a:pt x="56" y="17"/>
                  <a:pt x="45" y="22"/>
                  <a:pt x="37" y="27"/>
                </a:cubicBezTo>
                <a:cubicBezTo>
                  <a:pt x="29" y="32"/>
                  <a:pt x="22" y="36"/>
                  <a:pt x="18" y="39"/>
                </a:cubicBezTo>
                <a:cubicBezTo>
                  <a:pt x="14" y="42"/>
                  <a:pt x="11" y="45"/>
                  <a:pt x="9" y="48"/>
                </a:cubicBezTo>
                <a:cubicBezTo>
                  <a:pt x="9" y="129"/>
                  <a:pt x="9" y="129"/>
                  <a:pt x="9" y="129"/>
                </a:cubicBezTo>
                <a:cubicBezTo>
                  <a:pt x="9" y="144"/>
                  <a:pt x="11" y="158"/>
                  <a:pt x="17" y="172"/>
                </a:cubicBezTo>
                <a:cubicBezTo>
                  <a:pt x="23" y="185"/>
                  <a:pt x="31" y="197"/>
                  <a:pt x="41" y="207"/>
                </a:cubicBezTo>
                <a:cubicBezTo>
                  <a:pt x="50" y="217"/>
                  <a:pt x="60" y="225"/>
                  <a:pt x="69" y="232"/>
                </a:cubicBezTo>
                <a:cubicBezTo>
                  <a:pt x="78" y="238"/>
                  <a:pt x="87" y="244"/>
                  <a:pt x="97" y="249"/>
                </a:cubicBezTo>
                <a:cubicBezTo>
                  <a:pt x="99" y="250"/>
                  <a:pt x="100" y="252"/>
                  <a:pt x="99" y="255"/>
                </a:cubicBezTo>
                <a:cubicBezTo>
                  <a:pt x="97" y="257"/>
                  <a:pt x="95" y="258"/>
                  <a:pt x="93" y="256"/>
                </a:cubicBezTo>
                <a:cubicBezTo>
                  <a:pt x="86" y="253"/>
                  <a:pt x="79" y="249"/>
                  <a:pt x="72" y="244"/>
                </a:cubicBezTo>
                <a:cubicBezTo>
                  <a:pt x="66" y="240"/>
                  <a:pt x="58" y="234"/>
                  <a:pt x="49" y="226"/>
                </a:cubicBezTo>
                <a:cubicBezTo>
                  <a:pt x="39" y="218"/>
                  <a:pt x="32" y="209"/>
                  <a:pt x="25" y="201"/>
                </a:cubicBezTo>
                <a:cubicBezTo>
                  <a:pt x="18" y="192"/>
                  <a:pt x="12" y="181"/>
                  <a:pt x="7" y="168"/>
                </a:cubicBezTo>
                <a:cubicBezTo>
                  <a:pt x="3" y="156"/>
                  <a:pt x="0" y="143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1" y="44"/>
                  <a:pt x="1" y="43"/>
                </a:cubicBezTo>
                <a:cubicBezTo>
                  <a:pt x="2" y="42"/>
                  <a:pt x="4" y="40"/>
                  <a:pt x="6" y="38"/>
                </a:cubicBezTo>
                <a:cubicBezTo>
                  <a:pt x="8" y="36"/>
                  <a:pt x="13" y="33"/>
                  <a:pt x="20" y="28"/>
                </a:cubicBezTo>
                <a:cubicBezTo>
                  <a:pt x="26" y="23"/>
                  <a:pt x="34" y="18"/>
                  <a:pt x="41" y="14"/>
                </a:cubicBezTo>
                <a:cubicBezTo>
                  <a:pt x="49" y="11"/>
                  <a:pt x="59" y="7"/>
                  <a:pt x="72" y="4"/>
                </a:cubicBezTo>
                <a:cubicBezTo>
                  <a:pt x="85" y="1"/>
                  <a:pt x="98" y="0"/>
                  <a:pt x="112" y="0"/>
                </a:cubicBezTo>
                <a:cubicBezTo>
                  <a:pt x="115" y="0"/>
                  <a:pt x="116" y="1"/>
                  <a:pt x="116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2527302" y="3902076"/>
            <a:ext cx="500063" cy="469900"/>
          </a:xfrm>
          <a:custGeom>
            <a:avLst/>
            <a:gdLst>
              <a:gd name="T0" fmla="*/ 274 w 282"/>
              <a:gd name="T1" fmla="*/ 34 h 265"/>
              <a:gd name="T2" fmla="*/ 258 w 282"/>
              <a:gd name="T3" fmla="*/ 103 h 265"/>
              <a:gd name="T4" fmla="*/ 228 w 282"/>
              <a:gd name="T5" fmla="*/ 132 h 265"/>
              <a:gd name="T6" fmla="*/ 225 w 282"/>
              <a:gd name="T7" fmla="*/ 125 h 265"/>
              <a:gd name="T8" fmla="*/ 269 w 282"/>
              <a:gd name="T9" fmla="*/ 69 h 265"/>
              <a:gd name="T10" fmla="*/ 228 w 282"/>
              <a:gd name="T11" fmla="*/ 25 h 265"/>
              <a:gd name="T12" fmla="*/ 216 w 282"/>
              <a:gd name="T13" fmla="*/ 103 h 265"/>
              <a:gd name="T14" fmla="*/ 193 w 282"/>
              <a:gd name="T15" fmla="*/ 159 h 265"/>
              <a:gd name="T16" fmla="*/ 153 w 282"/>
              <a:gd name="T17" fmla="*/ 191 h 265"/>
              <a:gd name="T18" fmla="*/ 141 w 282"/>
              <a:gd name="T19" fmla="*/ 199 h 265"/>
              <a:gd name="T20" fmla="*/ 137 w 282"/>
              <a:gd name="T21" fmla="*/ 224 h 265"/>
              <a:gd name="T22" fmla="*/ 133 w 282"/>
              <a:gd name="T23" fmla="*/ 199 h 265"/>
              <a:gd name="T24" fmla="*/ 117 w 282"/>
              <a:gd name="T25" fmla="*/ 188 h 265"/>
              <a:gd name="T26" fmla="*/ 75 w 282"/>
              <a:gd name="T27" fmla="*/ 140 h 265"/>
              <a:gd name="T28" fmla="*/ 67 w 282"/>
              <a:gd name="T29" fmla="*/ 25 h 265"/>
              <a:gd name="T30" fmla="*/ 15 w 282"/>
              <a:gd name="T31" fmla="*/ 39 h 265"/>
              <a:gd name="T32" fmla="*/ 31 w 282"/>
              <a:gd name="T33" fmla="*/ 99 h 265"/>
              <a:gd name="T34" fmla="*/ 57 w 282"/>
              <a:gd name="T35" fmla="*/ 131 h 265"/>
              <a:gd name="T36" fmla="*/ 52 w 282"/>
              <a:gd name="T37" fmla="*/ 131 h 265"/>
              <a:gd name="T38" fmla="*/ 4 w 282"/>
              <a:gd name="T39" fmla="*/ 72 h 265"/>
              <a:gd name="T40" fmla="*/ 54 w 282"/>
              <a:gd name="T41" fmla="*/ 17 h 265"/>
              <a:gd name="T42" fmla="*/ 211 w 282"/>
              <a:gd name="T43" fmla="*/ 17 h 265"/>
              <a:gd name="T44" fmla="*/ 71 w 282"/>
              <a:gd name="T45" fmla="*/ 8 h 265"/>
              <a:gd name="T46" fmla="*/ 71 w 282"/>
              <a:gd name="T47" fmla="*/ 0 h 265"/>
              <a:gd name="T48" fmla="*/ 216 w 282"/>
              <a:gd name="T49" fmla="*/ 4 h 265"/>
              <a:gd name="T50" fmla="*/ 71 w 282"/>
              <a:gd name="T51" fmla="*/ 8 h 265"/>
              <a:gd name="T52" fmla="*/ 75 w 282"/>
              <a:gd name="T53" fmla="*/ 25 h 265"/>
              <a:gd name="T54" fmla="*/ 83 w 282"/>
              <a:gd name="T55" fmla="*/ 137 h 265"/>
              <a:gd name="T56" fmla="*/ 122 w 282"/>
              <a:gd name="T57" fmla="*/ 181 h 265"/>
              <a:gd name="T58" fmla="*/ 149 w 282"/>
              <a:gd name="T59" fmla="*/ 184 h 265"/>
              <a:gd name="T60" fmla="*/ 186 w 282"/>
              <a:gd name="T61" fmla="*/ 154 h 265"/>
              <a:gd name="T62" fmla="*/ 207 w 282"/>
              <a:gd name="T63" fmla="*/ 103 h 265"/>
              <a:gd name="T64" fmla="*/ 182 w 282"/>
              <a:gd name="T65" fmla="*/ 232 h 265"/>
              <a:gd name="T66" fmla="*/ 199 w 282"/>
              <a:gd name="T67" fmla="*/ 249 h 265"/>
              <a:gd name="T68" fmla="*/ 195 w 282"/>
              <a:gd name="T69" fmla="*/ 265 h 265"/>
              <a:gd name="T70" fmla="*/ 75 w 282"/>
              <a:gd name="T71" fmla="*/ 261 h 265"/>
              <a:gd name="T72" fmla="*/ 79 w 282"/>
              <a:gd name="T73" fmla="*/ 236 h 265"/>
              <a:gd name="T74" fmla="*/ 182 w 282"/>
              <a:gd name="T75" fmla="*/ 232 h 265"/>
              <a:gd name="T76" fmla="*/ 182 w 282"/>
              <a:gd name="T77" fmla="*/ 240 h 265"/>
              <a:gd name="T78" fmla="*/ 83 w 282"/>
              <a:gd name="T79" fmla="*/ 248 h 265"/>
              <a:gd name="T80" fmla="*/ 191 w 282"/>
              <a:gd name="T81" fmla="*/ 257 h 265"/>
              <a:gd name="T82" fmla="*/ 188 w 282"/>
              <a:gd name="T83" fmla="*/ 24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2" h="265">
                <a:moveTo>
                  <a:pt x="228" y="17"/>
                </a:moveTo>
                <a:cubicBezTo>
                  <a:pt x="250" y="17"/>
                  <a:pt x="265" y="22"/>
                  <a:pt x="274" y="34"/>
                </a:cubicBezTo>
                <a:cubicBezTo>
                  <a:pt x="281" y="45"/>
                  <a:pt x="282" y="57"/>
                  <a:pt x="278" y="72"/>
                </a:cubicBezTo>
                <a:cubicBezTo>
                  <a:pt x="275" y="80"/>
                  <a:pt x="268" y="90"/>
                  <a:pt x="258" y="103"/>
                </a:cubicBezTo>
                <a:cubicBezTo>
                  <a:pt x="248" y="116"/>
                  <a:pt x="239" y="126"/>
                  <a:pt x="231" y="131"/>
                </a:cubicBezTo>
                <a:cubicBezTo>
                  <a:pt x="230" y="132"/>
                  <a:pt x="229" y="132"/>
                  <a:pt x="228" y="132"/>
                </a:cubicBezTo>
                <a:cubicBezTo>
                  <a:pt x="227" y="132"/>
                  <a:pt x="226" y="132"/>
                  <a:pt x="225" y="131"/>
                </a:cubicBezTo>
                <a:cubicBezTo>
                  <a:pt x="223" y="129"/>
                  <a:pt x="223" y="127"/>
                  <a:pt x="225" y="125"/>
                </a:cubicBezTo>
                <a:cubicBezTo>
                  <a:pt x="233" y="120"/>
                  <a:pt x="241" y="111"/>
                  <a:pt x="251" y="99"/>
                </a:cubicBezTo>
                <a:cubicBezTo>
                  <a:pt x="261" y="86"/>
                  <a:pt x="267" y="76"/>
                  <a:pt x="269" y="69"/>
                </a:cubicBezTo>
                <a:cubicBezTo>
                  <a:pt x="274" y="57"/>
                  <a:pt x="273" y="47"/>
                  <a:pt x="267" y="39"/>
                </a:cubicBezTo>
                <a:cubicBezTo>
                  <a:pt x="260" y="30"/>
                  <a:pt x="247" y="25"/>
                  <a:pt x="228" y="25"/>
                </a:cubicBezTo>
                <a:cubicBezTo>
                  <a:pt x="216" y="25"/>
                  <a:pt x="216" y="25"/>
                  <a:pt x="216" y="25"/>
                </a:cubicBezTo>
                <a:cubicBezTo>
                  <a:pt x="216" y="103"/>
                  <a:pt x="216" y="103"/>
                  <a:pt x="216" y="103"/>
                </a:cubicBezTo>
                <a:cubicBezTo>
                  <a:pt x="216" y="114"/>
                  <a:pt x="213" y="124"/>
                  <a:pt x="209" y="134"/>
                </a:cubicBezTo>
                <a:cubicBezTo>
                  <a:pt x="204" y="144"/>
                  <a:pt x="199" y="152"/>
                  <a:pt x="193" y="159"/>
                </a:cubicBezTo>
                <a:cubicBezTo>
                  <a:pt x="187" y="165"/>
                  <a:pt x="180" y="172"/>
                  <a:pt x="172" y="178"/>
                </a:cubicBezTo>
                <a:cubicBezTo>
                  <a:pt x="164" y="184"/>
                  <a:pt x="158" y="188"/>
                  <a:pt x="153" y="191"/>
                </a:cubicBezTo>
                <a:cubicBezTo>
                  <a:pt x="149" y="193"/>
                  <a:pt x="145" y="195"/>
                  <a:pt x="141" y="197"/>
                </a:cubicBezTo>
                <a:cubicBezTo>
                  <a:pt x="141" y="198"/>
                  <a:pt x="141" y="198"/>
                  <a:pt x="141" y="199"/>
                </a:cubicBezTo>
                <a:cubicBezTo>
                  <a:pt x="141" y="219"/>
                  <a:pt x="141" y="219"/>
                  <a:pt x="141" y="219"/>
                </a:cubicBezTo>
                <a:cubicBezTo>
                  <a:pt x="141" y="222"/>
                  <a:pt x="140" y="224"/>
                  <a:pt x="137" y="224"/>
                </a:cubicBezTo>
                <a:cubicBezTo>
                  <a:pt x="134" y="224"/>
                  <a:pt x="133" y="222"/>
                  <a:pt x="133" y="21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3" y="198"/>
                  <a:pt x="133" y="198"/>
                  <a:pt x="133" y="197"/>
                </a:cubicBezTo>
                <a:cubicBezTo>
                  <a:pt x="128" y="195"/>
                  <a:pt x="123" y="192"/>
                  <a:pt x="117" y="188"/>
                </a:cubicBezTo>
                <a:cubicBezTo>
                  <a:pt x="112" y="184"/>
                  <a:pt x="105" y="178"/>
                  <a:pt x="96" y="170"/>
                </a:cubicBezTo>
                <a:cubicBezTo>
                  <a:pt x="87" y="162"/>
                  <a:pt x="80" y="152"/>
                  <a:pt x="75" y="140"/>
                </a:cubicBezTo>
                <a:cubicBezTo>
                  <a:pt x="69" y="129"/>
                  <a:pt x="67" y="116"/>
                  <a:pt x="67" y="103"/>
                </a:cubicBezTo>
                <a:cubicBezTo>
                  <a:pt x="67" y="25"/>
                  <a:pt x="67" y="25"/>
                  <a:pt x="67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35" y="25"/>
                  <a:pt x="22" y="30"/>
                  <a:pt x="15" y="39"/>
                </a:cubicBezTo>
                <a:cubicBezTo>
                  <a:pt x="9" y="47"/>
                  <a:pt x="9" y="57"/>
                  <a:pt x="13" y="69"/>
                </a:cubicBezTo>
                <a:cubicBezTo>
                  <a:pt x="15" y="78"/>
                  <a:pt x="21" y="88"/>
                  <a:pt x="31" y="99"/>
                </a:cubicBezTo>
                <a:cubicBezTo>
                  <a:pt x="40" y="110"/>
                  <a:pt x="48" y="119"/>
                  <a:pt x="57" y="125"/>
                </a:cubicBezTo>
                <a:cubicBezTo>
                  <a:pt x="59" y="127"/>
                  <a:pt x="59" y="129"/>
                  <a:pt x="57" y="131"/>
                </a:cubicBezTo>
                <a:cubicBezTo>
                  <a:pt x="57" y="132"/>
                  <a:pt x="55" y="132"/>
                  <a:pt x="54" y="132"/>
                </a:cubicBezTo>
                <a:cubicBezTo>
                  <a:pt x="53" y="132"/>
                  <a:pt x="52" y="132"/>
                  <a:pt x="52" y="131"/>
                </a:cubicBezTo>
                <a:cubicBezTo>
                  <a:pt x="43" y="125"/>
                  <a:pt x="34" y="116"/>
                  <a:pt x="24" y="104"/>
                </a:cubicBezTo>
                <a:cubicBezTo>
                  <a:pt x="14" y="93"/>
                  <a:pt x="8" y="82"/>
                  <a:pt x="4" y="72"/>
                </a:cubicBezTo>
                <a:cubicBezTo>
                  <a:pt x="0" y="57"/>
                  <a:pt x="1" y="45"/>
                  <a:pt x="9" y="34"/>
                </a:cubicBezTo>
                <a:cubicBezTo>
                  <a:pt x="17" y="22"/>
                  <a:pt x="32" y="17"/>
                  <a:pt x="54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211" y="17"/>
                  <a:pt x="211" y="17"/>
                  <a:pt x="211" y="17"/>
                </a:cubicBezTo>
                <a:lnTo>
                  <a:pt x="228" y="17"/>
                </a:lnTo>
                <a:close/>
                <a:moveTo>
                  <a:pt x="71" y="8"/>
                </a:moveTo>
                <a:cubicBezTo>
                  <a:pt x="68" y="8"/>
                  <a:pt x="67" y="7"/>
                  <a:pt x="67" y="4"/>
                </a:cubicBezTo>
                <a:cubicBezTo>
                  <a:pt x="67" y="1"/>
                  <a:pt x="68" y="0"/>
                  <a:pt x="7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4" y="0"/>
                  <a:pt x="216" y="1"/>
                  <a:pt x="216" y="4"/>
                </a:cubicBezTo>
                <a:cubicBezTo>
                  <a:pt x="216" y="7"/>
                  <a:pt x="214" y="8"/>
                  <a:pt x="211" y="8"/>
                </a:cubicBezTo>
                <a:lnTo>
                  <a:pt x="71" y="8"/>
                </a:lnTo>
                <a:close/>
                <a:moveTo>
                  <a:pt x="207" y="25"/>
                </a:moveTo>
                <a:cubicBezTo>
                  <a:pt x="75" y="25"/>
                  <a:pt x="75" y="25"/>
                  <a:pt x="75" y="25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5" y="115"/>
                  <a:pt x="77" y="126"/>
                  <a:pt x="83" y="137"/>
                </a:cubicBezTo>
                <a:cubicBezTo>
                  <a:pt x="88" y="148"/>
                  <a:pt x="94" y="157"/>
                  <a:pt x="102" y="164"/>
                </a:cubicBezTo>
                <a:cubicBezTo>
                  <a:pt x="111" y="171"/>
                  <a:pt x="117" y="177"/>
                  <a:pt x="122" y="181"/>
                </a:cubicBezTo>
                <a:cubicBezTo>
                  <a:pt x="128" y="184"/>
                  <a:pt x="132" y="188"/>
                  <a:pt x="137" y="190"/>
                </a:cubicBezTo>
                <a:cubicBezTo>
                  <a:pt x="141" y="188"/>
                  <a:pt x="145" y="186"/>
                  <a:pt x="149" y="184"/>
                </a:cubicBezTo>
                <a:cubicBezTo>
                  <a:pt x="153" y="181"/>
                  <a:pt x="159" y="177"/>
                  <a:pt x="166" y="172"/>
                </a:cubicBezTo>
                <a:cubicBezTo>
                  <a:pt x="174" y="166"/>
                  <a:pt x="181" y="160"/>
                  <a:pt x="186" y="154"/>
                </a:cubicBezTo>
                <a:cubicBezTo>
                  <a:pt x="192" y="148"/>
                  <a:pt x="196" y="140"/>
                  <a:pt x="201" y="131"/>
                </a:cubicBezTo>
                <a:cubicBezTo>
                  <a:pt x="205" y="122"/>
                  <a:pt x="207" y="113"/>
                  <a:pt x="207" y="103"/>
                </a:cubicBezTo>
                <a:lnTo>
                  <a:pt x="207" y="25"/>
                </a:lnTo>
                <a:close/>
                <a:moveTo>
                  <a:pt x="182" y="232"/>
                </a:moveTo>
                <a:cubicBezTo>
                  <a:pt x="187" y="232"/>
                  <a:pt x="191" y="233"/>
                  <a:pt x="194" y="237"/>
                </a:cubicBezTo>
                <a:cubicBezTo>
                  <a:pt x="197" y="240"/>
                  <a:pt x="199" y="244"/>
                  <a:pt x="199" y="249"/>
                </a:cubicBezTo>
                <a:cubicBezTo>
                  <a:pt x="199" y="261"/>
                  <a:pt x="199" y="261"/>
                  <a:pt x="199" y="261"/>
                </a:cubicBezTo>
                <a:cubicBezTo>
                  <a:pt x="199" y="264"/>
                  <a:pt x="198" y="265"/>
                  <a:pt x="195" y="265"/>
                </a:cubicBezTo>
                <a:cubicBezTo>
                  <a:pt x="79" y="265"/>
                  <a:pt x="79" y="265"/>
                  <a:pt x="79" y="265"/>
                </a:cubicBezTo>
                <a:cubicBezTo>
                  <a:pt x="76" y="265"/>
                  <a:pt x="75" y="264"/>
                  <a:pt x="75" y="261"/>
                </a:cubicBezTo>
                <a:cubicBezTo>
                  <a:pt x="75" y="248"/>
                  <a:pt x="75" y="248"/>
                  <a:pt x="75" y="248"/>
                </a:cubicBezTo>
                <a:cubicBezTo>
                  <a:pt x="75" y="244"/>
                  <a:pt x="76" y="240"/>
                  <a:pt x="79" y="236"/>
                </a:cubicBezTo>
                <a:cubicBezTo>
                  <a:pt x="83" y="233"/>
                  <a:pt x="87" y="232"/>
                  <a:pt x="91" y="232"/>
                </a:cubicBezTo>
                <a:lnTo>
                  <a:pt x="182" y="232"/>
                </a:lnTo>
                <a:close/>
                <a:moveTo>
                  <a:pt x="188" y="243"/>
                </a:moveTo>
                <a:cubicBezTo>
                  <a:pt x="187" y="241"/>
                  <a:pt x="185" y="240"/>
                  <a:pt x="182" y="240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6" y="240"/>
                  <a:pt x="83" y="243"/>
                  <a:pt x="83" y="248"/>
                </a:cubicBezTo>
                <a:cubicBezTo>
                  <a:pt x="83" y="257"/>
                  <a:pt x="83" y="257"/>
                  <a:pt x="83" y="257"/>
                </a:cubicBezTo>
                <a:cubicBezTo>
                  <a:pt x="191" y="257"/>
                  <a:pt x="191" y="257"/>
                  <a:pt x="191" y="257"/>
                </a:cubicBezTo>
                <a:cubicBezTo>
                  <a:pt x="191" y="249"/>
                  <a:pt x="191" y="249"/>
                  <a:pt x="191" y="249"/>
                </a:cubicBezTo>
                <a:cubicBezTo>
                  <a:pt x="191" y="247"/>
                  <a:pt x="190" y="244"/>
                  <a:pt x="188" y="2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3260727" y="3902076"/>
            <a:ext cx="404813" cy="469900"/>
          </a:xfrm>
          <a:custGeom>
            <a:avLst/>
            <a:gdLst>
              <a:gd name="T0" fmla="*/ 4 w 228"/>
              <a:gd name="T1" fmla="*/ 265 h 265"/>
              <a:gd name="T2" fmla="*/ 0 w 228"/>
              <a:gd name="T3" fmla="*/ 261 h 265"/>
              <a:gd name="T4" fmla="*/ 0 w 228"/>
              <a:gd name="T5" fmla="*/ 4 h 265"/>
              <a:gd name="T6" fmla="*/ 4 w 228"/>
              <a:gd name="T7" fmla="*/ 0 h 265"/>
              <a:gd name="T8" fmla="*/ 9 w 228"/>
              <a:gd name="T9" fmla="*/ 4 h 265"/>
              <a:gd name="T10" fmla="*/ 9 w 228"/>
              <a:gd name="T11" fmla="*/ 261 h 265"/>
              <a:gd name="T12" fmla="*/ 4 w 228"/>
              <a:gd name="T13" fmla="*/ 265 h 265"/>
              <a:gd name="T14" fmla="*/ 128 w 228"/>
              <a:gd name="T15" fmla="*/ 15 h 265"/>
              <a:gd name="T16" fmla="*/ 133 w 228"/>
              <a:gd name="T17" fmla="*/ 29 h 265"/>
              <a:gd name="T18" fmla="*/ 133 w 228"/>
              <a:gd name="T19" fmla="*/ 153 h 265"/>
              <a:gd name="T20" fmla="*/ 129 w 228"/>
              <a:gd name="T21" fmla="*/ 157 h 265"/>
              <a:gd name="T22" fmla="*/ 124 w 228"/>
              <a:gd name="T23" fmla="*/ 153 h 265"/>
              <a:gd name="T24" fmla="*/ 122 w 228"/>
              <a:gd name="T25" fmla="*/ 145 h 265"/>
              <a:gd name="T26" fmla="*/ 116 w 228"/>
              <a:gd name="T27" fmla="*/ 141 h 265"/>
              <a:gd name="T28" fmla="*/ 112 w 228"/>
              <a:gd name="T29" fmla="*/ 141 h 265"/>
              <a:gd name="T30" fmla="*/ 21 w 228"/>
              <a:gd name="T31" fmla="*/ 141 h 265"/>
              <a:gd name="T32" fmla="*/ 17 w 228"/>
              <a:gd name="T33" fmla="*/ 137 h 265"/>
              <a:gd name="T34" fmla="*/ 17 w 228"/>
              <a:gd name="T35" fmla="*/ 12 h 265"/>
              <a:gd name="T36" fmla="*/ 21 w 228"/>
              <a:gd name="T37" fmla="*/ 8 h 265"/>
              <a:gd name="T38" fmla="*/ 112 w 228"/>
              <a:gd name="T39" fmla="*/ 8 h 265"/>
              <a:gd name="T40" fmla="*/ 128 w 228"/>
              <a:gd name="T41" fmla="*/ 15 h 265"/>
              <a:gd name="T42" fmla="*/ 124 w 228"/>
              <a:gd name="T43" fmla="*/ 29 h 265"/>
              <a:gd name="T44" fmla="*/ 112 w 228"/>
              <a:gd name="T45" fmla="*/ 17 h 265"/>
              <a:gd name="T46" fmla="*/ 25 w 228"/>
              <a:gd name="T47" fmla="*/ 17 h 265"/>
              <a:gd name="T48" fmla="*/ 25 w 228"/>
              <a:gd name="T49" fmla="*/ 132 h 265"/>
              <a:gd name="T50" fmla="*/ 112 w 228"/>
              <a:gd name="T51" fmla="*/ 132 h 265"/>
              <a:gd name="T52" fmla="*/ 124 w 228"/>
              <a:gd name="T53" fmla="*/ 136 h 265"/>
              <a:gd name="T54" fmla="*/ 124 w 228"/>
              <a:gd name="T55" fmla="*/ 29 h 265"/>
              <a:gd name="T56" fmla="*/ 219 w 228"/>
              <a:gd name="T57" fmla="*/ 173 h 265"/>
              <a:gd name="T58" fmla="*/ 220 w 228"/>
              <a:gd name="T59" fmla="*/ 171 h 265"/>
              <a:gd name="T60" fmla="*/ 183 w 228"/>
              <a:gd name="T61" fmla="*/ 114 h 265"/>
              <a:gd name="T62" fmla="*/ 183 w 228"/>
              <a:gd name="T63" fmla="*/ 109 h 265"/>
              <a:gd name="T64" fmla="*/ 220 w 228"/>
              <a:gd name="T65" fmla="*/ 44 h 265"/>
              <a:gd name="T66" fmla="*/ 219 w 228"/>
              <a:gd name="T67" fmla="*/ 42 h 265"/>
              <a:gd name="T68" fmla="*/ 218 w 228"/>
              <a:gd name="T69" fmla="*/ 41 h 265"/>
              <a:gd name="T70" fmla="*/ 146 w 228"/>
              <a:gd name="T71" fmla="*/ 41 h 265"/>
              <a:gd name="T72" fmla="*/ 142 w 228"/>
              <a:gd name="T73" fmla="*/ 37 h 265"/>
              <a:gd name="T74" fmla="*/ 146 w 228"/>
              <a:gd name="T75" fmla="*/ 33 h 265"/>
              <a:gd name="T76" fmla="*/ 218 w 228"/>
              <a:gd name="T77" fmla="*/ 33 h 265"/>
              <a:gd name="T78" fmla="*/ 226 w 228"/>
              <a:gd name="T79" fmla="*/ 37 h 265"/>
              <a:gd name="T80" fmla="*/ 227 w 228"/>
              <a:gd name="T81" fmla="*/ 47 h 265"/>
              <a:gd name="T82" fmla="*/ 191 w 228"/>
              <a:gd name="T83" fmla="*/ 111 h 265"/>
              <a:gd name="T84" fmla="*/ 227 w 228"/>
              <a:gd name="T85" fmla="*/ 169 h 265"/>
              <a:gd name="T86" fmla="*/ 226 w 228"/>
              <a:gd name="T87" fmla="*/ 179 h 265"/>
              <a:gd name="T88" fmla="*/ 218 w 228"/>
              <a:gd name="T89" fmla="*/ 182 h 265"/>
              <a:gd name="T90" fmla="*/ 104 w 228"/>
              <a:gd name="T91" fmla="*/ 182 h 265"/>
              <a:gd name="T92" fmla="*/ 88 w 228"/>
              <a:gd name="T93" fmla="*/ 176 h 265"/>
              <a:gd name="T94" fmla="*/ 83 w 228"/>
              <a:gd name="T95" fmla="*/ 161 h 265"/>
              <a:gd name="T96" fmla="*/ 87 w 228"/>
              <a:gd name="T97" fmla="*/ 157 h 265"/>
              <a:gd name="T98" fmla="*/ 91 w 228"/>
              <a:gd name="T99" fmla="*/ 161 h 265"/>
              <a:gd name="T100" fmla="*/ 94 w 228"/>
              <a:gd name="T101" fmla="*/ 170 h 265"/>
              <a:gd name="T102" fmla="*/ 104 w 228"/>
              <a:gd name="T103" fmla="*/ 174 h 265"/>
              <a:gd name="T104" fmla="*/ 218 w 228"/>
              <a:gd name="T105" fmla="*/ 174 h 265"/>
              <a:gd name="T106" fmla="*/ 219 w 228"/>
              <a:gd name="T107" fmla="*/ 17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65">
                <a:moveTo>
                  <a:pt x="4" y="265"/>
                </a:moveTo>
                <a:cubicBezTo>
                  <a:pt x="2" y="265"/>
                  <a:pt x="0" y="264"/>
                  <a:pt x="0" y="261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7" y="0"/>
                  <a:pt x="9" y="1"/>
                  <a:pt x="9" y="4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64"/>
                  <a:pt x="7" y="265"/>
                  <a:pt x="4" y="265"/>
                </a:cubicBezTo>
                <a:close/>
                <a:moveTo>
                  <a:pt x="128" y="15"/>
                </a:moveTo>
                <a:cubicBezTo>
                  <a:pt x="131" y="19"/>
                  <a:pt x="133" y="24"/>
                  <a:pt x="133" y="29"/>
                </a:cubicBezTo>
                <a:cubicBezTo>
                  <a:pt x="133" y="153"/>
                  <a:pt x="133" y="153"/>
                  <a:pt x="133" y="153"/>
                </a:cubicBezTo>
                <a:cubicBezTo>
                  <a:pt x="133" y="156"/>
                  <a:pt x="131" y="157"/>
                  <a:pt x="129" y="157"/>
                </a:cubicBezTo>
                <a:cubicBezTo>
                  <a:pt x="126" y="157"/>
                  <a:pt x="124" y="156"/>
                  <a:pt x="124" y="153"/>
                </a:cubicBezTo>
                <a:cubicBezTo>
                  <a:pt x="124" y="150"/>
                  <a:pt x="124" y="147"/>
                  <a:pt x="122" y="145"/>
                </a:cubicBezTo>
                <a:cubicBezTo>
                  <a:pt x="120" y="143"/>
                  <a:pt x="118" y="142"/>
                  <a:pt x="116" y="141"/>
                </a:cubicBezTo>
                <a:cubicBezTo>
                  <a:pt x="115" y="141"/>
                  <a:pt x="113" y="141"/>
                  <a:pt x="112" y="141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18" y="141"/>
                  <a:pt x="17" y="139"/>
                  <a:pt x="17" y="137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0"/>
                  <a:pt x="18" y="8"/>
                  <a:pt x="21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9" y="8"/>
                  <a:pt x="124" y="11"/>
                  <a:pt x="128" y="15"/>
                </a:cubicBezTo>
                <a:close/>
                <a:moveTo>
                  <a:pt x="124" y="29"/>
                </a:moveTo>
                <a:cubicBezTo>
                  <a:pt x="124" y="21"/>
                  <a:pt x="120" y="17"/>
                  <a:pt x="112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32"/>
                  <a:pt x="25" y="132"/>
                  <a:pt x="25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7" y="132"/>
                  <a:pt x="121" y="134"/>
                  <a:pt x="124" y="136"/>
                </a:cubicBezTo>
                <a:lnTo>
                  <a:pt x="124" y="29"/>
                </a:lnTo>
                <a:close/>
                <a:moveTo>
                  <a:pt x="219" y="173"/>
                </a:moveTo>
                <a:cubicBezTo>
                  <a:pt x="220" y="173"/>
                  <a:pt x="220" y="172"/>
                  <a:pt x="220" y="171"/>
                </a:cubicBezTo>
                <a:cubicBezTo>
                  <a:pt x="217" y="161"/>
                  <a:pt x="204" y="142"/>
                  <a:pt x="183" y="114"/>
                </a:cubicBezTo>
                <a:cubicBezTo>
                  <a:pt x="182" y="112"/>
                  <a:pt x="182" y="110"/>
                  <a:pt x="183" y="109"/>
                </a:cubicBezTo>
                <a:cubicBezTo>
                  <a:pt x="204" y="77"/>
                  <a:pt x="216" y="55"/>
                  <a:pt x="220" y="44"/>
                </a:cubicBezTo>
                <a:cubicBezTo>
                  <a:pt x="220" y="43"/>
                  <a:pt x="220" y="42"/>
                  <a:pt x="219" y="42"/>
                </a:cubicBezTo>
                <a:cubicBezTo>
                  <a:pt x="219" y="42"/>
                  <a:pt x="219" y="41"/>
                  <a:pt x="218" y="41"/>
                </a:cubicBezTo>
                <a:cubicBezTo>
                  <a:pt x="146" y="41"/>
                  <a:pt x="146" y="41"/>
                  <a:pt x="146" y="41"/>
                </a:cubicBezTo>
                <a:cubicBezTo>
                  <a:pt x="143" y="41"/>
                  <a:pt x="142" y="40"/>
                  <a:pt x="142" y="37"/>
                </a:cubicBezTo>
                <a:cubicBezTo>
                  <a:pt x="142" y="35"/>
                  <a:pt x="143" y="33"/>
                  <a:pt x="146" y="33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22" y="33"/>
                  <a:pt x="224" y="34"/>
                  <a:pt x="226" y="37"/>
                </a:cubicBezTo>
                <a:cubicBezTo>
                  <a:pt x="228" y="40"/>
                  <a:pt x="228" y="43"/>
                  <a:pt x="227" y="47"/>
                </a:cubicBezTo>
                <a:cubicBezTo>
                  <a:pt x="224" y="58"/>
                  <a:pt x="212" y="79"/>
                  <a:pt x="191" y="111"/>
                </a:cubicBezTo>
                <a:cubicBezTo>
                  <a:pt x="212" y="139"/>
                  <a:pt x="224" y="158"/>
                  <a:pt x="227" y="169"/>
                </a:cubicBezTo>
                <a:cubicBezTo>
                  <a:pt x="228" y="173"/>
                  <a:pt x="228" y="176"/>
                  <a:pt x="226" y="179"/>
                </a:cubicBezTo>
                <a:cubicBezTo>
                  <a:pt x="224" y="181"/>
                  <a:pt x="222" y="182"/>
                  <a:pt x="218" y="182"/>
                </a:cubicBezTo>
                <a:cubicBezTo>
                  <a:pt x="104" y="182"/>
                  <a:pt x="104" y="182"/>
                  <a:pt x="104" y="182"/>
                </a:cubicBezTo>
                <a:cubicBezTo>
                  <a:pt x="98" y="182"/>
                  <a:pt x="92" y="180"/>
                  <a:pt x="88" y="176"/>
                </a:cubicBezTo>
                <a:cubicBezTo>
                  <a:pt x="84" y="173"/>
                  <a:pt x="83" y="168"/>
                  <a:pt x="83" y="161"/>
                </a:cubicBezTo>
                <a:cubicBezTo>
                  <a:pt x="83" y="159"/>
                  <a:pt x="84" y="157"/>
                  <a:pt x="87" y="157"/>
                </a:cubicBezTo>
                <a:cubicBezTo>
                  <a:pt x="89" y="157"/>
                  <a:pt x="91" y="159"/>
                  <a:pt x="91" y="161"/>
                </a:cubicBezTo>
                <a:cubicBezTo>
                  <a:pt x="91" y="165"/>
                  <a:pt x="92" y="168"/>
                  <a:pt x="94" y="170"/>
                </a:cubicBezTo>
                <a:cubicBezTo>
                  <a:pt x="96" y="172"/>
                  <a:pt x="99" y="173"/>
                  <a:pt x="104" y="174"/>
                </a:cubicBezTo>
                <a:cubicBezTo>
                  <a:pt x="218" y="174"/>
                  <a:pt x="218" y="174"/>
                  <a:pt x="218" y="174"/>
                </a:cubicBezTo>
                <a:cubicBezTo>
                  <a:pt x="219" y="174"/>
                  <a:pt x="219" y="174"/>
                  <a:pt x="219" y="1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3906839" y="3902076"/>
            <a:ext cx="601663" cy="469900"/>
          </a:xfrm>
          <a:custGeom>
            <a:avLst/>
            <a:gdLst>
              <a:gd name="T0" fmla="*/ 1 w 340"/>
              <a:gd name="T1" fmla="*/ 214 h 265"/>
              <a:gd name="T2" fmla="*/ 44 w 340"/>
              <a:gd name="T3" fmla="*/ 66 h 265"/>
              <a:gd name="T4" fmla="*/ 89 w 340"/>
              <a:gd name="T5" fmla="*/ 90 h 265"/>
              <a:gd name="T6" fmla="*/ 85 w 340"/>
              <a:gd name="T7" fmla="*/ 97 h 265"/>
              <a:gd name="T8" fmla="*/ 9 w 340"/>
              <a:gd name="T9" fmla="*/ 213 h 265"/>
              <a:gd name="T10" fmla="*/ 92 w 340"/>
              <a:gd name="T11" fmla="*/ 128 h 265"/>
              <a:gd name="T12" fmla="*/ 100 w 340"/>
              <a:gd name="T13" fmla="*/ 129 h 265"/>
              <a:gd name="T14" fmla="*/ 166 w 340"/>
              <a:gd name="T15" fmla="*/ 233 h 265"/>
              <a:gd name="T16" fmla="*/ 170 w 340"/>
              <a:gd name="T17" fmla="*/ 206 h 265"/>
              <a:gd name="T18" fmla="*/ 174 w 340"/>
              <a:gd name="T19" fmla="*/ 233 h 265"/>
              <a:gd name="T20" fmla="*/ 241 w 340"/>
              <a:gd name="T21" fmla="*/ 129 h 265"/>
              <a:gd name="T22" fmla="*/ 249 w 340"/>
              <a:gd name="T23" fmla="*/ 128 h 265"/>
              <a:gd name="T24" fmla="*/ 331 w 340"/>
              <a:gd name="T25" fmla="*/ 213 h 265"/>
              <a:gd name="T26" fmla="*/ 256 w 340"/>
              <a:gd name="T27" fmla="*/ 97 h 265"/>
              <a:gd name="T28" fmla="*/ 252 w 340"/>
              <a:gd name="T29" fmla="*/ 90 h 265"/>
              <a:gd name="T30" fmla="*/ 296 w 340"/>
              <a:gd name="T31" fmla="*/ 66 h 265"/>
              <a:gd name="T32" fmla="*/ 340 w 340"/>
              <a:gd name="T33" fmla="*/ 214 h 265"/>
              <a:gd name="T34" fmla="*/ 263 w 340"/>
              <a:gd name="T35" fmla="*/ 264 h 265"/>
              <a:gd name="T36" fmla="*/ 260 w 340"/>
              <a:gd name="T37" fmla="*/ 265 h 265"/>
              <a:gd name="T38" fmla="*/ 80 w 340"/>
              <a:gd name="T39" fmla="*/ 265 h 265"/>
              <a:gd name="T40" fmla="*/ 77 w 340"/>
              <a:gd name="T41" fmla="*/ 264 h 265"/>
              <a:gd name="T42" fmla="*/ 159 w 340"/>
              <a:gd name="T43" fmla="*/ 186 h 265"/>
              <a:gd name="T44" fmla="*/ 123 w 340"/>
              <a:gd name="T45" fmla="*/ 139 h 265"/>
              <a:gd name="T46" fmla="*/ 100 w 340"/>
              <a:gd name="T47" fmla="*/ 70 h 265"/>
              <a:gd name="T48" fmla="*/ 170 w 340"/>
              <a:gd name="T49" fmla="*/ 0 h 265"/>
              <a:gd name="T50" fmla="*/ 241 w 340"/>
              <a:gd name="T51" fmla="*/ 70 h 265"/>
              <a:gd name="T52" fmla="*/ 218 w 340"/>
              <a:gd name="T53" fmla="*/ 139 h 265"/>
              <a:gd name="T54" fmla="*/ 181 w 340"/>
              <a:gd name="T55" fmla="*/ 186 h 265"/>
              <a:gd name="T56" fmla="*/ 170 w 340"/>
              <a:gd name="T57" fmla="*/ 195 h 265"/>
              <a:gd name="T58" fmla="*/ 159 w 340"/>
              <a:gd name="T59" fmla="*/ 186 h 265"/>
              <a:gd name="T60" fmla="*/ 116 w 340"/>
              <a:gd name="T61" fmla="*/ 107 h 265"/>
              <a:gd name="T62" fmla="*/ 155 w 340"/>
              <a:gd name="T63" fmla="*/ 168 h 265"/>
              <a:gd name="T64" fmla="*/ 186 w 340"/>
              <a:gd name="T65" fmla="*/ 168 h 265"/>
              <a:gd name="T66" fmla="*/ 225 w 340"/>
              <a:gd name="T67" fmla="*/ 107 h 265"/>
              <a:gd name="T68" fmla="*/ 215 w 340"/>
              <a:gd name="T69" fmla="*/ 26 h 265"/>
              <a:gd name="T70" fmla="*/ 126 w 340"/>
              <a:gd name="T71" fmla="*/ 26 h 265"/>
              <a:gd name="T72" fmla="*/ 170 w 340"/>
              <a:gd name="T73" fmla="*/ 108 h 265"/>
              <a:gd name="T74" fmla="*/ 133 w 340"/>
              <a:gd name="T75" fmla="*/ 70 h 265"/>
              <a:gd name="T76" fmla="*/ 170 w 340"/>
              <a:gd name="T77" fmla="*/ 33 h 265"/>
              <a:gd name="T78" fmla="*/ 208 w 340"/>
              <a:gd name="T79" fmla="*/ 70 h 265"/>
              <a:gd name="T80" fmla="*/ 170 w 340"/>
              <a:gd name="T81" fmla="*/ 108 h 265"/>
              <a:gd name="T82" fmla="*/ 191 w 340"/>
              <a:gd name="T83" fmla="*/ 50 h 265"/>
              <a:gd name="T84" fmla="*/ 150 w 340"/>
              <a:gd name="T85" fmla="*/ 50 h 265"/>
              <a:gd name="T86" fmla="*/ 150 w 340"/>
              <a:gd name="T87" fmla="*/ 91 h 265"/>
              <a:gd name="T88" fmla="*/ 191 w 340"/>
              <a:gd name="T89" fmla="*/ 9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0" h="265">
                <a:moveTo>
                  <a:pt x="3" y="219"/>
                </a:moveTo>
                <a:cubicBezTo>
                  <a:pt x="1" y="218"/>
                  <a:pt x="0" y="216"/>
                  <a:pt x="1" y="214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6" y="66"/>
                  <a:pt x="47" y="66"/>
                  <a:pt x="48" y="67"/>
                </a:cubicBezTo>
                <a:cubicBezTo>
                  <a:pt x="89" y="90"/>
                  <a:pt x="89" y="90"/>
                  <a:pt x="89" y="90"/>
                </a:cubicBezTo>
                <a:cubicBezTo>
                  <a:pt x="92" y="91"/>
                  <a:pt x="92" y="93"/>
                  <a:pt x="91" y="95"/>
                </a:cubicBezTo>
                <a:cubicBezTo>
                  <a:pt x="89" y="98"/>
                  <a:pt x="87" y="98"/>
                  <a:pt x="85" y="97"/>
                </a:cubicBezTo>
                <a:cubicBezTo>
                  <a:pt x="49" y="77"/>
                  <a:pt x="49" y="77"/>
                  <a:pt x="49" y="77"/>
                </a:cubicBezTo>
                <a:cubicBezTo>
                  <a:pt x="9" y="213"/>
                  <a:pt x="9" y="213"/>
                  <a:pt x="9" y="213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2" y="125"/>
                  <a:pt x="94" y="124"/>
                  <a:pt x="96" y="124"/>
                </a:cubicBezTo>
                <a:cubicBezTo>
                  <a:pt x="99" y="125"/>
                  <a:pt x="100" y="126"/>
                  <a:pt x="100" y="129"/>
                </a:cubicBezTo>
                <a:cubicBezTo>
                  <a:pt x="84" y="255"/>
                  <a:pt x="84" y="255"/>
                  <a:pt x="84" y="255"/>
                </a:cubicBezTo>
                <a:cubicBezTo>
                  <a:pt x="166" y="233"/>
                  <a:pt x="166" y="233"/>
                  <a:pt x="166" y="233"/>
                </a:cubicBezTo>
                <a:cubicBezTo>
                  <a:pt x="166" y="210"/>
                  <a:pt x="166" y="210"/>
                  <a:pt x="166" y="210"/>
                </a:cubicBezTo>
                <a:cubicBezTo>
                  <a:pt x="166" y="207"/>
                  <a:pt x="168" y="206"/>
                  <a:pt x="170" y="206"/>
                </a:cubicBezTo>
                <a:cubicBezTo>
                  <a:pt x="173" y="206"/>
                  <a:pt x="174" y="207"/>
                  <a:pt x="174" y="210"/>
                </a:cubicBezTo>
                <a:cubicBezTo>
                  <a:pt x="174" y="233"/>
                  <a:pt x="174" y="233"/>
                  <a:pt x="174" y="233"/>
                </a:cubicBezTo>
                <a:cubicBezTo>
                  <a:pt x="257" y="255"/>
                  <a:pt x="257" y="255"/>
                  <a:pt x="257" y="255"/>
                </a:cubicBezTo>
                <a:cubicBezTo>
                  <a:pt x="241" y="129"/>
                  <a:pt x="241" y="129"/>
                  <a:pt x="241" y="129"/>
                </a:cubicBezTo>
                <a:cubicBezTo>
                  <a:pt x="240" y="126"/>
                  <a:pt x="242" y="125"/>
                  <a:pt x="244" y="124"/>
                </a:cubicBezTo>
                <a:cubicBezTo>
                  <a:pt x="247" y="124"/>
                  <a:pt x="249" y="125"/>
                  <a:pt x="249" y="128"/>
                </a:cubicBezTo>
                <a:cubicBezTo>
                  <a:pt x="265" y="254"/>
                  <a:pt x="265" y="254"/>
                  <a:pt x="265" y="254"/>
                </a:cubicBezTo>
                <a:cubicBezTo>
                  <a:pt x="331" y="213"/>
                  <a:pt x="331" y="213"/>
                  <a:pt x="331" y="213"/>
                </a:cubicBezTo>
                <a:cubicBezTo>
                  <a:pt x="292" y="77"/>
                  <a:pt x="292" y="77"/>
                  <a:pt x="292" y="77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53" y="98"/>
                  <a:pt x="251" y="98"/>
                  <a:pt x="250" y="95"/>
                </a:cubicBezTo>
                <a:cubicBezTo>
                  <a:pt x="249" y="93"/>
                  <a:pt x="249" y="91"/>
                  <a:pt x="252" y="90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4" y="66"/>
                  <a:pt x="295" y="66"/>
                  <a:pt x="296" y="66"/>
                </a:cubicBezTo>
                <a:cubicBezTo>
                  <a:pt x="298" y="67"/>
                  <a:pt x="298" y="68"/>
                  <a:pt x="299" y="69"/>
                </a:cubicBezTo>
                <a:cubicBezTo>
                  <a:pt x="340" y="214"/>
                  <a:pt x="340" y="214"/>
                  <a:pt x="340" y="214"/>
                </a:cubicBezTo>
                <a:cubicBezTo>
                  <a:pt x="340" y="216"/>
                  <a:pt x="340" y="218"/>
                  <a:pt x="338" y="219"/>
                </a:cubicBezTo>
                <a:cubicBezTo>
                  <a:pt x="263" y="264"/>
                  <a:pt x="263" y="264"/>
                  <a:pt x="263" y="264"/>
                </a:cubicBezTo>
                <a:cubicBezTo>
                  <a:pt x="263" y="265"/>
                  <a:pt x="262" y="265"/>
                  <a:pt x="261" y="265"/>
                </a:cubicBezTo>
                <a:cubicBezTo>
                  <a:pt x="261" y="265"/>
                  <a:pt x="261" y="265"/>
                  <a:pt x="260" y="265"/>
                </a:cubicBezTo>
                <a:cubicBezTo>
                  <a:pt x="170" y="240"/>
                  <a:pt x="170" y="240"/>
                  <a:pt x="170" y="240"/>
                </a:cubicBezTo>
                <a:cubicBezTo>
                  <a:pt x="80" y="265"/>
                  <a:pt x="80" y="265"/>
                  <a:pt x="80" y="265"/>
                </a:cubicBezTo>
                <a:cubicBezTo>
                  <a:pt x="80" y="265"/>
                  <a:pt x="80" y="265"/>
                  <a:pt x="79" y="265"/>
                </a:cubicBezTo>
                <a:cubicBezTo>
                  <a:pt x="79" y="265"/>
                  <a:pt x="78" y="265"/>
                  <a:pt x="77" y="264"/>
                </a:cubicBezTo>
                <a:lnTo>
                  <a:pt x="3" y="219"/>
                </a:lnTo>
                <a:close/>
                <a:moveTo>
                  <a:pt x="159" y="186"/>
                </a:moveTo>
                <a:cubicBezTo>
                  <a:pt x="156" y="182"/>
                  <a:pt x="150" y="176"/>
                  <a:pt x="143" y="167"/>
                </a:cubicBezTo>
                <a:cubicBezTo>
                  <a:pt x="135" y="157"/>
                  <a:pt x="129" y="148"/>
                  <a:pt x="123" y="139"/>
                </a:cubicBezTo>
                <a:cubicBezTo>
                  <a:pt x="117" y="130"/>
                  <a:pt x="112" y="119"/>
                  <a:pt x="107" y="106"/>
                </a:cubicBezTo>
                <a:cubicBezTo>
                  <a:pt x="102" y="94"/>
                  <a:pt x="100" y="82"/>
                  <a:pt x="100" y="70"/>
                </a:cubicBezTo>
                <a:cubicBezTo>
                  <a:pt x="100" y="51"/>
                  <a:pt x="107" y="34"/>
                  <a:pt x="120" y="20"/>
                </a:cubicBezTo>
                <a:cubicBezTo>
                  <a:pt x="134" y="7"/>
                  <a:pt x="151" y="0"/>
                  <a:pt x="170" y="0"/>
                </a:cubicBezTo>
                <a:cubicBezTo>
                  <a:pt x="190" y="0"/>
                  <a:pt x="207" y="7"/>
                  <a:pt x="220" y="20"/>
                </a:cubicBezTo>
                <a:cubicBezTo>
                  <a:pt x="234" y="34"/>
                  <a:pt x="241" y="51"/>
                  <a:pt x="241" y="70"/>
                </a:cubicBezTo>
                <a:cubicBezTo>
                  <a:pt x="241" y="82"/>
                  <a:pt x="238" y="94"/>
                  <a:pt x="234" y="107"/>
                </a:cubicBezTo>
                <a:cubicBezTo>
                  <a:pt x="229" y="119"/>
                  <a:pt x="224" y="130"/>
                  <a:pt x="218" y="139"/>
                </a:cubicBezTo>
                <a:cubicBezTo>
                  <a:pt x="212" y="149"/>
                  <a:pt x="205" y="158"/>
                  <a:pt x="198" y="167"/>
                </a:cubicBezTo>
                <a:cubicBezTo>
                  <a:pt x="190" y="176"/>
                  <a:pt x="185" y="182"/>
                  <a:pt x="181" y="186"/>
                </a:cubicBezTo>
                <a:cubicBezTo>
                  <a:pt x="178" y="189"/>
                  <a:pt x="175" y="191"/>
                  <a:pt x="173" y="194"/>
                </a:cubicBezTo>
                <a:cubicBezTo>
                  <a:pt x="172" y="194"/>
                  <a:pt x="171" y="195"/>
                  <a:pt x="170" y="195"/>
                </a:cubicBezTo>
                <a:cubicBezTo>
                  <a:pt x="169" y="195"/>
                  <a:pt x="168" y="194"/>
                  <a:pt x="168" y="194"/>
                </a:cubicBezTo>
                <a:cubicBezTo>
                  <a:pt x="165" y="191"/>
                  <a:pt x="162" y="189"/>
                  <a:pt x="159" y="186"/>
                </a:cubicBezTo>
                <a:close/>
                <a:moveTo>
                  <a:pt x="108" y="70"/>
                </a:moveTo>
                <a:cubicBezTo>
                  <a:pt x="108" y="82"/>
                  <a:pt x="111" y="94"/>
                  <a:pt x="116" y="107"/>
                </a:cubicBezTo>
                <a:cubicBezTo>
                  <a:pt x="121" y="119"/>
                  <a:pt x="127" y="131"/>
                  <a:pt x="135" y="142"/>
                </a:cubicBezTo>
                <a:cubicBezTo>
                  <a:pt x="143" y="153"/>
                  <a:pt x="150" y="162"/>
                  <a:pt x="155" y="168"/>
                </a:cubicBezTo>
                <a:cubicBezTo>
                  <a:pt x="160" y="174"/>
                  <a:pt x="166" y="180"/>
                  <a:pt x="170" y="185"/>
                </a:cubicBezTo>
                <a:cubicBezTo>
                  <a:pt x="175" y="180"/>
                  <a:pt x="180" y="174"/>
                  <a:pt x="186" y="168"/>
                </a:cubicBezTo>
                <a:cubicBezTo>
                  <a:pt x="191" y="162"/>
                  <a:pt x="198" y="153"/>
                  <a:pt x="206" y="143"/>
                </a:cubicBezTo>
                <a:cubicBezTo>
                  <a:pt x="213" y="132"/>
                  <a:pt x="220" y="120"/>
                  <a:pt x="225" y="107"/>
                </a:cubicBezTo>
                <a:cubicBezTo>
                  <a:pt x="230" y="94"/>
                  <a:pt x="232" y="82"/>
                  <a:pt x="232" y="70"/>
                </a:cubicBezTo>
                <a:cubicBezTo>
                  <a:pt x="232" y="53"/>
                  <a:pt x="226" y="38"/>
                  <a:pt x="215" y="26"/>
                </a:cubicBezTo>
                <a:cubicBezTo>
                  <a:pt x="203" y="14"/>
                  <a:pt x="188" y="8"/>
                  <a:pt x="170" y="8"/>
                </a:cubicBezTo>
                <a:cubicBezTo>
                  <a:pt x="153" y="8"/>
                  <a:pt x="138" y="14"/>
                  <a:pt x="126" y="26"/>
                </a:cubicBezTo>
                <a:cubicBezTo>
                  <a:pt x="114" y="38"/>
                  <a:pt x="108" y="53"/>
                  <a:pt x="108" y="70"/>
                </a:cubicBezTo>
                <a:close/>
                <a:moveTo>
                  <a:pt x="170" y="108"/>
                </a:moveTo>
                <a:cubicBezTo>
                  <a:pt x="160" y="108"/>
                  <a:pt x="151" y="104"/>
                  <a:pt x="144" y="97"/>
                </a:cubicBezTo>
                <a:cubicBezTo>
                  <a:pt x="137" y="90"/>
                  <a:pt x="133" y="81"/>
                  <a:pt x="133" y="70"/>
                </a:cubicBezTo>
                <a:cubicBezTo>
                  <a:pt x="133" y="60"/>
                  <a:pt x="137" y="51"/>
                  <a:pt x="144" y="44"/>
                </a:cubicBezTo>
                <a:cubicBezTo>
                  <a:pt x="151" y="37"/>
                  <a:pt x="160" y="33"/>
                  <a:pt x="170" y="33"/>
                </a:cubicBezTo>
                <a:cubicBezTo>
                  <a:pt x="181" y="33"/>
                  <a:pt x="189" y="37"/>
                  <a:pt x="197" y="44"/>
                </a:cubicBezTo>
                <a:cubicBezTo>
                  <a:pt x="204" y="51"/>
                  <a:pt x="208" y="60"/>
                  <a:pt x="208" y="70"/>
                </a:cubicBezTo>
                <a:cubicBezTo>
                  <a:pt x="208" y="81"/>
                  <a:pt x="204" y="90"/>
                  <a:pt x="197" y="97"/>
                </a:cubicBezTo>
                <a:cubicBezTo>
                  <a:pt x="189" y="104"/>
                  <a:pt x="181" y="108"/>
                  <a:pt x="170" y="108"/>
                </a:cubicBezTo>
                <a:close/>
                <a:moveTo>
                  <a:pt x="199" y="70"/>
                </a:moveTo>
                <a:cubicBezTo>
                  <a:pt x="199" y="62"/>
                  <a:pt x="196" y="56"/>
                  <a:pt x="191" y="50"/>
                </a:cubicBezTo>
                <a:cubicBezTo>
                  <a:pt x="185" y="44"/>
                  <a:pt x="178" y="41"/>
                  <a:pt x="170" y="41"/>
                </a:cubicBezTo>
                <a:cubicBezTo>
                  <a:pt x="162" y="41"/>
                  <a:pt x="156" y="44"/>
                  <a:pt x="150" y="50"/>
                </a:cubicBezTo>
                <a:cubicBezTo>
                  <a:pt x="144" y="56"/>
                  <a:pt x="141" y="62"/>
                  <a:pt x="141" y="70"/>
                </a:cubicBezTo>
                <a:cubicBezTo>
                  <a:pt x="141" y="78"/>
                  <a:pt x="144" y="85"/>
                  <a:pt x="150" y="91"/>
                </a:cubicBezTo>
                <a:cubicBezTo>
                  <a:pt x="156" y="97"/>
                  <a:pt x="162" y="99"/>
                  <a:pt x="170" y="99"/>
                </a:cubicBezTo>
                <a:cubicBezTo>
                  <a:pt x="178" y="99"/>
                  <a:pt x="185" y="97"/>
                  <a:pt x="191" y="91"/>
                </a:cubicBezTo>
                <a:cubicBezTo>
                  <a:pt x="196" y="85"/>
                  <a:pt x="199" y="78"/>
                  <a:pt x="199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4743451" y="3902076"/>
            <a:ext cx="514350" cy="469900"/>
          </a:xfrm>
          <a:custGeom>
            <a:avLst/>
            <a:gdLst>
              <a:gd name="T0" fmla="*/ 156 w 290"/>
              <a:gd name="T1" fmla="*/ 55 h 265"/>
              <a:gd name="T2" fmla="*/ 161 w 290"/>
              <a:gd name="T3" fmla="*/ 58 h 265"/>
              <a:gd name="T4" fmla="*/ 215 w 290"/>
              <a:gd name="T5" fmla="*/ 68 h 265"/>
              <a:gd name="T6" fmla="*/ 224 w 290"/>
              <a:gd name="T7" fmla="*/ 122 h 265"/>
              <a:gd name="T8" fmla="*/ 226 w 290"/>
              <a:gd name="T9" fmla="*/ 125 h 265"/>
              <a:gd name="T10" fmla="*/ 235 w 290"/>
              <a:gd name="T11" fmla="*/ 124 h 265"/>
              <a:gd name="T12" fmla="*/ 280 w 290"/>
              <a:gd name="T13" fmla="*/ 127 h 265"/>
              <a:gd name="T14" fmla="*/ 279 w 290"/>
              <a:gd name="T15" fmla="*/ 187 h 265"/>
              <a:gd name="T16" fmla="*/ 233 w 290"/>
              <a:gd name="T17" fmla="*/ 190 h 265"/>
              <a:gd name="T18" fmla="*/ 226 w 290"/>
              <a:gd name="T19" fmla="*/ 190 h 265"/>
              <a:gd name="T20" fmla="*/ 224 w 290"/>
              <a:gd name="T21" fmla="*/ 231 h 265"/>
              <a:gd name="T22" fmla="*/ 193 w 290"/>
              <a:gd name="T23" fmla="*/ 265 h 265"/>
              <a:gd name="T24" fmla="*/ 148 w 290"/>
              <a:gd name="T25" fmla="*/ 254 h 265"/>
              <a:gd name="T26" fmla="*/ 158 w 290"/>
              <a:gd name="T27" fmla="*/ 230 h 265"/>
              <a:gd name="T28" fmla="*/ 124 w 290"/>
              <a:gd name="T29" fmla="*/ 206 h 265"/>
              <a:gd name="T30" fmla="*/ 90 w 290"/>
              <a:gd name="T31" fmla="*/ 230 h 265"/>
              <a:gd name="T32" fmla="*/ 100 w 290"/>
              <a:gd name="T33" fmla="*/ 254 h 265"/>
              <a:gd name="T34" fmla="*/ 88 w 290"/>
              <a:gd name="T35" fmla="*/ 265 h 265"/>
              <a:gd name="T36" fmla="*/ 11 w 290"/>
              <a:gd name="T37" fmla="*/ 254 h 265"/>
              <a:gd name="T38" fmla="*/ 0 w 290"/>
              <a:gd name="T39" fmla="*/ 196 h 265"/>
              <a:gd name="T40" fmla="*/ 21 w 290"/>
              <a:gd name="T41" fmla="*/ 187 h 265"/>
              <a:gd name="T42" fmla="*/ 57 w 290"/>
              <a:gd name="T43" fmla="*/ 183 h 265"/>
              <a:gd name="T44" fmla="*/ 58 w 290"/>
              <a:gd name="T45" fmla="*/ 133 h 265"/>
              <a:gd name="T46" fmla="*/ 21 w 290"/>
              <a:gd name="T47" fmla="*/ 130 h 265"/>
              <a:gd name="T48" fmla="*/ 0 w 290"/>
              <a:gd name="T49" fmla="*/ 122 h 265"/>
              <a:gd name="T50" fmla="*/ 11 w 290"/>
              <a:gd name="T51" fmla="*/ 68 h 265"/>
              <a:gd name="T52" fmla="*/ 87 w 290"/>
              <a:gd name="T53" fmla="*/ 58 h 265"/>
              <a:gd name="T54" fmla="*/ 90 w 290"/>
              <a:gd name="T55" fmla="*/ 52 h 265"/>
              <a:gd name="T56" fmla="*/ 93 w 290"/>
              <a:gd name="T57" fmla="*/ 9 h 265"/>
              <a:gd name="T58" fmla="*/ 155 w 290"/>
              <a:gd name="T59" fmla="*/ 10 h 265"/>
              <a:gd name="T60" fmla="*/ 158 w 290"/>
              <a:gd name="T61" fmla="*/ 52 h 265"/>
              <a:gd name="T62" fmla="*/ 149 w 290"/>
              <a:gd name="T63" fmla="*/ 15 h 265"/>
              <a:gd name="T64" fmla="*/ 99 w 290"/>
              <a:gd name="T65" fmla="*/ 15 h 265"/>
              <a:gd name="T66" fmla="*/ 96 w 290"/>
              <a:gd name="T67" fmla="*/ 47 h 265"/>
              <a:gd name="T68" fmla="*/ 88 w 290"/>
              <a:gd name="T69" fmla="*/ 66 h 265"/>
              <a:gd name="T70" fmla="*/ 36 w 290"/>
              <a:gd name="T71" fmla="*/ 66 h 265"/>
              <a:gd name="T72" fmla="*/ 8 w 290"/>
              <a:gd name="T73" fmla="*/ 91 h 265"/>
              <a:gd name="T74" fmla="*/ 11 w 290"/>
              <a:gd name="T75" fmla="*/ 126 h 265"/>
              <a:gd name="T76" fmla="*/ 37 w 290"/>
              <a:gd name="T77" fmla="*/ 116 h 265"/>
              <a:gd name="T78" fmla="*/ 75 w 290"/>
              <a:gd name="T79" fmla="*/ 157 h 265"/>
              <a:gd name="T80" fmla="*/ 38 w 290"/>
              <a:gd name="T81" fmla="*/ 202 h 265"/>
              <a:gd name="T82" fmla="*/ 11 w 290"/>
              <a:gd name="T83" fmla="*/ 191 h 265"/>
              <a:gd name="T84" fmla="*/ 8 w 290"/>
              <a:gd name="T85" fmla="*/ 230 h 265"/>
              <a:gd name="T86" fmla="*/ 36 w 290"/>
              <a:gd name="T87" fmla="*/ 257 h 265"/>
              <a:gd name="T88" fmla="*/ 92 w 290"/>
              <a:gd name="T89" fmla="*/ 254 h 265"/>
              <a:gd name="T90" fmla="*/ 82 w 290"/>
              <a:gd name="T91" fmla="*/ 230 h 265"/>
              <a:gd name="T92" fmla="*/ 124 w 290"/>
              <a:gd name="T93" fmla="*/ 198 h 265"/>
              <a:gd name="T94" fmla="*/ 166 w 290"/>
              <a:gd name="T95" fmla="*/ 230 h 265"/>
              <a:gd name="T96" fmla="*/ 156 w 290"/>
              <a:gd name="T97" fmla="*/ 254 h 265"/>
              <a:gd name="T98" fmla="*/ 193 w 290"/>
              <a:gd name="T99" fmla="*/ 257 h 265"/>
              <a:gd name="T100" fmla="*/ 215 w 290"/>
              <a:gd name="T101" fmla="*/ 231 h 265"/>
              <a:gd name="T102" fmla="*/ 215 w 290"/>
              <a:gd name="T103" fmla="*/ 191 h 265"/>
              <a:gd name="T104" fmla="*/ 230 w 290"/>
              <a:gd name="T105" fmla="*/ 180 h 265"/>
              <a:gd name="T106" fmla="*/ 254 w 290"/>
              <a:gd name="T107" fmla="*/ 189 h 265"/>
              <a:gd name="T108" fmla="*/ 282 w 290"/>
              <a:gd name="T109" fmla="*/ 157 h 265"/>
              <a:gd name="T110" fmla="*/ 257 w 290"/>
              <a:gd name="T111" fmla="*/ 124 h 265"/>
              <a:gd name="T112" fmla="*/ 230 w 290"/>
              <a:gd name="T113" fmla="*/ 136 h 265"/>
              <a:gd name="T114" fmla="*/ 215 w 290"/>
              <a:gd name="T115" fmla="*/ 124 h 265"/>
              <a:gd name="T116" fmla="*/ 215 w 290"/>
              <a:gd name="T117" fmla="*/ 123 h 265"/>
              <a:gd name="T118" fmla="*/ 209 w 290"/>
              <a:gd name="T119" fmla="*/ 74 h 265"/>
              <a:gd name="T120" fmla="*/ 160 w 290"/>
              <a:gd name="T121" fmla="*/ 66 h 265"/>
              <a:gd name="T122" fmla="*/ 148 w 290"/>
              <a:gd name="T123" fmla="*/ 56 h 265"/>
              <a:gd name="T124" fmla="*/ 158 w 290"/>
              <a:gd name="T125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65">
                <a:moveTo>
                  <a:pt x="158" y="52"/>
                </a:moveTo>
                <a:cubicBezTo>
                  <a:pt x="157" y="54"/>
                  <a:pt x="156" y="55"/>
                  <a:pt x="156" y="55"/>
                </a:cubicBezTo>
                <a:cubicBezTo>
                  <a:pt x="156" y="57"/>
                  <a:pt x="158" y="58"/>
                  <a:pt x="160" y="58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93" y="58"/>
                  <a:pt x="193" y="58"/>
                  <a:pt x="193" y="58"/>
                </a:cubicBezTo>
                <a:cubicBezTo>
                  <a:pt x="202" y="58"/>
                  <a:pt x="209" y="61"/>
                  <a:pt x="215" y="68"/>
                </a:cubicBezTo>
                <a:cubicBezTo>
                  <a:pt x="221" y="74"/>
                  <a:pt x="224" y="83"/>
                  <a:pt x="224" y="93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4" y="123"/>
                  <a:pt x="224" y="123"/>
                  <a:pt x="224" y="123"/>
                </a:cubicBezTo>
                <a:cubicBezTo>
                  <a:pt x="224" y="123"/>
                  <a:pt x="224" y="124"/>
                  <a:pt x="226" y="125"/>
                </a:cubicBezTo>
                <a:cubicBezTo>
                  <a:pt x="227" y="127"/>
                  <a:pt x="229" y="127"/>
                  <a:pt x="230" y="127"/>
                </a:cubicBezTo>
                <a:cubicBezTo>
                  <a:pt x="231" y="127"/>
                  <a:pt x="233" y="126"/>
                  <a:pt x="235" y="124"/>
                </a:cubicBezTo>
                <a:cubicBezTo>
                  <a:pt x="242" y="119"/>
                  <a:pt x="250" y="116"/>
                  <a:pt x="257" y="116"/>
                </a:cubicBezTo>
                <a:cubicBezTo>
                  <a:pt x="266" y="116"/>
                  <a:pt x="273" y="119"/>
                  <a:pt x="280" y="127"/>
                </a:cubicBezTo>
                <a:cubicBezTo>
                  <a:pt x="287" y="134"/>
                  <a:pt x="290" y="144"/>
                  <a:pt x="290" y="157"/>
                </a:cubicBezTo>
                <a:cubicBezTo>
                  <a:pt x="290" y="170"/>
                  <a:pt x="286" y="180"/>
                  <a:pt x="279" y="187"/>
                </a:cubicBezTo>
                <a:cubicBezTo>
                  <a:pt x="272" y="194"/>
                  <a:pt x="263" y="198"/>
                  <a:pt x="254" y="198"/>
                </a:cubicBezTo>
                <a:cubicBezTo>
                  <a:pt x="246" y="198"/>
                  <a:pt x="239" y="195"/>
                  <a:pt x="233" y="190"/>
                </a:cubicBezTo>
                <a:cubicBezTo>
                  <a:pt x="232" y="189"/>
                  <a:pt x="231" y="188"/>
                  <a:pt x="230" y="188"/>
                </a:cubicBezTo>
                <a:cubicBezTo>
                  <a:pt x="229" y="188"/>
                  <a:pt x="227" y="188"/>
                  <a:pt x="226" y="190"/>
                </a:cubicBezTo>
                <a:cubicBezTo>
                  <a:pt x="224" y="191"/>
                  <a:pt x="224" y="192"/>
                  <a:pt x="224" y="193"/>
                </a:cubicBezTo>
                <a:cubicBezTo>
                  <a:pt x="224" y="231"/>
                  <a:pt x="224" y="231"/>
                  <a:pt x="224" y="231"/>
                </a:cubicBezTo>
                <a:cubicBezTo>
                  <a:pt x="224" y="241"/>
                  <a:pt x="221" y="249"/>
                  <a:pt x="215" y="256"/>
                </a:cubicBezTo>
                <a:cubicBezTo>
                  <a:pt x="209" y="262"/>
                  <a:pt x="202" y="265"/>
                  <a:pt x="193" y="265"/>
                </a:cubicBezTo>
                <a:cubicBezTo>
                  <a:pt x="160" y="265"/>
                  <a:pt x="160" y="265"/>
                  <a:pt x="160" y="265"/>
                </a:cubicBezTo>
                <a:cubicBezTo>
                  <a:pt x="152" y="265"/>
                  <a:pt x="148" y="261"/>
                  <a:pt x="148" y="254"/>
                </a:cubicBezTo>
                <a:cubicBezTo>
                  <a:pt x="148" y="251"/>
                  <a:pt x="149" y="248"/>
                  <a:pt x="152" y="244"/>
                </a:cubicBezTo>
                <a:cubicBezTo>
                  <a:pt x="156" y="240"/>
                  <a:pt x="158" y="235"/>
                  <a:pt x="158" y="230"/>
                </a:cubicBezTo>
                <a:cubicBezTo>
                  <a:pt x="158" y="223"/>
                  <a:pt x="155" y="217"/>
                  <a:pt x="149" y="213"/>
                </a:cubicBezTo>
                <a:cubicBezTo>
                  <a:pt x="142" y="208"/>
                  <a:pt x="134" y="206"/>
                  <a:pt x="124" y="206"/>
                </a:cubicBezTo>
                <a:cubicBezTo>
                  <a:pt x="114" y="206"/>
                  <a:pt x="106" y="208"/>
                  <a:pt x="99" y="213"/>
                </a:cubicBezTo>
                <a:cubicBezTo>
                  <a:pt x="93" y="217"/>
                  <a:pt x="90" y="223"/>
                  <a:pt x="90" y="230"/>
                </a:cubicBezTo>
                <a:cubicBezTo>
                  <a:pt x="90" y="235"/>
                  <a:pt x="92" y="240"/>
                  <a:pt x="96" y="244"/>
                </a:cubicBezTo>
                <a:cubicBezTo>
                  <a:pt x="99" y="248"/>
                  <a:pt x="100" y="251"/>
                  <a:pt x="100" y="254"/>
                </a:cubicBezTo>
                <a:cubicBezTo>
                  <a:pt x="100" y="257"/>
                  <a:pt x="99" y="259"/>
                  <a:pt x="97" y="262"/>
                </a:cubicBezTo>
                <a:cubicBezTo>
                  <a:pt x="94" y="264"/>
                  <a:pt x="91" y="265"/>
                  <a:pt x="88" y="265"/>
                </a:cubicBezTo>
                <a:cubicBezTo>
                  <a:pt x="36" y="265"/>
                  <a:pt x="36" y="265"/>
                  <a:pt x="36" y="265"/>
                </a:cubicBezTo>
                <a:cubicBezTo>
                  <a:pt x="27" y="265"/>
                  <a:pt x="19" y="261"/>
                  <a:pt x="11" y="254"/>
                </a:cubicBezTo>
                <a:cubicBezTo>
                  <a:pt x="4" y="247"/>
                  <a:pt x="0" y="239"/>
                  <a:pt x="0" y="230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7"/>
                  <a:pt x="4" y="183"/>
                  <a:pt x="11" y="183"/>
                </a:cubicBezTo>
                <a:cubicBezTo>
                  <a:pt x="14" y="183"/>
                  <a:pt x="17" y="184"/>
                  <a:pt x="21" y="187"/>
                </a:cubicBezTo>
                <a:cubicBezTo>
                  <a:pt x="27" y="192"/>
                  <a:pt x="32" y="194"/>
                  <a:pt x="37" y="194"/>
                </a:cubicBezTo>
                <a:cubicBezTo>
                  <a:pt x="45" y="194"/>
                  <a:pt x="51" y="191"/>
                  <a:pt x="57" y="183"/>
                </a:cubicBezTo>
                <a:cubicBezTo>
                  <a:pt x="63" y="176"/>
                  <a:pt x="66" y="168"/>
                  <a:pt x="66" y="157"/>
                </a:cubicBezTo>
                <a:cubicBezTo>
                  <a:pt x="66" y="147"/>
                  <a:pt x="63" y="139"/>
                  <a:pt x="58" y="133"/>
                </a:cubicBezTo>
                <a:cubicBezTo>
                  <a:pt x="52" y="127"/>
                  <a:pt x="45" y="124"/>
                  <a:pt x="37" y="124"/>
                </a:cubicBezTo>
                <a:cubicBezTo>
                  <a:pt x="32" y="124"/>
                  <a:pt x="26" y="126"/>
                  <a:pt x="21" y="130"/>
                </a:cubicBezTo>
                <a:cubicBezTo>
                  <a:pt x="17" y="133"/>
                  <a:pt x="14" y="135"/>
                  <a:pt x="11" y="135"/>
                </a:cubicBezTo>
                <a:cubicBezTo>
                  <a:pt x="4" y="135"/>
                  <a:pt x="0" y="130"/>
                  <a:pt x="0" y="122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82"/>
                  <a:pt x="4" y="74"/>
                  <a:pt x="11" y="68"/>
                </a:cubicBezTo>
                <a:cubicBezTo>
                  <a:pt x="18" y="61"/>
                  <a:pt x="27" y="58"/>
                  <a:pt x="36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90" y="58"/>
                  <a:pt x="92" y="57"/>
                  <a:pt x="92" y="55"/>
                </a:cubicBezTo>
                <a:cubicBezTo>
                  <a:pt x="92" y="55"/>
                  <a:pt x="91" y="54"/>
                  <a:pt x="90" y="52"/>
                </a:cubicBezTo>
                <a:cubicBezTo>
                  <a:pt x="84" y="46"/>
                  <a:pt x="82" y="40"/>
                  <a:pt x="82" y="33"/>
                </a:cubicBezTo>
                <a:cubicBezTo>
                  <a:pt x="82" y="23"/>
                  <a:pt x="86" y="15"/>
                  <a:pt x="93" y="9"/>
                </a:cubicBezTo>
                <a:cubicBezTo>
                  <a:pt x="101" y="3"/>
                  <a:pt x="112" y="0"/>
                  <a:pt x="124" y="0"/>
                </a:cubicBezTo>
                <a:cubicBezTo>
                  <a:pt x="138" y="0"/>
                  <a:pt x="148" y="3"/>
                  <a:pt x="155" y="10"/>
                </a:cubicBezTo>
                <a:cubicBezTo>
                  <a:pt x="163" y="16"/>
                  <a:pt x="166" y="24"/>
                  <a:pt x="166" y="33"/>
                </a:cubicBezTo>
                <a:cubicBezTo>
                  <a:pt x="166" y="40"/>
                  <a:pt x="164" y="46"/>
                  <a:pt x="158" y="52"/>
                </a:cubicBezTo>
                <a:close/>
                <a:moveTo>
                  <a:pt x="158" y="33"/>
                </a:moveTo>
                <a:cubicBezTo>
                  <a:pt x="158" y="25"/>
                  <a:pt x="155" y="19"/>
                  <a:pt x="149" y="15"/>
                </a:cubicBezTo>
                <a:cubicBezTo>
                  <a:pt x="142" y="10"/>
                  <a:pt x="134" y="8"/>
                  <a:pt x="124" y="8"/>
                </a:cubicBezTo>
                <a:cubicBezTo>
                  <a:pt x="114" y="8"/>
                  <a:pt x="106" y="11"/>
                  <a:pt x="99" y="15"/>
                </a:cubicBezTo>
                <a:cubicBezTo>
                  <a:pt x="93" y="19"/>
                  <a:pt x="90" y="25"/>
                  <a:pt x="90" y="33"/>
                </a:cubicBezTo>
                <a:cubicBezTo>
                  <a:pt x="90" y="38"/>
                  <a:pt x="92" y="42"/>
                  <a:pt x="96" y="47"/>
                </a:cubicBezTo>
                <a:cubicBezTo>
                  <a:pt x="99" y="50"/>
                  <a:pt x="100" y="53"/>
                  <a:pt x="100" y="55"/>
                </a:cubicBezTo>
                <a:cubicBezTo>
                  <a:pt x="100" y="62"/>
                  <a:pt x="96" y="66"/>
                  <a:pt x="88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9" y="66"/>
                  <a:pt x="23" y="69"/>
                  <a:pt x="17" y="73"/>
                </a:cubicBezTo>
                <a:cubicBezTo>
                  <a:pt x="11" y="78"/>
                  <a:pt x="8" y="84"/>
                  <a:pt x="8" y="9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5"/>
                  <a:pt x="9" y="126"/>
                  <a:pt x="11" y="126"/>
                </a:cubicBezTo>
                <a:cubicBezTo>
                  <a:pt x="12" y="126"/>
                  <a:pt x="14" y="125"/>
                  <a:pt x="16" y="124"/>
                </a:cubicBezTo>
                <a:cubicBezTo>
                  <a:pt x="23" y="119"/>
                  <a:pt x="30" y="116"/>
                  <a:pt x="37" y="116"/>
                </a:cubicBezTo>
                <a:cubicBezTo>
                  <a:pt x="47" y="116"/>
                  <a:pt x="56" y="120"/>
                  <a:pt x="63" y="127"/>
                </a:cubicBezTo>
                <a:cubicBezTo>
                  <a:pt x="71" y="134"/>
                  <a:pt x="75" y="145"/>
                  <a:pt x="75" y="157"/>
                </a:cubicBezTo>
                <a:cubicBezTo>
                  <a:pt x="75" y="170"/>
                  <a:pt x="71" y="181"/>
                  <a:pt x="63" y="190"/>
                </a:cubicBezTo>
                <a:cubicBezTo>
                  <a:pt x="56" y="198"/>
                  <a:pt x="47" y="202"/>
                  <a:pt x="38" y="202"/>
                </a:cubicBezTo>
                <a:cubicBezTo>
                  <a:pt x="30" y="202"/>
                  <a:pt x="23" y="200"/>
                  <a:pt x="16" y="194"/>
                </a:cubicBezTo>
                <a:cubicBezTo>
                  <a:pt x="14" y="192"/>
                  <a:pt x="12" y="191"/>
                  <a:pt x="11" y="191"/>
                </a:cubicBezTo>
                <a:cubicBezTo>
                  <a:pt x="9" y="191"/>
                  <a:pt x="8" y="193"/>
                  <a:pt x="8" y="196"/>
                </a:cubicBezTo>
                <a:cubicBezTo>
                  <a:pt x="8" y="230"/>
                  <a:pt x="8" y="230"/>
                  <a:pt x="8" y="230"/>
                </a:cubicBezTo>
                <a:cubicBezTo>
                  <a:pt x="8" y="236"/>
                  <a:pt x="11" y="242"/>
                  <a:pt x="17" y="248"/>
                </a:cubicBezTo>
                <a:cubicBezTo>
                  <a:pt x="23" y="254"/>
                  <a:pt x="29" y="257"/>
                  <a:pt x="36" y="257"/>
                </a:cubicBezTo>
                <a:cubicBezTo>
                  <a:pt x="87" y="257"/>
                  <a:pt x="87" y="257"/>
                  <a:pt x="87" y="257"/>
                </a:cubicBezTo>
                <a:cubicBezTo>
                  <a:pt x="90" y="257"/>
                  <a:pt x="92" y="256"/>
                  <a:pt x="92" y="254"/>
                </a:cubicBezTo>
                <a:cubicBezTo>
                  <a:pt x="92" y="253"/>
                  <a:pt x="91" y="252"/>
                  <a:pt x="90" y="250"/>
                </a:cubicBezTo>
                <a:cubicBezTo>
                  <a:pt x="84" y="244"/>
                  <a:pt x="82" y="238"/>
                  <a:pt x="82" y="230"/>
                </a:cubicBezTo>
                <a:cubicBezTo>
                  <a:pt x="82" y="221"/>
                  <a:pt x="86" y="213"/>
                  <a:pt x="93" y="207"/>
                </a:cubicBezTo>
                <a:cubicBezTo>
                  <a:pt x="101" y="201"/>
                  <a:pt x="111" y="198"/>
                  <a:pt x="124" y="198"/>
                </a:cubicBezTo>
                <a:cubicBezTo>
                  <a:pt x="138" y="198"/>
                  <a:pt x="148" y="201"/>
                  <a:pt x="155" y="207"/>
                </a:cubicBezTo>
                <a:cubicBezTo>
                  <a:pt x="163" y="214"/>
                  <a:pt x="166" y="221"/>
                  <a:pt x="166" y="230"/>
                </a:cubicBezTo>
                <a:cubicBezTo>
                  <a:pt x="166" y="238"/>
                  <a:pt x="164" y="244"/>
                  <a:pt x="158" y="250"/>
                </a:cubicBezTo>
                <a:cubicBezTo>
                  <a:pt x="157" y="252"/>
                  <a:pt x="156" y="253"/>
                  <a:pt x="156" y="254"/>
                </a:cubicBezTo>
                <a:cubicBezTo>
                  <a:pt x="156" y="256"/>
                  <a:pt x="158" y="257"/>
                  <a:pt x="161" y="257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200" y="257"/>
                  <a:pt x="206" y="254"/>
                  <a:pt x="210" y="249"/>
                </a:cubicBezTo>
                <a:cubicBezTo>
                  <a:pt x="213" y="244"/>
                  <a:pt x="215" y="238"/>
                  <a:pt x="215" y="231"/>
                </a:cubicBezTo>
                <a:cubicBezTo>
                  <a:pt x="215" y="193"/>
                  <a:pt x="215" y="193"/>
                  <a:pt x="215" y="193"/>
                </a:cubicBezTo>
                <a:cubicBezTo>
                  <a:pt x="215" y="191"/>
                  <a:pt x="215" y="191"/>
                  <a:pt x="215" y="191"/>
                </a:cubicBezTo>
                <a:cubicBezTo>
                  <a:pt x="216" y="189"/>
                  <a:pt x="217" y="186"/>
                  <a:pt x="220" y="183"/>
                </a:cubicBezTo>
                <a:cubicBezTo>
                  <a:pt x="223" y="181"/>
                  <a:pt x="227" y="180"/>
                  <a:pt x="230" y="180"/>
                </a:cubicBezTo>
                <a:cubicBezTo>
                  <a:pt x="233" y="180"/>
                  <a:pt x="236" y="181"/>
                  <a:pt x="239" y="184"/>
                </a:cubicBezTo>
                <a:cubicBezTo>
                  <a:pt x="243" y="188"/>
                  <a:pt x="248" y="189"/>
                  <a:pt x="254" y="189"/>
                </a:cubicBezTo>
                <a:cubicBezTo>
                  <a:pt x="261" y="189"/>
                  <a:pt x="267" y="187"/>
                  <a:pt x="273" y="181"/>
                </a:cubicBezTo>
                <a:cubicBezTo>
                  <a:pt x="279" y="176"/>
                  <a:pt x="282" y="168"/>
                  <a:pt x="282" y="157"/>
                </a:cubicBezTo>
                <a:cubicBezTo>
                  <a:pt x="282" y="147"/>
                  <a:pt x="279" y="139"/>
                  <a:pt x="275" y="133"/>
                </a:cubicBezTo>
                <a:cubicBezTo>
                  <a:pt x="270" y="127"/>
                  <a:pt x="264" y="124"/>
                  <a:pt x="257" y="124"/>
                </a:cubicBezTo>
                <a:cubicBezTo>
                  <a:pt x="251" y="124"/>
                  <a:pt x="246" y="126"/>
                  <a:pt x="240" y="131"/>
                </a:cubicBezTo>
                <a:cubicBezTo>
                  <a:pt x="236" y="134"/>
                  <a:pt x="233" y="136"/>
                  <a:pt x="230" y="136"/>
                </a:cubicBezTo>
                <a:cubicBezTo>
                  <a:pt x="227" y="136"/>
                  <a:pt x="223" y="134"/>
                  <a:pt x="220" y="132"/>
                </a:cubicBezTo>
                <a:cubicBezTo>
                  <a:pt x="217" y="129"/>
                  <a:pt x="216" y="126"/>
                  <a:pt x="215" y="124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15" y="93"/>
                  <a:pt x="215" y="93"/>
                  <a:pt x="215" y="93"/>
                </a:cubicBezTo>
                <a:cubicBezTo>
                  <a:pt x="215" y="86"/>
                  <a:pt x="213" y="80"/>
                  <a:pt x="209" y="74"/>
                </a:cubicBezTo>
                <a:cubicBezTo>
                  <a:pt x="205" y="69"/>
                  <a:pt x="200" y="66"/>
                  <a:pt x="193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2" y="66"/>
                  <a:pt x="148" y="62"/>
                  <a:pt x="148" y="56"/>
                </a:cubicBezTo>
                <a:cubicBezTo>
                  <a:pt x="148" y="53"/>
                  <a:pt x="149" y="50"/>
                  <a:pt x="152" y="47"/>
                </a:cubicBezTo>
                <a:cubicBezTo>
                  <a:pt x="156" y="42"/>
                  <a:pt x="158" y="38"/>
                  <a:pt x="158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5491163" y="3900488"/>
            <a:ext cx="617538" cy="471488"/>
          </a:xfrm>
          <a:custGeom>
            <a:avLst/>
            <a:gdLst>
              <a:gd name="T0" fmla="*/ 4 w 348"/>
              <a:gd name="T1" fmla="*/ 84 h 266"/>
              <a:gd name="T2" fmla="*/ 50 w 348"/>
              <a:gd name="T3" fmla="*/ 88 h 266"/>
              <a:gd name="T4" fmla="*/ 4 w 348"/>
              <a:gd name="T5" fmla="*/ 92 h 266"/>
              <a:gd name="T6" fmla="*/ 330 w 348"/>
              <a:gd name="T7" fmla="*/ 118 h 266"/>
              <a:gd name="T8" fmla="*/ 298 w 348"/>
              <a:gd name="T9" fmla="*/ 255 h 266"/>
              <a:gd name="T10" fmla="*/ 62 w 348"/>
              <a:gd name="T11" fmla="*/ 266 h 266"/>
              <a:gd name="T12" fmla="*/ 16 w 348"/>
              <a:gd name="T13" fmla="*/ 122 h 266"/>
              <a:gd name="T14" fmla="*/ 21 w 348"/>
              <a:gd name="T15" fmla="*/ 117 h 266"/>
              <a:gd name="T16" fmla="*/ 330 w 348"/>
              <a:gd name="T17" fmla="*/ 118 h 266"/>
              <a:gd name="T18" fmla="*/ 26 w 348"/>
              <a:gd name="T19" fmla="*/ 125 h 266"/>
              <a:gd name="T20" fmla="*/ 62 w 348"/>
              <a:gd name="T21" fmla="*/ 258 h 266"/>
              <a:gd name="T22" fmla="*/ 290 w 348"/>
              <a:gd name="T23" fmla="*/ 253 h 266"/>
              <a:gd name="T24" fmla="*/ 148 w 348"/>
              <a:gd name="T25" fmla="*/ 8 h 266"/>
              <a:gd name="T26" fmla="*/ 70 w 348"/>
              <a:gd name="T27" fmla="*/ 100 h 266"/>
              <a:gd name="T28" fmla="*/ 67 w 348"/>
              <a:gd name="T29" fmla="*/ 94 h 266"/>
              <a:gd name="T30" fmla="*/ 147 w 348"/>
              <a:gd name="T31" fmla="*/ 2 h 266"/>
              <a:gd name="T32" fmla="*/ 91 w 348"/>
              <a:gd name="T33" fmla="*/ 229 h 266"/>
              <a:gd name="T34" fmla="*/ 86 w 348"/>
              <a:gd name="T35" fmla="*/ 150 h 266"/>
              <a:gd name="T36" fmla="*/ 99 w 348"/>
              <a:gd name="T37" fmla="*/ 228 h 266"/>
              <a:gd name="T38" fmla="*/ 95 w 348"/>
              <a:gd name="T39" fmla="*/ 233 h 266"/>
              <a:gd name="T40" fmla="*/ 107 w 348"/>
              <a:gd name="T41" fmla="*/ 88 h 266"/>
              <a:gd name="T42" fmla="*/ 244 w 348"/>
              <a:gd name="T43" fmla="*/ 84 h 266"/>
              <a:gd name="T44" fmla="*/ 244 w 348"/>
              <a:gd name="T45" fmla="*/ 92 h 266"/>
              <a:gd name="T46" fmla="*/ 107 w 348"/>
              <a:gd name="T47" fmla="*/ 88 h 266"/>
              <a:gd name="T48" fmla="*/ 149 w 348"/>
              <a:gd name="T49" fmla="*/ 154 h 266"/>
              <a:gd name="T50" fmla="*/ 157 w 348"/>
              <a:gd name="T51" fmla="*/ 154 h 266"/>
              <a:gd name="T52" fmla="*/ 153 w 348"/>
              <a:gd name="T53" fmla="*/ 233 h 266"/>
              <a:gd name="T54" fmla="*/ 199 w 348"/>
              <a:gd name="T55" fmla="*/ 229 h 266"/>
              <a:gd name="T56" fmla="*/ 203 w 348"/>
              <a:gd name="T57" fmla="*/ 150 h 266"/>
              <a:gd name="T58" fmla="*/ 207 w 348"/>
              <a:gd name="T59" fmla="*/ 229 h 266"/>
              <a:gd name="T60" fmla="*/ 199 w 348"/>
              <a:gd name="T61" fmla="*/ 229 h 266"/>
              <a:gd name="T62" fmla="*/ 204 w 348"/>
              <a:gd name="T63" fmla="*/ 8 h 266"/>
              <a:gd name="T64" fmla="*/ 210 w 348"/>
              <a:gd name="T65" fmla="*/ 3 h 266"/>
              <a:gd name="T66" fmla="*/ 288 w 348"/>
              <a:gd name="T67" fmla="*/ 99 h 266"/>
              <a:gd name="T68" fmla="*/ 282 w 348"/>
              <a:gd name="T69" fmla="*/ 99 h 266"/>
              <a:gd name="T70" fmla="*/ 257 w 348"/>
              <a:gd name="T71" fmla="*/ 154 h 266"/>
              <a:gd name="T72" fmla="*/ 265 w 348"/>
              <a:gd name="T73" fmla="*/ 155 h 266"/>
              <a:gd name="T74" fmla="*/ 252 w 348"/>
              <a:gd name="T75" fmla="*/ 233 h 266"/>
              <a:gd name="T76" fmla="*/ 248 w 348"/>
              <a:gd name="T77" fmla="*/ 228 h 266"/>
              <a:gd name="T78" fmla="*/ 343 w 348"/>
              <a:gd name="T79" fmla="*/ 92 h 266"/>
              <a:gd name="T80" fmla="*/ 306 w 348"/>
              <a:gd name="T81" fmla="*/ 88 h 266"/>
              <a:gd name="T82" fmla="*/ 343 w 348"/>
              <a:gd name="T83" fmla="*/ 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48" h="266">
                <a:moveTo>
                  <a:pt x="0" y="88"/>
                </a:moveTo>
                <a:cubicBezTo>
                  <a:pt x="0" y="85"/>
                  <a:pt x="1" y="84"/>
                  <a:pt x="4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8" y="84"/>
                  <a:pt x="50" y="85"/>
                  <a:pt x="50" y="88"/>
                </a:cubicBezTo>
                <a:cubicBezTo>
                  <a:pt x="50" y="91"/>
                  <a:pt x="48" y="92"/>
                  <a:pt x="45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1" y="92"/>
                  <a:pt x="0" y="91"/>
                  <a:pt x="0" y="88"/>
                </a:cubicBezTo>
                <a:close/>
                <a:moveTo>
                  <a:pt x="330" y="118"/>
                </a:moveTo>
                <a:cubicBezTo>
                  <a:pt x="331" y="120"/>
                  <a:pt x="331" y="121"/>
                  <a:pt x="331" y="122"/>
                </a:cubicBezTo>
                <a:cubicBezTo>
                  <a:pt x="298" y="255"/>
                  <a:pt x="298" y="255"/>
                  <a:pt x="298" y="255"/>
                </a:cubicBezTo>
                <a:cubicBezTo>
                  <a:pt x="296" y="262"/>
                  <a:pt x="292" y="266"/>
                  <a:pt x="285" y="266"/>
                </a:cubicBezTo>
                <a:cubicBezTo>
                  <a:pt x="62" y="266"/>
                  <a:pt x="62" y="266"/>
                  <a:pt x="62" y="266"/>
                </a:cubicBezTo>
                <a:cubicBezTo>
                  <a:pt x="56" y="266"/>
                  <a:pt x="52" y="262"/>
                  <a:pt x="50" y="255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121"/>
                  <a:pt x="16" y="120"/>
                  <a:pt x="17" y="118"/>
                </a:cubicBezTo>
                <a:cubicBezTo>
                  <a:pt x="18" y="117"/>
                  <a:pt x="19" y="117"/>
                  <a:pt x="21" y="117"/>
                </a:cubicBezTo>
                <a:cubicBezTo>
                  <a:pt x="327" y="117"/>
                  <a:pt x="327" y="117"/>
                  <a:pt x="327" y="117"/>
                </a:cubicBezTo>
                <a:cubicBezTo>
                  <a:pt x="328" y="117"/>
                  <a:pt x="329" y="117"/>
                  <a:pt x="330" y="118"/>
                </a:cubicBezTo>
                <a:close/>
                <a:moveTo>
                  <a:pt x="322" y="125"/>
                </a:moveTo>
                <a:cubicBezTo>
                  <a:pt x="26" y="125"/>
                  <a:pt x="26" y="125"/>
                  <a:pt x="26" y="125"/>
                </a:cubicBezTo>
                <a:cubicBezTo>
                  <a:pt x="58" y="253"/>
                  <a:pt x="58" y="253"/>
                  <a:pt x="58" y="253"/>
                </a:cubicBezTo>
                <a:cubicBezTo>
                  <a:pt x="59" y="256"/>
                  <a:pt x="60" y="258"/>
                  <a:pt x="62" y="258"/>
                </a:cubicBezTo>
                <a:cubicBezTo>
                  <a:pt x="285" y="258"/>
                  <a:pt x="285" y="258"/>
                  <a:pt x="285" y="258"/>
                </a:cubicBezTo>
                <a:cubicBezTo>
                  <a:pt x="287" y="258"/>
                  <a:pt x="289" y="256"/>
                  <a:pt x="290" y="253"/>
                </a:cubicBezTo>
                <a:lnTo>
                  <a:pt x="322" y="125"/>
                </a:lnTo>
                <a:close/>
                <a:moveTo>
                  <a:pt x="148" y="8"/>
                </a:move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0" y="100"/>
                </a:cubicBezTo>
                <a:cubicBezTo>
                  <a:pt x="69" y="100"/>
                  <a:pt x="68" y="100"/>
                  <a:pt x="68" y="99"/>
                </a:cubicBezTo>
                <a:cubicBezTo>
                  <a:pt x="66" y="98"/>
                  <a:pt x="65" y="96"/>
                  <a:pt x="67" y="94"/>
                </a:cubicBezTo>
                <a:cubicBezTo>
                  <a:pt x="142" y="3"/>
                  <a:pt x="142" y="3"/>
                  <a:pt x="142" y="3"/>
                </a:cubicBezTo>
                <a:cubicBezTo>
                  <a:pt x="143" y="0"/>
                  <a:pt x="145" y="0"/>
                  <a:pt x="147" y="2"/>
                </a:cubicBezTo>
                <a:cubicBezTo>
                  <a:pt x="149" y="4"/>
                  <a:pt x="150" y="6"/>
                  <a:pt x="148" y="8"/>
                </a:cubicBezTo>
                <a:close/>
                <a:moveTo>
                  <a:pt x="91" y="229"/>
                </a:moveTo>
                <a:cubicBezTo>
                  <a:pt x="83" y="155"/>
                  <a:pt x="83" y="155"/>
                  <a:pt x="83" y="155"/>
                </a:cubicBezTo>
                <a:cubicBezTo>
                  <a:pt x="82" y="152"/>
                  <a:pt x="83" y="150"/>
                  <a:pt x="86" y="150"/>
                </a:cubicBezTo>
                <a:cubicBezTo>
                  <a:pt x="89" y="150"/>
                  <a:pt x="91" y="151"/>
                  <a:pt x="91" y="154"/>
                </a:cubicBezTo>
                <a:cubicBezTo>
                  <a:pt x="99" y="228"/>
                  <a:pt x="99" y="228"/>
                  <a:pt x="99" y="228"/>
                </a:cubicBezTo>
                <a:cubicBezTo>
                  <a:pt x="100" y="231"/>
                  <a:pt x="98" y="232"/>
                  <a:pt x="96" y="233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3" y="233"/>
                  <a:pt x="91" y="232"/>
                  <a:pt x="91" y="229"/>
                </a:cubicBezTo>
                <a:close/>
                <a:moveTo>
                  <a:pt x="107" y="88"/>
                </a:moveTo>
                <a:cubicBezTo>
                  <a:pt x="107" y="85"/>
                  <a:pt x="109" y="84"/>
                  <a:pt x="112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47" y="84"/>
                  <a:pt x="248" y="85"/>
                  <a:pt x="248" y="88"/>
                </a:cubicBezTo>
                <a:cubicBezTo>
                  <a:pt x="248" y="91"/>
                  <a:pt x="247" y="92"/>
                  <a:pt x="244" y="92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09" y="92"/>
                  <a:pt x="107" y="91"/>
                  <a:pt x="107" y="88"/>
                </a:cubicBezTo>
                <a:close/>
                <a:moveTo>
                  <a:pt x="149" y="229"/>
                </a:moveTo>
                <a:cubicBezTo>
                  <a:pt x="149" y="154"/>
                  <a:pt x="149" y="154"/>
                  <a:pt x="149" y="154"/>
                </a:cubicBezTo>
                <a:cubicBezTo>
                  <a:pt x="149" y="151"/>
                  <a:pt x="150" y="150"/>
                  <a:pt x="153" y="150"/>
                </a:cubicBezTo>
                <a:cubicBezTo>
                  <a:pt x="156" y="150"/>
                  <a:pt x="157" y="151"/>
                  <a:pt x="157" y="154"/>
                </a:cubicBezTo>
                <a:cubicBezTo>
                  <a:pt x="157" y="229"/>
                  <a:pt x="157" y="229"/>
                  <a:pt x="157" y="229"/>
                </a:cubicBezTo>
                <a:cubicBezTo>
                  <a:pt x="157" y="231"/>
                  <a:pt x="156" y="233"/>
                  <a:pt x="153" y="233"/>
                </a:cubicBezTo>
                <a:cubicBezTo>
                  <a:pt x="150" y="233"/>
                  <a:pt x="149" y="231"/>
                  <a:pt x="149" y="229"/>
                </a:cubicBezTo>
                <a:close/>
                <a:moveTo>
                  <a:pt x="199" y="229"/>
                </a:moveTo>
                <a:cubicBezTo>
                  <a:pt x="199" y="154"/>
                  <a:pt x="199" y="154"/>
                  <a:pt x="199" y="154"/>
                </a:cubicBezTo>
                <a:cubicBezTo>
                  <a:pt x="199" y="151"/>
                  <a:pt x="200" y="150"/>
                  <a:pt x="203" y="150"/>
                </a:cubicBezTo>
                <a:cubicBezTo>
                  <a:pt x="205" y="150"/>
                  <a:pt x="207" y="151"/>
                  <a:pt x="207" y="154"/>
                </a:cubicBezTo>
                <a:cubicBezTo>
                  <a:pt x="207" y="229"/>
                  <a:pt x="207" y="229"/>
                  <a:pt x="207" y="229"/>
                </a:cubicBezTo>
                <a:cubicBezTo>
                  <a:pt x="207" y="231"/>
                  <a:pt x="205" y="233"/>
                  <a:pt x="203" y="233"/>
                </a:cubicBezTo>
                <a:cubicBezTo>
                  <a:pt x="200" y="233"/>
                  <a:pt x="199" y="231"/>
                  <a:pt x="199" y="229"/>
                </a:cubicBezTo>
                <a:close/>
                <a:moveTo>
                  <a:pt x="282" y="99"/>
                </a:moveTo>
                <a:cubicBezTo>
                  <a:pt x="204" y="8"/>
                  <a:pt x="204" y="8"/>
                  <a:pt x="204" y="8"/>
                </a:cubicBezTo>
                <a:cubicBezTo>
                  <a:pt x="202" y="6"/>
                  <a:pt x="202" y="4"/>
                  <a:pt x="204" y="2"/>
                </a:cubicBezTo>
                <a:cubicBezTo>
                  <a:pt x="206" y="0"/>
                  <a:pt x="208" y="0"/>
                  <a:pt x="210" y="3"/>
                </a:cubicBezTo>
                <a:cubicBezTo>
                  <a:pt x="289" y="94"/>
                  <a:pt x="289" y="94"/>
                  <a:pt x="289" y="94"/>
                </a:cubicBezTo>
                <a:cubicBezTo>
                  <a:pt x="290" y="96"/>
                  <a:pt x="290" y="98"/>
                  <a:pt x="288" y="99"/>
                </a:cubicBezTo>
                <a:cubicBezTo>
                  <a:pt x="287" y="100"/>
                  <a:pt x="287" y="100"/>
                  <a:pt x="285" y="100"/>
                </a:cubicBezTo>
                <a:cubicBezTo>
                  <a:pt x="284" y="100"/>
                  <a:pt x="283" y="100"/>
                  <a:pt x="282" y="99"/>
                </a:cubicBezTo>
                <a:close/>
                <a:moveTo>
                  <a:pt x="248" y="228"/>
                </a:moveTo>
                <a:cubicBezTo>
                  <a:pt x="257" y="154"/>
                  <a:pt x="257" y="154"/>
                  <a:pt x="257" y="154"/>
                </a:cubicBezTo>
                <a:cubicBezTo>
                  <a:pt x="257" y="151"/>
                  <a:pt x="258" y="150"/>
                  <a:pt x="261" y="150"/>
                </a:cubicBezTo>
                <a:cubicBezTo>
                  <a:pt x="264" y="150"/>
                  <a:pt x="265" y="152"/>
                  <a:pt x="265" y="155"/>
                </a:cubicBezTo>
                <a:cubicBezTo>
                  <a:pt x="257" y="229"/>
                  <a:pt x="257" y="229"/>
                  <a:pt x="257" y="229"/>
                </a:cubicBezTo>
                <a:cubicBezTo>
                  <a:pt x="256" y="232"/>
                  <a:pt x="255" y="233"/>
                  <a:pt x="252" y="233"/>
                </a:cubicBezTo>
                <a:cubicBezTo>
                  <a:pt x="252" y="233"/>
                  <a:pt x="252" y="233"/>
                  <a:pt x="252" y="233"/>
                </a:cubicBezTo>
                <a:cubicBezTo>
                  <a:pt x="249" y="232"/>
                  <a:pt x="248" y="231"/>
                  <a:pt x="248" y="228"/>
                </a:cubicBezTo>
                <a:close/>
                <a:moveTo>
                  <a:pt x="348" y="88"/>
                </a:moveTo>
                <a:cubicBezTo>
                  <a:pt x="348" y="91"/>
                  <a:pt x="346" y="92"/>
                  <a:pt x="343" y="92"/>
                </a:cubicBezTo>
                <a:cubicBezTo>
                  <a:pt x="310" y="92"/>
                  <a:pt x="310" y="92"/>
                  <a:pt x="310" y="92"/>
                </a:cubicBezTo>
                <a:cubicBezTo>
                  <a:pt x="308" y="92"/>
                  <a:pt x="306" y="91"/>
                  <a:pt x="306" y="88"/>
                </a:cubicBezTo>
                <a:cubicBezTo>
                  <a:pt x="306" y="85"/>
                  <a:pt x="308" y="84"/>
                  <a:pt x="310" y="84"/>
                </a:cubicBezTo>
                <a:cubicBezTo>
                  <a:pt x="343" y="84"/>
                  <a:pt x="343" y="84"/>
                  <a:pt x="343" y="84"/>
                </a:cubicBezTo>
                <a:cubicBezTo>
                  <a:pt x="346" y="84"/>
                  <a:pt x="348" y="85"/>
                  <a:pt x="34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6342063" y="3902076"/>
            <a:ext cx="558800" cy="469900"/>
          </a:xfrm>
          <a:custGeom>
            <a:avLst/>
            <a:gdLst>
              <a:gd name="T0" fmla="*/ 313 w 315"/>
              <a:gd name="T1" fmla="*/ 92 h 265"/>
              <a:gd name="T2" fmla="*/ 315 w 315"/>
              <a:gd name="T3" fmla="*/ 95 h 265"/>
              <a:gd name="T4" fmla="*/ 315 w 315"/>
              <a:gd name="T5" fmla="*/ 252 h 265"/>
              <a:gd name="T6" fmla="*/ 311 w 315"/>
              <a:gd name="T7" fmla="*/ 261 h 265"/>
              <a:gd name="T8" fmla="*/ 302 w 315"/>
              <a:gd name="T9" fmla="*/ 265 h 265"/>
              <a:gd name="T10" fmla="*/ 13 w 315"/>
              <a:gd name="T11" fmla="*/ 265 h 265"/>
              <a:gd name="T12" fmla="*/ 4 w 315"/>
              <a:gd name="T13" fmla="*/ 261 h 265"/>
              <a:gd name="T14" fmla="*/ 0 w 315"/>
              <a:gd name="T15" fmla="*/ 252 h 265"/>
              <a:gd name="T16" fmla="*/ 0 w 315"/>
              <a:gd name="T17" fmla="*/ 95 h 265"/>
              <a:gd name="T18" fmla="*/ 2 w 315"/>
              <a:gd name="T19" fmla="*/ 92 h 265"/>
              <a:gd name="T20" fmla="*/ 149 w 315"/>
              <a:gd name="T21" fmla="*/ 4 h 265"/>
              <a:gd name="T22" fmla="*/ 157 w 315"/>
              <a:gd name="T23" fmla="*/ 0 h 265"/>
              <a:gd name="T24" fmla="*/ 166 w 315"/>
              <a:gd name="T25" fmla="*/ 4 h 265"/>
              <a:gd name="T26" fmla="*/ 313 w 315"/>
              <a:gd name="T27" fmla="*/ 92 h 265"/>
              <a:gd name="T28" fmla="*/ 10 w 315"/>
              <a:gd name="T29" fmla="*/ 96 h 265"/>
              <a:gd name="T30" fmla="*/ 114 w 315"/>
              <a:gd name="T31" fmla="*/ 158 h 265"/>
              <a:gd name="T32" fmla="*/ 115 w 315"/>
              <a:gd name="T33" fmla="*/ 164 h 265"/>
              <a:gd name="T34" fmla="*/ 112 w 315"/>
              <a:gd name="T35" fmla="*/ 166 h 265"/>
              <a:gd name="T36" fmla="*/ 110 w 315"/>
              <a:gd name="T37" fmla="*/ 165 h 265"/>
              <a:gd name="T38" fmla="*/ 8 w 315"/>
              <a:gd name="T39" fmla="*/ 105 h 265"/>
              <a:gd name="T40" fmla="*/ 8 w 315"/>
              <a:gd name="T41" fmla="*/ 252 h 265"/>
              <a:gd name="T42" fmla="*/ 149 w 315"/>
              <a:gd name="T43" fmla="*/ 158 h 265"/>
              <a:gd name="T44" fmla="*/ 157 w 315"/>
              <a:gd name="T45" fmla="*/ 156 h 265"/>
              <a:gd name="T46" fmla="*/ 166 w 315"/>
              <a:gd name="T47" fmla="*/ 158 h 265"/>
              <a:gd name="T48" fmla="*/ 306 w 315"/>
              <a:gd name="T49" fmla="*/ 252 h 265"/>
              <a:gd name="T50" fmla="*/ 306 w 315"/>
              <a:gd name="T51" fmla="*/ 105 h 265"/>
              <a:gd name="T52" fmla="*/ 205 w 315"/>
              <a:gd name="T53" fmla="*/ 165 h 265"/>
              <a:gd name="T54" fmla="*/ 203 w 315"/>
              <a:gd name="T55" fmla="*/ 166 h 265"/>
              <a:gd name="T56" fmla="*/ 199 w 315"/>
              <a:gd name="T57" fmla="*/ 164 h 265"/>
              <a:gd name="T58" fmla="*/ 201 w 315"/>
              <a:gd name="T59" fmla="*/ 158 h 265"/>
              <a:gd name="T60" fmla="*/ 304 w 315"/>
              <a:gd name="T61" fmla="*/ 96 h 265"/>
              <a:gd name="T62" fmla="*/ 162 w 315"/>
              <a:gd name="T63" fmla="*/ 10 h 265"/>
              <a:gd name="T64" fmla="*/ 160 w 315"/>
              <a:gd name="T65" fmla="*/ 10 h 265"/>
              <a:gd name="T66" fmla="*/ 157 w 315"/>
              <a:gd name="T67" fmla="*/ 8 h 265"/>
              <a:gd name="T68" fmla="*/ 154 w 315"/>
              <a:gd name="T69" fmla="*/ 10 h 265"/>
              <a:gd name="T70" fmla="*/ 153 w 315"/>
              <a:gd name="T71" fmla="*/ 10 h 265"/>
              <a:gd name="T72" fmla="*/ 10 w 315"/>
              <a:gd name="T73" fmla="*/ 96 h 265"/>
              <a:gd name="T74" fmla="*/ 162 w 315"/>
              <a:gd name="T75" fmla="*/ 165 h 265"/>
              <a:gd name="T76" fmla="*/ 157 w 315"/>
              <a:gd name="T77" fmla="*/ 164 h 265"/>
              <a:gd name="T78" fmla="*/ 154 w 315"/>
              <a:gd name="T79" fmla="*/ 165 h 265"/>
              <a:gd name="T80" fmla="*/ 16 w 315"/>
              <a:gd name="T81" fmla="*/ 257 h 265"/>
              <a:gd name="T82" fmla="*/ 299 w 315"/>
              <a:gd name="T83" fmla="*/ 257 h 265"/>
              <a:gd name="T84" fmla="*/ 162 w 315"/>
              <a:gd name="T85" fmla="*/ 165 h 265"/>
              <a:gd name="T86" fmla="*/ 50 w 315"/>
              <a:gd name="T87" fmla="*/ 103 h 265"/>
              <a:gd name="T88" fmla="*/ 54 w 315"/>
              <a:gd name="T89" fmla="*/ 99 h 265"/>
              <a:gd name="T90" fmla="*/ 261 w 315"/>
              <a:gd name="T91" fmla="*/ 99 h 265"/>
              <a:gd name="T92" fmla="*/ 265 w 315"/>
              <a:gd name="T93" fmla="*/ 103 h 265"/>
              <a:gd name="T94" fmla="*/ 261 w 315"/>
              <a:gd name="T95" fmla="*/ 108 h 265"/>
              <a:gd name="T96" fmla="*/ 54 w 315"/>
              <a:gd name="T97" fmla="*/ 108 h 265"/>
              <a:gd name="T98" fmla="*/ 50 w 315"/>
              <a:gd name="T99" fmla="*/ 10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5" h="265">
                <a:moveTo>
                  <a:pt x="313" y="92"/>
                </a:moveTo>
                <a:cubicBezTo>
                  <a:pt x="314" y="93"/>
                  <a:pt x="315" y="94"/>
                  <a:pt x="315" y="95"/>
                </a:cubicBezTo>
                <a:cubicBezTo>
                  <a:pt x="315" y="252"/>
                  <a:pt x="315" y="252"/>
                  <a:pt x="315" y="252"/>
                </a:cubicBezTo>
                <a:cubicBezTo>
                  <a:pt x="315" y="255"/>
                  <a:pt x="313" y="258"/>
                  <a:pt x="311" y="261"/>
                </a:cubicBezTo>
                <a:cubicBezTo>
                  <a:pt x="308" y="264"/>
                  <a:pt x="305" y="265"/>
                  <a:pt x="302" y="265"/>
                </a:cubicBezTo>
                <a:cubicBezTo>
                  <a:pt x="13" y="265"/>
                  <a:pt x="13" y="265"/>
                  <a:pt x="13" y="265"/>
                </a:cubicBezTo>
                <a:cubicBezTo>
                  <a:pt x="10" y="265"/>
                  <a:pt x="7" y="264"/>
                  <a:pt x="4" y="261"/>
                </a:cubicBezTo>
                <a:cubicBezTo>
                  <a:pt x="1" y="258"/>
                  <a:pt x="0" y="255"/>
                  <a:pt x="0" y="252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4"/>
                  <a:pt x="1" y="93"/>
                  <a:pt x="2" y="92"/>
                </a:cubicBezTo>
                <a:cubicBezTo>
                  <a:pt x="149" y="4"/>
                  <a:pt x="149" y="4"/>
                  <a:pt x="149" y="4"/>
                </a:cubicBezTo>
                <a:cubicBezTo>
                  <a:pt x="151" y="1"/>
                  <a:pt x="154" y="0"/>
                  <a:pt x="157" y="0"/>
                </a:cubicBezTo>
                <a:cubicBezTo>
                  <a:pt x="161" y="0"/>
                  <a:pt x="164" y="1"/>
                  <a:pt x="166" y="4"/>
                </a:cubicBezTo>
                <a:lnTo>
                  <a:pt x="313" y="92"/>
                </a:lnTo>
                <a:close/>
                <a:moveTo>
                  <a:pt x="10" y="96"/>
                </a:moveTo>
                <a:cubicBezTo>
                  <a:pt x="114" y="158"/>
                  <a:pt x="114" y="158"/>
                  <a:pt x="114" y="158"/>
                </a:cubicBezTo>
                <a:cubicBezTo>
                  <a:pt x="116" y="159"/>
                  <a:pt x="117" y="161"/>
                  <a:pt x="115" y="164"/>
                </a:cubicBezTo>
                <a:cubicBezTo>
                  <a:pt x="115" y="165"/>
                  <a:pt x="114" y="166"/>
                  <a:pt x="112" y="166"/>
                </a:cubicBezTo>
                <a:cubicBezTo>
                  <a:pt x="111" y="166"/>
                  <a:pt x="110" y="165"/>
                  <a:pt x="110" y="165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252"/>
                  <a:pt x="8" y="252"/>
                  <a:pt x="8" y="252"/>
                </a:cubicBezTo>
                <a:cubicBezTo>
                  <a:pt x="149" y="158"/>
                  <a:pt x="149" y="158"/>
                  <a:pt x="149" y="158"/>
                </a:cubicBezTo>
                <a:cubicBezTo>
                  <a:pt x="151" y="157"/>
                  <a:pt x="154" y="156"/>
                  <a:pt x="157" y="156"/>
                </a:cubicBezTo>
                <a:cubicBezTo>
                  <a:pt x="161" y="156"/>
                  <a:pt x="164" y="157"/>
                  <a:pt x="166" y="158"/>
                </a:cubicBezTo>
                <a:cubicBezTo>
                  <a:pt x="306" y="252"/>
                  <a:pt x="306" y="252"/>
                  <a:pt x="306" y="252"/>
                </a:cubicBezTo>
                <a:cubicBezTo>
                  <a:pt x="306" y="105"/>
                  <a:pt x="306" y="105"/>
                  <a:pt x="306" y="105"/>
                </a:cubicBezTo>
                <a:cubicBezTo>
                  <a:pt x="205" y="165"/>
                  <a:pt x="205" y="165"/>
                  <a:pt x="205" y="165"/>
                </a:cubicBezTo>
                <a:cubicBezTo>
                  <a:pt x="204" y="165"/>
                  <a:pt x="204" y="166"/>
                  <a:pt x="203" y="166"/>
                </a:cubicBezTo>
                <a:cubicBezTo>
                  <a:pt x="201" y="166"/>
                  <a:pt x="200" y="165"/>
                  <a:pt x="199" y="164"/>
                </a:cubicBezTo>
                <a:cubicBezTo>
                  <a:pt x="198" y="161"/>
                  <a:pt x="198" y="159"/>
                  <a:pt x="201" y="158"/>
                </a:cubicBezTo>
                <a:cubicBezTo>
                  <a:pt x="304" y="96"/>
                  <a:pt x="304" y="96"/>
                  <a:pt x="304" y="96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1" y="10"/>
                  <a:pt x="161" y="10"/>
                  <a:pt x="160" y="10"/>
                </a:cubicBezTo>
                <a:cubicBezTo>
                  <a:pt x="160" y="9"/>
                  <a:pt x="159" y="8"/>
                  <a:pt x="157" y="8"/>
                </a:cubicBezTo>
                <a:cubicBezTo>
                  <a:pt x="156" y="8"/>
                  <a:pt x="155" y="9"/>
                  <a:pt x="154" y="10"/>
                </a:cubicBezTo>
                <a:cubicBezTo>
                  <a:pt x="154" y="10"/>
                  <a:pt x="154" y="10"/>
                  <a:pt x="153" y="10"/>
                </a:cubicBezTo>
                <a:lnTo>
                  <a:pt x="10" y="96"/>
                </a:lnTo>
                <a:close/>
                <a:moveTo>
                  <a:pt x="162" y="165"/>
                </a:moveTo>
                <a:cubicBezTo>
                  <a:pt x="160" y="164"/>
                  <a:pt x="159" y="164"/>
                  <a:pt x="157" y="164"/>
                </a:cubicBezTo>
                <a:cubicBezTo>
                  <a:pt x="156" y="164"/>
                  <a:pt x="154" y="164"/>
                  <a:pt x="154" y="165"/>
                </a:cubicBezTo>
                <a:cubicBezTo>
                  <a:pt x="16" y="257"/>
                  <a:pt x="16" y="257"/>
                  <a:pt x="16" y="257"/>
                </a:cubicBezTo>
                <a:cubicBezTo>
                  <a:pt x="299" y="257"/>
                  <a:pt x="299" y="257"/>
                  <a:pt x="299" y="257"/>
                </a:cubicBezTo>
                <a:lnTo>
                  <a:pt x="162" y="165"/>
                </a:lnTo>
                <a:close/>
                <a:moveTo>
                  <a:pt x="50" y="103"/>
                </a:moveTo>
                <a:cubicBezTo>
                  <a:pt x="50" y="101"/>
                  <a:pt x="51" y="99"/>
                  <a:pt x="54" y="99"/>
                </a:cubicBezTo>
                <a:cubicBezTo>
                  <a:pt x="261" y="99"/>
                  <a:pt x="261" y="99"/>
                  <a:pt x="261" y="99"/>
                </a:cubicBezTo>
                <a:cubicBezTo>
                  <a:pt x="264" y="99"/>
                  <a:pt x="265" y="101"/>
                  <a:pt x="265" y="103"/>
                </a:cubicBezTo>
                <a:cubicBezTo>
                  <a:pt x="265" y="106"/>
                  <a:pt x="264" y="108"/>
                  <a:pt x="261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1" y="108"/>
                  <a:pt x="50" y="106"/>
                  <a:pt x="50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7134226" y="3902076"/>
            <a:ext cx="425450" cy="469900"/>
          </a:xfrm>
          <a:custGeom>
            <a:avLst/>
            <a:gdLst>
              <a:gd name="T0" fmla="*/ 43 w 240"/>
              <a:gd name="T1" fmla="*/ 25 h 265"/>
              <a:gd name="T2" fmla="*/ 157 w 240"/>
              <a:gd name="T3" fmla="*/ 25 h 265"/>
              <a:gd name="T4" fmla="*/ 163 w 240"/>
              <a:gd name="T5" fmla="*/ 27 h 265"/>
              <a:gd name="T6" fmla="*/ 166 w 240"/>
              <a:gd name="T7" fmla="*/ 34 h 265"/>
              <a:gd name="T8" fmla="*/ 166 w 240"/>
              <a:gd name="T9" fmla="*/ 82 h 265"/>
              <a:gd name="T10" fmla="*/ 163 w 240"/>
              <a:gd name="T11" fmla="*/ 88 h 265"/>
              <a:gd name="T12" fmla="*/ 157 w 240"/>
              <a:gd name="T13" fmla="*/ 91 h 265"/>
              <a:gd name="T14" fmla="*/ 43 w 240"/>
              <a:gd name="T15" fmla="*/ 91 h 265"/>
              <a:gd name="T16" fmla="*/ 32 w 240"/>
              <a:gd name="T17" fmla="*/ 87 h 265"/>
              <a:gd name="T18" fmla="*/ 3 w 240"/>
              <a:gd name="T19" fmla="*/ 64 h 265"/>
              <a:gd name="T20" fmla="*/ 0 w 240"/>
              <a:gd name="T21" fmla="*/ 58 h 265"/>
              <a:gd name="T22" fmla="*/ 3 w 240"/>
              <a:gd name="T23" fmla="*/ 52 h 265"/>
              <a:gd name="T24" fmla="*/ 32 w 240"/>
              <a:gd name="T25" fmla="*/ 29 h 265"/>
              <a:gd name="T26" fmla="*/ 43 w 240"/>
              <a:gd name="T27" fmla="*/ 25 h 265"/>
              <a:gd name="T28" fmla="*/ 158 w 240"/>
              <a:gd name="T29" fmla="*/ 34 h 265"/>
              <a:gd name="T30" fmla="*/ 43 w 240"/>
              <a:gd name="T31" fmla="*/ 33 h 265"/>
              <a:gd name="T32" fmla="*/ 38 w 240"/>
              <a:gd name="T33" fmla="*/ 35 h 265"/>
              <a:gd name="T34" fmla="*/ 8 w 240"/>
              <a:gd name="T35" fmla="*/ 58 h 265"/>
              <a:gd name="T36" fmla="*/ 37 w 240"/>
              <a:gd name="T37" fmla="*/ 81 h 265"/>
              <a:gd name="T38" fmla="*/ 43 w 240"/>
              <a:gd name="T39" fmla="*/ 83 h 265"/>
              <a:gd name="T40" fmla="*/ 157 w 240"/>
              <a:gd name="T41" fmla="*/ 83 h 265"/>
              <a:gd name="T42" fmla="*/ 158 w 240"/>
              <a:gd name="T43" fmla="*/ 82 h 265"/>
              <a:gd name="T44" fmla="*/ 158 w 240"/>
              <a:gd name="T45" fmla="*/ 34 h 265"/>
              <a:gd name="T46" fmla="*/ 237 w 240"/>
              <a:gd name="T47" fmla="*/ 126 h 265"/>
              <a:gd name="T48" fmla="*/ 240 w 240"/>
              <a:gd name="T49" fmla="*/ 132 h 265"/>
              <a:gd name="T50" fmla="*/ 238 w 240"/>
              <a:gd name="T51" fmla="*/ 139 h 265"/>
              <a:gd name="T52" fmla="*/ 208 w 240"/>
              <a:gd name="T53" fmla="*/ 161 h 265"/>
              <a:gd name="T54" fmla="*/ 198 w 240"/>
              <a:gd name="T55" fmla="*/ 166 h 265"/>
              <a:gd name="T56" fmla="*/ 84 w 240"/>
              <a:gd name="T57" fmla="*/ 166 h 265"/>
              <a:gd name="T58" fmla="*/ 77 w 240"/>
              <a:gd name="T59" fmla="*/ 163 h 265"/>
              <a:gd name="T60" fmla="*/ 75 w 240"/>
              <a:gd name="T61" fmla="*/ 157 h 265"/>
              <a:gd name="T62" fmla="*/ 75 w 240"/>
              <a:gd name="T63" fmla="*/ 108 h 265"/>
              <a:gd name="T64" fmla="*/ 77 w 240"/>
              <a:gd name="T65" fmla="*/ 102 h 265"/>
              <a:gd name="T66" fmla="*/ 84 w 240"/>
              <a:gd name="T67" fmla="*/ 99 h 265"/>
              <a:gd name="T68" fmla="*/ 198 w 240"/>
              <a:gd name="T69" fmla="*/ 99 h 265"/>
              <a:gd name="T70" fmla="*/ 208 w 240"/>
              <a:gd name="T71" fmla="*/ 103 h 265"/>
              <a:gd name="T72" fmla="*/ 237 w 240"/>
              <a:gd name="T73" fmla="*/ 126 h 265"/>
              <a:gd name="T74" fmla="*/ 83 w 240"/>
              <a:gd name="T75" fmla="*/ 157 h 265"/>
              <a:gd name="T76" fmla="*/ 198 w 240"/>
              <a:gd name="T77" fmla="*/ 157 h 265"/>
              <a:gd name="T78" fmla="*/ 203 w 240"/>
              <a:gd name="T79" fmla="*/ 155 h 265"/>
              <a:gd name="T80" fmla="*/ 232 w 240"/>
              <a:gd name="T81" fmla="*/ 132 h 265"/>
              <a:gd name="T82" fmla="*/ 203 w 240"/>
              <a:gd name="T83" fmla="*/ 110 h 265"/>
              <a:gd name="T84" fmla="*/ 198 w 240"/>
              <a:gd name="T85" fmla="*/ 108 h 265"/>
              <a:gd name="T86" fmla="*/ 83 w 240"/>
              <a:gd name="T87" fmla="*/ 108 h 265"/>
              <a:gd name="T88" fmla="*/ 83 w 240"/>
              <a:gd name="T89" fmla="*/ 157 h 265"/>
              <a:gd name="T90" fmla="*/ 121 w 240"/>
              <a:gd name="T91" fmla="*/ 265 h 265"/>
              <a:gd name="T92" fmla="*/ 118 w 240"/>
              <a:gd name="T93" fmla="*/ 264 h 265"/>
              <a:gd name="T94" fmla="*/ 116 w 240"/>
              <a:gd name="T95" fmla="*/ 261 h 265"/>
              <a:gd name="T96" fmla="*/ 116 w 240"/>
              <a:gd name="T97" fmla="*/ 178 h 265"/>
              <a:gd name="T98" fmla="*/ 118 w 240"/>
              <a:gd name="T99" fmla="*/ 175 h 265"/>
              <a:gd name="T100" fmla="*/ 121 w 240"/>
              <a:gd name="T101" fmla="*/ 174 h 265"/>
              <a:gd name="T102" fmla="*/ 124 w 240"/>
              <a:gd name="T103" fmla="*/ 182 h 265"/>
              <a:gd name="T104" fmla="*/ 124 w 240"/>
              <a:gd name="T105" fmla="*/ 261 h 265"/>
              <a:gd name="T106" fmla="*/ 121 w 240"/>
              <a:gd name="T107" fmla="*/ 265 h 265"/>
              <a:gd name="T108" fmla="*/ 121 w 240"/>
              <a:gd name="T109" fmla="*/ 17 h 265"/>
              <a:gd name="T110" fmla="*/ 117 w 240"/>
              <a:gd name="T111" fmla="*/ 13 h 265"/>
              <a:gd name="T112" fmla="*/ 117 w 240"/>
              <a:gd name="T113" fmla="*/ 4 h 265"/>
              <a:gd name="T114" fmla="*/ 121 w 240"/>
              <a:gd name="T115" fmla="*/ 0 h 265"/>
              <a:gd name="T116" fmla="*/ 125 w 240"/>
              <a:gd name="T117" fmla="*/ 4 h 265"/>
              <a:gd name="T118" fmla="*/ 125 w 240"/>
              <a:gd name="T119" fmla="*/ 13 h 265"/>
              <a:gd name="T120" fmla="*/ 121 w 240"/>
              <a:gd name="T121" fmla="*/ 1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0" h="265">
                <a:moveTo>
                  <a:pt x="43" y="25"/>
                </a:moveTo>
                <a:cubicBezTo>
                  <a:pt x="157" y="25"/>
                  <a:pt x="157" y="25"/>
                  <a:pt x="157" y="25"/>
                </a:cubicBezTo>
                <a:cubicBezTo>
                  <a:pt x="159" y="25"/>
                  <a:pt x="161" y="26"/>
                  <a:pt x="163" y="27"/>
                </a:cubicBezTo>
                <a:cubicBezTo>
                  <a:pt x="165" y="29"/>
                  <a:pt x="166" y="31"/>
                  <a:pt x="166" y="34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6" y="85"/>
                  <a:pt x="165" y="87"/>
                  <a:pt x="163" y="88"/>
                </a:cubicBezTo>
                <a:cubicBezTo>
                  <a:pt x="161" y="90"/>
                  <a:pt x="159" y="91"/>
                  <a:pt x="15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38" y="91"/>
                  <a:pt x="35" y="90"/>
                  <a:pt x="32" y="87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56"/>
                  <a:pt x="1" y="53"/>
                  <a:pt x="3" y="52"/>
                </a:cubicBezTo>
                <a:cubicBezTo>
                  <a:pt x="32" y="29"/>
                  <a:pt x="32" y="29"/>
                  <a:pt x="32" y="29"/>
                </a:cubicBezTo>
                <a:cubicBezTo>
                  <a:pt x="35" y="26"/>
                  <a:pt x="38" y="25"/>
                  <a:pt x="43" y="25"/>
                </a:cubicBezTo>
                <a:close/>
                <a:moveTo>
                  <a:pt x="158" y="34"/>
                </a:moveTo>
                <a:cubicBezTo>
                  <a:pt x="43" y="33"/>
                  <a:pt x="43" y="33"/>
                  <a:pt x="43" y="33"/>
                </a:cubicBezTo>
                <a:cubicBezTo>
                  <a:pt x="41" y="33"/>
                  <a:pt x="39" y="34"/>
                  <a:pt x="38" y="35"/>
                </a:cubicBezTo>
                <a:cubicBezTo>
                  <a:pt x="8" y="58"/>
                  <a:pt x="8" y="58"/>
                  <a:pt x="8" y="58"/>
                </a:cubicBezTo>
                <a:cubicBezTo>
                  <a:pt x="37" y="81"/>
                  <a:pt x="37" y="81"/>
                  <a:pt x="37" y="81"/>
                </a:cubicBezTo>
                <a:cubicBezTo>
                  <a:pt x="39" y="82"/>
                  <a:pt x="41" y="83"/>
                  <a:pt x="43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7" y="83"/>
                  <a:pt x="158" y="83"/>
                  <a:pt x="158" y="82"/>
                </a:cubicBezTo>
                <a:lnTo>
                  <a:pt x="158" y="34"/>
                </a:lnTo>
                <a:close/>
                <a:moveTo>
                  <a:pt x="237" y="126"/>
                </a:moveTo>
                <a:cubicBezTo>
                  <a:pt x="239" y="128"/>
                  <a:pt x="240" y="130"/>
                  <a:pt x="240" y="132"/>
                </a:cubicBezTo>
                <a:cubicBezTo>
                  <a:pt x="240" y="135"/>
                  <a:pt x="239" y="137"/>
                  <a:pt x="238" y="139"/>
                </a:cubicBezTo>
                <a:cubicBezTo>
                  <a:pt x="208" y="161"/>
                  <a:pt x="208" y="161"/>
                  <a:pt x="208" y="161"/>
                </a:cubicBezTo>
                <a:cubicBezTo>
                  <a:pt x="205" y="164"/>
                  <a:pt x="202" y="166"/>
                  <a:pt x="198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1" y="166"/>
                  <a:pt x="79" y="165"/>
                  <a:pt x="77" y="163"/>
                </a:cubicBezTo>
                <a:cubicBezTo>
                  <a:pt x="76" y="161"/>
                  <a:pt x="75" y="159"/>
                  <a:pt x="75" y="157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5" y="106"/>
                  <a:pt x="76" y="104"/>
                  <a:pt x="77" y="102"/>
                </a:cubicBezTo>
                <a:cubicBezTo>
                  <a:pt x="79" y="100"/>
                  <a:pt x="81" y="99"/>
                  <a:pt x="84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02" y="99"/>
                  <a:pt x="205" y="101"/>
                  <a:pt x="208" y="103"/>
                </a:cubicBezTo>
                <a:lnTo>
                  <a:pt x="237" y="126"/>
                </a:lnTo>
                <a:close/>
                <a:moveTo>
                  <a:pt x="83" y="157"/>
                </a:moveTo>
                <a:cubicBezTo>
                  <a:pt x="198" y="157"/>
                  <a:pt x="198" y="157"/>
                  <a:pt x="198" y="157"/>
                </a:cubicBezTo>
                <a:cubicBezTo>
                  <a:pt x="200" y="157"/>
                  <a:pt x="201" y="157"/>
                  <a:pt x="203" y="155"/>
                </a:cubicBezTo>
                <a:cubicBezTo>
                  <a:pt x="232" y="132"/>
                  <a:pt x="232" y="132"/>
                  <a:pt x="232" y="132"/>
                </a:cubicBezTo>
                <a:cubicBezTo>
                  <a:pt x="203" y="110"/>
                  <a:pt x="203" y="110"/>
                  <a:pt x="203" y="110"/>
                </a:cubicBezTo>
                <a:cubicBezTo>
                  <a:pt x="201" y="108"/>
                  <a:pt x="200" y="108"/>
                  <a:pt x="198" y="108"/>
                </a:cubicBezTo>
                <a:cubicBezTo>
                  <a:pt x="83" y="108"/>
                  <a:pt x="83" y="108"/>
                  <a:pt x="83" y="108"/>
                </a:cubicBezTo>
                <a:lnTo>
                  <a:pt x="83" y="157"/>
                </a:lnTo>
                <a:close/>
                <a:moveTo>
                  <a:pt x="121" y="265"/>
                </a:moveTo>
                <a:cubicBezTo>
                  <a:pt x="120" y="265"/>
                  <a:pt x="119" y="265"/>
                  <a:pt x="118" y="264"/>
                </a:cubicBezTo>
                <a:cubicBezTo>
                  <a:pt x="117" y="263"/>
                  <a:pt x="116" y="262"/>
                  <a:pt x="116" y="261"/>
                </a:cubicBezTo>
                <a:cubicBezTo>
                  <a:pt x="116" y="178"/>
                  <a:pt x="116" y="178"/>
                  <a:pt x="116" y="178"/>
                </a:cubicBezTo>
                <a:cubicBezTo>
                  <a:pt x="116" y="177"/>
                  <a:pt x="117" y="176"/>
                  <a:pt x="118" y="175"/>
                </a:cubicBezTo>
                <a:cubicBezTo>
                  <a:pt x="119" y="174"/>
                  <a:pt x="120" y="174"/>
                  <a:pt x="121" y="174"/>
                </a:cubicBezTo>
                <a:cubicBezTo>
                  <a:pt x="123" y="174"/>
                  <a:pt x="124" y="177"/>
                  <a:pt x="124" y="182"/>
                </a:cubicBezTo>
                <a:cubicBezTo>
                  <a:pt x="124" y="261"/>
                  <a:pt x="124" y="261"/>
                  <a:pt x="124" y="261"/>
                </a:cubicBezTo>
                <a:cubicBezTo>
                  <a:pt x="124" y="264"/>
                  <a:pt x="123" y="265"/>
                  <a:pt x="121" y="265"/>
                </a:cubicBezTo>
                <a:close/>
                <a:moveTo>
                  <a:pt x="121" y="17"/>
                </a:moveTo>
                <a:cubicBezTo>
                  <a:pt x="118" y="17"/>
                  <a:pt x="117" y="16"/>
                  <a:pt x="117" y="13"/>
                </a:cubicBezTo>
                <a:cubicBezTo>
                  <a:pt x="117" y="4"/>
                  <a:pt x="117" y="4"/>
                  <a:pt x="117" y="4"/>
                </a:cubicBezTo>
                <a:cubicBezTo>
                  <a:pt x="117" y="1"/>
                  <a:pt x="118" y="0"/>
                  <a:pt x="121" y="0"/>
                </a:cubicBezTo>
                <a:cubicBezTo>
                  <a:pt x="124" y="0"/>
                  <a:pt x="125" y="1"/>
                  <a:pt x="125" y="4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125" y="16"/>
                  <a:pt x="124" y="17"/>
                  <a:pt x="121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7797802" y="3900488"/>
            <a:ext cx="511175" cy="471488"/>
          </a:xfrm>
          <a:custGeom>
            <a:avLst/>
            <a:gdLst>
              <a:gd name="T0" fmla="*/ 267 w 288"/>
              <a:gd name="T1" fmla="*/ 127 h 266"/>
              <a:gd name="T2" fmla="*/ 156 w 288"/>
              <a:gd name="T3" fmla="*/ 162 h 266"/>
              <a:gd name="T4" fmla="*/ 151 w 288"/>
              <a:gd name="T5" fmla="*/ 160 h 266"/>
              <a:gd name="T6" fmla="*/ 89 w 288"/>
              <a:gd name="T7" fmla="*/ 172 h 266"/>
              <a:gd name="T8" fmla="*/ 84 w 288"/>
              <a:gd name="T9" fmla="*/ 170 h 266"/>
              <a:gd name="T10" fmla="*/ 19 w 288"/>
              <a:gd name="T11" fmla="*/ 188 h 266"/>
              <a:gd name="T12" fmla="*/ 14 w 288"/>
              <a:gd name="T13" fmla="*/ 186 h 266"/>
              <a:gd name="T14" fmla="*/ 3 w 288"/>
              <a:gd name="T15" fmla="*/ 151 h 266"/>
              <a:gd name="T16" fmla="*/ 62 w 288"/>
              <a:gd name="T17" fmla="*/ 117 h 266"/>
              <a:gd name="T18" fmla="*/ 121 w 288"/>
              <a:gd name="T19" fmla="*/ 81 h 266"/>
              <a:gd name="T20" fmla="*/ 121 w 288"/>
              <a:gd name="T21" fmla="*/ 70 h 266"/>
              <a:gd name="T22" fmla="*/ 223 w 288"/>
              <a:gd name="T23" fmla="*/ 18 h 266"/>
              <a:gd name="T24" fmla="*/ 266 w 288"/>
              <a:gd name="T25" fmla="*/ 124 h 266"/>
              <a:gd name="T26" fmla="*/ 67 w 288"/>
              <a:gd name="T27" fmla="*/ 129 h 266"/>
              <a:gd name="T28" fmla="*/ 20 w 288"/>
              <a:gd name="T29" fmla="*/ 179 h 266"/>
              <a:gd name="T30" fmla="*/ 158 w 288"/>
              <a:gd name="T31" fmla="*/ 180 h 266"/>
              <a:gd name="T32" fmla="*/ 163 w 288"/>
              <a:gd name="T33" fmla="*/ 202 h 266"/>
              <a:gd name="T34" fmla="*/ 212 w 288"/>
              <a:gd name="T35" fmla="*/ 265 h 266"/>
              <a:gd name="T36" fmla="*/ 206 w 288"/>
              <a:gd name="T37" fmla="*/ 264 h 266"/>
              <a:gd name="T38" fmla="*/ 139 w 288"/>
              <a:gd name="T39" fmla="*/ 208 h 266"/>
              <a:gd name="T40" fmla="*/ 134 w 288"/>
              <a:gd name="T41" fmla="*/ 266 h 266"/>
              <a:gd name="T42" fmla="*/ 130 w 288"/>
              <a:gd name="T43" fmla="*/ 208 h 266"/>
              <a:gd name="T44" fmla="*/ 63 w 288"/>
              <a:gd name="T45" fmla="*/ 264 h 266"/>
              <a:gd name="T46" fmla="*/ 57 w 288"/>
              <a:gd name="T47" fmla="*/ 265 h 266"/>
              <a:gd name="T48" fmla="*/ 105 w 288"/>
              <a:gd name="T49" fmla="*/ 202 h 266"/>
              <a:gd name="T50" fmla="*/ 110 w 288"/>
              <a:gd name="T51" fmla="*/ 180 h 266"/>
              <a:gd name="T52" fmla="*/ 147 w 288"/>
              <a:gd name="T53" fmla="*/ 175 h 266"/>
              <a:gd name="T54" fmla="*/ 146 w 288"/>
              <a:gd name="T55" fmla="*/ 147 h 266"/>
              <a:gd name="T56" fmla="*/ 124 w 288"/>
              <a:gd name="T57" fmla="*/ 88 h 266"/>
              <a:gd name="T58" fmla="*/ 73 w 288"/>
              <a:gd name="T59" fmla="*/ 122 h 266"/>
              <a:gd name="T60" fmla="*/ 90 w 288"/>
              <a:gd name="T61" fmla="*/ 163 h 266"/>
              <a:gd name="T62" fmla="*/ 155 w 288"/>
              <a:gd name="T63" fmla="*/ 192 h 266"/>
              <a:gd name="T64" fmla="*/ 147 w 288"/>
              <a:gd name="T65" fmla="*/ 183 h 266"/>
              <a:gd name="T66" fmla="*/ 114 w 288"/>
              <a:gd name="T67" fmla="*/ 191 h 266"/>
              <a:gd name="T68" fmla="*/ 155 w 288"/>
              <a:gd name="T69" fmla="*/ 200 h 266"/>
              <a:gd name="T70" fmla="*/ 257 w 288"/>
              <a:gd name="T71" fmla="*/ 123 h 266"/>
              <a:gd name="T72" fmla="*/ 128 w 288"/>
              <a:gd name="T73" fmla="*/ 76 h 266"/>
              <a:gd name="T74" fmla="*/ 156 w 288"/>
              <a:gd name="T75" fmla="*/ 148 h 266"/>
              <a:gd name="T76" fmla="*/ 158 w 288"/>
              <a:gd name="T77" fmla="*/ 153 h 266"/>
              <a:gd name="T78" fmla="*/ 287 w 288"/>
              <a:gd name="T79" fmla="*/ 128 h 266"/>
              <a:gd name="T80" fmla="*/ 283 w 288"/>
              <a:gd name="T81" fmla="*/ 133 h 266"/>
              <a:gd name="T82" fmla="*/ 230 w 288"/>
              <a:gd name="T83" fmla="*/ 7 h 266"/>
              <a:gd name="T84" fmla="*/ 237 w 288"/>
              <a:gd name="T85" fmla="*/ 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8" h="266">
                <a:moveTo>
                  <a:pt x="266" y="124"/>
                </a:moveTo>
                <a:cubicBezTo>
                  <a:pt x="267" y="125"/>
                  <a:pt x="267" y="126"/>
                  <a:pt x="267" y="127"/>
                </a:cubicBezTo>
                <a:cubicBezTo>
                  <a:pt x="266" y="128"/>
                  <a:pt x="265" y="129"/>
                  <a:pt x="264" y="129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156" y="162"/>
                  <a:pt x="155" y="162"/>
                  <a:pt x="155" y="162"/>
                </a:cubicBezTo>
                <a:cubicBezTo>
                  <a:pt x="153" y="162"/>
                  <a:pt x="152" y="162"/>
                  <a:pt x="151" y="160"/>
                </a:cubicBezTo>
                <a:cubicBezTo>
                  <a:pt x="149" y="155"/>
                  <a:pt x="149" y="155"/>
                  <a:pt x="149" y="155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9" y="173"/>
                  <a:pt x="89" y="173"/>
                  <a:pt x="88" y="173"/>
                </a:cubicBezTo>
                <a:cubicBezTo>
                  <a:pt x="86" y="173"/>
                  <a:pt x="85" y="172"/>
                  <a:pt x="84" y="170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9" y="188"/>
                  <a:pt x="18" y="188"/>
                  <a:pt x="18" y="188"/>
                </a:cubicBezTo>
                <a:cubicBezTo>
                  <a:pt x="16" y="188"/>
                  <a:pt x="15" y="187"/>
                  <a:pt x="14" y="186"/>
                </a:cubicBezTo>
                <a:cubicBezTo>
                  <a:pt x="1" y="156"/>
                  <a:pt x="1" y="156"/>
                  <a:pt x="1" y="156"/>
                </a:cubicBezTo>
                <a:cubicBezTo>
                  <a:pt x="0" y="153"/>
                  <a:pt x="1" y="152"/>
                  <a:pt x="3" y="151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2" y="117"/>
                  <a:pt x="62" y="117"/>
                  <a:pt x="62" y="117"/>
                </a:cubicBezTo>
                <a:cubicBezTo>
                  <a:pt x="61" y="115"/>
                  <a:pt x="62" y="113"/>
                  <a:pt x="64" y="112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8" y="73"/>
                  <a:pt x="119" y="71"/>
                  <a:pt x="121" y="70"/>
                </a:cubicBezTo>
                <a:cubicBezTo>
                  <a:pt x="219" y="18"/>
                  <a:pt x="219" y="18"/>
                  <a:pt x="219" y="18"/>
                </a:cubicBezTo>
                <a:cubicBezTo>
                  <a:pt x="220" y="17"/>
                  <a:pt x="221" y="17"/>
                  <a:pt x="223" y="18"/>
                </a:cubicBezTo>
                <a:cubicBezTo>
                  <a:pt x="224" y="18"/>
                  <a:pt x="225" y="19"/>
                  <a:pt x="225" y="20"/>
                </a:cubicBezTo>
                <a:lnTo>
                  <a:pt x="266" y="124"/>
                </a:lnTo>
                <a:close/>
                <a:moveTo>
                  <a:pt x="79" y="158"/>
                </a:moveTo>
                <a:cubicBezTo>
                  <a:pt x="67" y="129"/>
                  <a:pt x="67" y="129"/>
                  <a:pt x="67" y="129"/>
                </a:cubicBezTo>
                <a:cubicBezTo>
                  <a:pt x="11" y="156"/>
                  <a:pt x="11" y="156"/>
                  <a:pt x="11" y="156"/>
                </a:cubicBezTo>
                <a:cubicBezTo>
                  <a:pt x="20" y="179"/>
                  <a:pt x="20" y="179"/>
                  <a:pt x="20" y="179"/>
                </a:cubicBezTo>
                <a:lnTo>
                  <a:pt x="79" y="158"/>
                </a:lnTo>
                <a:close/>
                <a:moveTo>
                  <a:pt x="158" y="180"/>
                </a:moveTo>
                <a:cubicBezTo>
                  <a:pt x="162" y="183"/>
                  <a:pt x="163" y="187"/>
                  <a:pt x="163" y="192"/>
                </a:cubicBezTo>
                <a:cubicBezTo>
                  <a:pt x="163" y="202"/>
                  <a:pt x="163" y="202"/>
                  <a:pt x="163" y="202"/>
                </a:cubicBezTo>
                <a:cubicBezTo>
                  <a:pt x="212" y="259"/>
                  <a:pt x="212" y="259"/>
                  <a:pt x="212" y="259"/>
                </a:cubicBezTo>
                <a:cubicBezTo>
                  <a:pt x="214" y="261"/>
                  <a:pt x="214" y="263"/>
                  <a:pt x="212" y="265"/>
                </a:cubicBezTo>
                <a:cubicBezTo>
                  <a:pt x="211" y="266"/>
                  <a:pt x="210" y="266"/>
                  <a:pt x="209" y="266"/>
                </a:cubicBezTo>
                <a:cubicBezTo>
                  <a:pt x="208" y="266"/>
                  <a:pt x="207" y="265"/>
                  <a:pt x="206" y="264"/>
                </a:cubicBezTo>
                <a:cubicBezTo>
                  <a:pt x="157" y="208"/>
                  <a:pt x="157" y="208"/>
                  <a:pt x="157" y="208"/>
                </a:cubicBezTo>
                <a:cubicBezTo>
                  <a:pt x="139" y="208"/>
                  <a:pt x="139" y="208"/>
                  <a:pt x="139" y="208"/>
                </a:cubicBezTo>
                <a:cubicBezTo>
                  <a:pt x="139" y="262"/>
                  <a:pt x="139" y="262"/>
                  <a:pt x="139" y="262"/>
                </a:cubicBezTo>
                <a:cubicBezTo>
                  <a:pt x="139" y="265"/>
                  <a:pt x="137" y="266"/>
                  <a:pt x="134" y="266"/>
                </a:cubicBezTo>
                <a:cubicBezTo>
                  <a:pt x="132" y="266"/>
                  <a:pt x="130" y="265"/>
                  <a:pt x="130" y="262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12" y="208"/>
                  <a:pt x="112" y="208"/>
                  <a:pt x="112" y="208"/>
                </a:cubicBezTo>
                <a:cubicBezTo>
                  <a:pt x="63" y="264"/>
                  <a:pt x="63" y="264"/>
                  <a:pt x="63" y="264"/>
                </a:cubicBezTo>
                <a:cubicBezTo>
                  <a:pt x="62" y="265"/>
                  <a:pt x="61" y="266"/>
                  <a:pt x="60" y="266"/>
                </a:cubicBezTo>
                <a:cubicBezTo>
                  <a:pt x="59" y="266"/>
                  <a:pt x="58" y="266"/>
                  <a:pt x="57" y="265"/>
                </a:cubicBezTo>
                <a:cubicBezTo>
                  <a:pt x="55" y="263"/>
                  <a:pt x="55" y="261"/>
                  <a:pt x="57" y="259"/>
                </a:cubicBezTo>
                <a:cubicBezTo>
                  <a:pt x="105" y="202"/>
                  <a:pt x="105" y="202"/>
                  <a:pt x="105" y="202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5" y="187"/>
                  <a:pt x="107" y="183"/>
                  <a:pt x="110" y="180"/>
                </a:cubicBezTo>
                <a:cubicBezTo>
                  <a:pt x="113" y="176"/>
                  <a:pt x="117" y="175"/>
                  <a:pt x="122" y="175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51" y="175"/>
                  <a:pt x="155" y="177"/>
                  <a:pt x="158" y="180"/>
                </a:cubicBezTo>
                <a:close/>
                <a:moveTo>
                  <a:pt x="146" y="147"/>
                </a:moveTo>
                <a:cubicBezTo>
                  <a:pt x="143" y="139"/>
                  <a:pt x="143" y="139"/>
                  <a:pt x="143" y="139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90" y="163"/>
                  <a:pt x="90" y="163"/>
                  <a:pt x="90" y="163"/>
                </a:cubicBezTo>
                <a:lnTo>
                  <a:pt x="146" y="147"/>
                </a:lnTo>
                <a:close/>
                <a:moveTo>
                  <a:pt x="155" y="192"/>
                </a:moveTo>
                <a:cubicBezTo>
                  <a:pt x="155" y="190"/>
                  <a:pt x="154" y="187"/>
                  <a:pt x="153" y="186"/>
                </a:cubicBezTo>
                <a:cubicBezTo>
                  <a:pt x="151" y="184"/>
                  <a:pt x="149" y="183"/>
                  <a:pt x="147" y="183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16" y="183"/>
                  <a:pt x="114" y="186"/>
                  <a:pt x="114" y="191"/>
                </a:cubicBezTo>
                <a:cubicBezTo>
                  <a:pt x="114" y="200"/>
                  <a:pt x="114" y="200"/>
                  <a:pt x="114" y="200"/>
                </a:cubicBezTo>
                <a:cubicBezTo>
                  <a:pt x="155" y="200"/>
                  <a:pt x="155" y="200"/>
                  <a:pt x="155" y="200"/>
                </a:cubicBezTo>
                <a:lnTo>
                  <a:pt x="155" y="192"/>
                </a:lnTo>
                <a:close/>
                <a:moveTo>
                  <a:pt x="257" y="123"/>
                </a:moveTo>
                <a:cubicBezTo>
                  <a:pt x="219" y="27"/>
                  <a:pt x="219" y="27"/>
                  <a:pt x="219" y="27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6" y="148"/>
                  <a:pt x="156" y="149"/>
                  <a:pt x="156" y="149"/>
                </a:cubicBezTo>
                <a:cubicBezTo>
                  <a:pt x="158" y="153"/>
                  <a:pt x="158" y="153"/>
                  <a:pt x="158" y="153"/>
                </a:cubicBezTo>
                <a:lnTo>
                  <a:pt x="257" y="123"/>
                </a:lnTo>
                <a:close/>
                <a:moveTo>
                  <a:pt x="287" y="128"/>
                </a:moveTo>
                <a:cubicBezTo>
                  <a:pt x="288" y="130"/>
                  <a:pt x="287" y="132"/>
                  <a:pt x="285" y="133"/>
                </a:cubicBezTo>
                <a:cubicBezTo>
                  <a:pt x="285" y="133"/>
                  <a:pt x="284" y="133"/>
                  <a:pt x="283" y="133"/>
                </a:cubicBezTo>
                <a:cubicBezTo>
                  <a:pt x="282" y="133"/>
                  <a:pt x="281" y="133"/>
                  <a:pt x="280" y="131"/>
                </a:cubicBezTo>
                <a:cubicBezTo>
                  <a:pt x="230" y="7"/>
                  <a:pt x="230" y="7"/>
                  <a:pt x="230" y="7"/>
                </a:cubicBezTo>
                <a:cubicBezTo>
                  <a:pt x="229" y="4"/>
                  <a:pt x="230" y="3"/>
                  <a:pt x="232" y="2"/>
                </a:cubicBezTo>
                <a:cubicBezTo>
                  <a:pt x="235" y="0"/>
                  <a:pt x="236" y="1"/>
                  <a:pt x="237" y="4"/>
                </a:cubicBezTo>
                <a:lnTo>
                  <a:pt x="287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8542339" y="3902076"/>
            <a:ext cx="619125" cy="469900"/>
          </a:xfrm>
          <a:custGeom>
            <a:avLst/>
            <a:gdLst>
              <a:gd name="T0" fmla="*/ 31 w 349"/>
              <a:gd name="T1" fmla="*/ 135 h 265"/>
              <a:gd name="T2" fmla="*/ 37 w 349"/>
              <a:gd name="T3" fmla="*/ 77 h 265"/>
              <a:gd name="T4" fmla="*/ 90 w 349"/>
              <a:gd name="T5" fmla="*/ 58 h 265"/>
              <a:gd name="T6" fmla="*/ 134 w 349"/>
              <a:gd name="T7" fmla="*/ 84 h 265"/>
              <a:gd name="T8" fmla="*/ 189 w 349"/>
              <a:gd name="T9" fmla="*/ 100 h 265"/>
              <a:gd name="T10" fmla="*/ 215 w 349"/>
              <a:gd name="T11" fmla="*/ 150 h 265"/>
              <a:gd name="T12" fmla="*/ 178 w 349"/>
              <a:gd name="T13" fmla="*/ 190 h 265"/>
              <a:gd name="T14" fmla="*/ 165 w 349"/>
              <a:gd name="T15" fmla="*/ 239 h 265"/>
              <a:gd name="T16" fmla="*/ 115 w 349"/>
              <a:gd name="T17" fmla="*/ 265 h 265"/>
              <a:gd name="T18" fmla="*/ 75 w 349"/>
              <a:gd name="T19" fmla="*/ 228 h 265"/>
              <a:gd name="T20" fmla="*/ 37 w 349"/>
              <a:gd name="T21" fmla="*/ 196 h 265"/>
              <a:gd name="T22" fmla="*/ 11 w 349"/>
              <a:gd name="T23" fmla="*/ 167 h 265"/>
              <a:gd name="T24" fmla="*/ 33 w 349"/>
              <a:gd name="T25" fmla="*/ 223 h 265"/>
              <a:gd name="T26" fmla="*/ 78 w 349"/>
              <a:gd name="T27" fmla="*/ 220 h 265"/>
              <a:gd name="T28" fmla="*/ 114 w 349"/>
              <a:gd name="T29" fmla="*/ 257 h 265"/>
              <a:gd name="T30" fmla="*/ 169 w 349"/>
              <a:gd name="T31" fmla="*/ 232 h 265"/>
              <a:gd name="T32" fmla="*/ 170 w 349"/>
              <a:gd name="T33" fmla="*/ 187 h 265"/>
              <a:gd name="T34" fmla="*/ 207 w 349"/>
              <a:gd name="T35" fmla="*/ 151 h 265"/>
              <a:gd name="T36" fmla="*/ 183 w 349"/>
              <a:gd name="T37" fmla="*/ 96 h 265"/>
              <a:gd name="T38" fmla="*/ 137 w 349"/>
              <a:gd name="T39" fmla="*/ 95 h 265"/>
              <a:gd name="T40" fmla="*/ 101 w 349"/>
              <a:gd name="T41" fmla="*/ 58 h 265"/>
              <a:gd name="T42" fmla="*/ 46 w 349"/>
              <a:gd name="T43" fmla="*/ 82 h 265"/>
              <a:gd name="T44" fmla="*/ 42 w 349"/>
              <a:gd name="T45" fmla="*/ 134 h 265"/>
              <a:gd name="T46" fmla="*/ 62 w 349"/>
              <a:gd name="T47" fmla="*/ 157 h 265"/>
              <a:gd name="T48" fmla="*/ 108 w 349"/>
              <a:gd name="T49" fmla="*/ 203 h 265"/>
              <a:gd name="T50" fmla="*/ 134 w 349"/>
              <a:gd name="T51" fmla="*/ 184 h 265"/>
              <a:gd name="T52" fmla="*/ 231 w 349"/>
              <a:gd name="T53" fmla="*/ 40 h 265"/>
              <a:gd name="T54" fmla="*/ 260 w 349"/>
              <a:gd name="T55" fmla="*/ 20 h 265"/>
              <a:gd name="T56" fmla="*/ 287 w 349"/>
              <a:gd name="T57" fmla="*/ 0 h 265"/>
              <a:gd name="T58" fmla="*/ 308 w 349"/>
              <a:gd name="T59" fmla="*/ 32 h 265"/>
              <a:gd name="T60" fmla="*/ 328 w 349"/>
              <a:gd name="T61" fmla="*/ 62 h 265"/>
              <a:gd name="T62" fmla="*/ 347 w 349"/>
              <a:gd name="T63" fmla="*/ 93 h 265"/>
              <a:gd name="T64" fmla="*/ 315 w 349"/>
              <a:gd name="T65" fmla="*/ 112 h 265"/>
              <a:gd name="T66" fmla="*/ 284 w 349"/>
              <a:gd name="T67" fmla="*/ 128 h 265"/>
              <a:gd name="T68" fmla="*/ 255 w 349"/>
              <a:gd name="T69" fmla="*/ 148 h 265"/>
              <a:gd name="T70" fmla="*/ 237 w 349"/>
              <a:gd name="T71" fmla="*/ 116 h 265"/>
              <a:gd name="T72" fmla="*/ 219 w 349"/>
              <a:gd name="T73" fmla="*/ 85 h 265"/>
              <a:gd name="T74" fmla="*/ 201 w 349"/>
              <a:gd name="T75" fmla="*/ 51 h 265"/>
              <a:gd name="T76" fmla="*/ 210 w 349"/>
              <a:gd name="T77" fmla="*/ 53 h 265"/>
              <a:gd name="T78" fmla="*/ 227 w 349"/>
              <a:gd name="T79" fmla="*/ 79 h 265"/>
              <a:gd name="T80" fmla="*/ 218 w 349"/>
              <a:gd name="T81" fmla="*/ 113 h 265"/>
              <a:gd name="T82" fmla="*/ 252 w 349"/>
              <a:gd name="T83" fmla="*/ 123 h 265"/>
              <a:gd name="T84" fmla="*/ 269 w 349"/>
              <a:gd name="T85" fmla="*/ 127 h 265"/>
              <a:gd name="T86" fmla="*/ 304 w 349"/>
              <a:gd name="T87" fmla="*/ 135 h 265"/>
              <a:gd name="T88" fmla="*/ 312 w 349"/>
              <a:gd name="T89" fmla="*/ 100 h 265"/>
              <a:gd name="T90" fmla="*/ 339 w 349"/>
              <a:gd name="T91" fmla="*/ 86 h 265"/>
              <a:gd name="T92" fmla="*/ 333 w 349"/>
              <a:gd name="T93" fmla="*/ 44 h 265"/>
              <a:gd name="T94" fmla="*/ 299 w 349"/>
              <a:gd name="T95" fmla="*/ 36 h 265"/>
              <a:gd name="T96" fmla="*/ 285 w 349"/>
              <a:gd name="T97" fmla="*/ 9 h 265"/>
              <a:gd name="T98" fmla="*/ 244 w 349"/>
              <a:gd name="T99" fmla="*/ 15 h 265"/>
              <a:gd name="T100" fmla="*/ 237 w 349"/>
              <a:gd name="T101" fmla="*/ 45 h 265"/>
              <a:gd name="T102" fmla="*/ 291 w 349"/>
              <a:gd name="T103" fmla="*/ 57 h 265"/>
              <a:gd name="T104" fmla="*/ 257 w 349"/>
              <a:gd name="T105" fmla="*/ 75 h 265"/>
              <a:gd name="T106" fmla="*/ 273 w 349"/>
              <a:gd name="T107" fmla="*/ 58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" h="265">
                <a:moveTo>
                  <a:pt x="9" y="175"/>
                </a:moveTo>
                <a:cubicBezTo>
                  <a:pt x="4" y="174"/>
                  <a:pt x="1" y="170"/>
                  <a:pt x="1" y="165"/>
                </a:cubicBezTo>
                <a:cubicBezTo>
                  <a:pt x="0" y="162"/>
                  <a:pt x="0" y="160"/>
                  <a:pt x="0" y="157"/>
                </a:cubicBezTo>
                <a:cubicBezTo>
                  <a:pt x="0" y="150"/>
                  <a:pt x="0" y="150"/>
                  <a:pt x="0" y="150"/>
                </a:cubicBezTo>
                <a:cubicBezTo>
                  <a:pt x="1" y="145"/>
                  <a:pt x="4" y="141"/>
                  <a:pt x="9" y="140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33" y="134"/>
                  <a:pt x="34" y="133"/>
                  <a:pt x="35" y="131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8" y="122"/>
                  <a:pt x="38" y="120"/>
                  <a:pt x="37" y="119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3" y="95"/>
                  <a:pt x="23" y="91"/>
                  <a:pt x="27" y="86"/>
                </a:cubicBezTo>
                <a:cubicBezTo>
                  <a:pt x="37" y="77"/>
                  <a:pt x="37" y="77"/>
                  <a:pt x="37" y="77"/>
                </a:cubicBezTo>
                <a:cubicBezTo>
                  <a:pt x="41" y="73"/>
                  <a:pt x="45" y="72"/>
                  <a:pt x="50" y="76"/>
                </a:cubicBezTo>
                <a:cubicBezTo>
                  <a:pt x="69" y="87"/>
                  <a:pt x="69" y="87"/>
                  <a:pt x="69" y="87"/>
                </a:cubicBezTo>
                <a:cubicBezTo>
                  <a:pt x="71" y="88"/>
                  <a:pt x="73" y="88"/>
                  <a:pt x="75" y="87"/>
                </a:cubicBezTo>
                <a:cubicBezTo>
                  <a:pt x="81" y="84"/>
                  <a:pt x="81" y="84"/>
                  <a:pt x="81" y="84"/>
                </a:cubicBezTo>
                <a:cubicBezTo>
                  <a:pt x="83" y="84"/>
                  <a:pt x="85" y="82"/>
                  <a:pt x="85" y="80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3"/>
                  <a:pt x="95" y="51"/>
                  <a:pt x="100" y="50"/>
                </a:cubicBezTo>
                <a:cubicBezTo>
                  <a:pt x="103" y="50"/>
                  <a:pt x="105" y="50"/>
                  <a:pt x="108" y="50"/>
                </a:cubicBezTo>
                <a:cubicBezTo>
                  <a:pt x="110" y="50"/>
                  <a:pt x="113" y="50"/>
                  <a:pt x="115" y="50"/>
                </a:cubicBezTo>
                <a:cubicBezTo>
                  <a:pt x="120" y="50"/>
                  <a:pt x="124" y="53"/>
                  <a:pt x="125" y="58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1" y="82"/>
                  <a:pt x="132" y="84"/>
                  <a:pt x="134" y="84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143" y="88"/>
                  <a:pt x="145" y="88"/>
                  <a:pt x="147" y="87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170" y="72"/>
                  <a:pt x="174" y="73"/>
                  <a:pt x="179" y="77"/>
                </a:cubicBezTo>
                <a:cubicBezTo>
                  <a:pt x="188" y="86"/>
                  <a:pt x="188" y="86"/>
                  <a:pt x="188" y="86"/>
                </a:cubicBezTo>
                <a:cubicBezTo>
                  <a:pt x="192" y="91"/>
                  <a:pt x="193" y="95"/>
                  <a:pt x="189" y="100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7" y="120"/>
                  <a:pt x="177" y="122"/>
                  <a:pt x="178" y="124"/>
                </a:cubicBezTo>
                <a:cubicBezTo>
                  <a:pt x="181" y="131"/>
                  <a:pt x="181" y="131"/>
                  <a:pt x="181" y="131"/>
                </a:cubicBezTo>
                <a:cubicBezTo>
                  <a:pt x="181" y="133"/>
                  <a:pt x="183" y="134"/>
                  <a:pt x="185" y="135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2" y="141"/>
                  <a:pt x="215" y="145"/>
                  <a:pt x="215" y="150"/>
                </a:cubicBezTo>
                <a:cubicBezTo>
                  <a:pt x="215" y="152"/>
                  <a:pt x="215" y="155"/>
                  <a:pt x="215" y="157"/>
                </a:cubicBezTo>
                <a:cubicBezTo>
                  <a:pt x="215" y="160"/>
                  <a:pt x="215" y="162"/>
                  <a:pt x="215" y="165"/>
                </a:cubicBezTo>
                <a:cubicBezTo>
                  <a:pt x="215" y="170"/>
                  <a:pt x="212" y="174"/>
                  <a:pt x="207" y="175"/>
                </a:cubicBezTo>
                <a:cubicBezTo>
                  <a:pt x="185" y="180"/>
                  <a:pt x="185" y="180"/>
                  <a:pt x="185" y="180"/>
                </a:cubicBezTo>
                <a:cubicBezTo>
                  <a:pt x="183" y="180"/>
                  <a:pt x="181" y="181"/>
                  <a:pt x="181" y="183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77" y="193"/>
                  <a:pt x="177" y="194"/>
                  <a:pt x="178" y="196"/>
                </a:cubicBezTo>
                <a:cubicBezTo>
                  <a:pt x="189" y="215"/>
                  <a:pt x="189" y="215"/>
                  <a:pt x="189" y="215"/>
                </a:cubicBezTo>
                <a:cubicBezTo>
                  <a:pt x="193" y="220"/>
                  <a:pt x="192" y="224"/>
                  <a:pt x="188" y="228"/>
                </a:cubicBezTo>
                <a:cubicBezTo>
                  <a:pt x="179" y="238"/>
                  <a:pt x="179" y="238"/>
                  <a:pt x="179" y="238"/>
                </a:cubicBezTo>
                <a:cubicBezTo>
                  <a:pt x="177" y="240"/>
                  <a:pt x="174" y="241"/>
                  <a:pt x="171" y="241"/>
                </a:cubicBezTo>
                <a:cubicBezTo>
                  <a:pt x="169" y="241"/>
                  <a:pt x="167" y="240"/>
                  <a:pt x="165" y="239"/>
                </a:cubicBezTo>
                <a:cubicBezTo>
                  <a:pt x="147" y="228"/>
                  <a:pt x="147" y="228"/>
                  <a:pt x="147" y="228"/>
                </a:cubicBezTo>
                <a:cubicBezTo>
                  <a:pt x="145" y="227"/>
                  <a:pt x="143" y="227"/>
                  <a:pt x="141" y="228"/>
                </a:cubicBezTo>
                <a:cubicBezTo>
                  <a:pt x="134" y="230"/>
                  <a:pt x="134" y="230"/>
                  <a:pt x="134" y="230"/>
                </a:cubicBezTo>
                <a:cubicBezTo>
                  <a:pt x="132" y="231"/>
                  <a:pt x="131" y="232"/>
                  <a:pt x="130" y="234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24" y="261"/>
                  <a:pt x="120" y="264"/>
                  <a:pt x="115" y="265"/>
                </a:cubicBezTo>
                <a:cubicBezTo>
                  <a:pt x="113" y="265"/>
                  <a:pt x="110" y="265"/>
                  <a:pt x="108" y="265"/>
                </a:cubicBezTo>
                <a:cubicBezTo>
                  <a:pt x="105" y="265"/>
                  <a:pt x="103" y="265"/>
                  <a:pt x="100" y="265"/>
                </a:cubicBezTo>
                <a:cubicBezTo>
                  <a:pt x="95" y="264"/>
                  <a:pt x="92" y="261"/>
                  <a:pt x="91" y="256"/>
                </a:cubicBezTo>
                <a:cubicBezTo>
                  <a:pt x="85" y="234"/>
                  <a:pt x="85" y="234"/>
                  <a:pt x="85" y="234"/>
                </a:cubicBezTo>
                <a:cubicBezTo>
                  <a:pt x="85" y="232"/>
                  <a:pt x="84" y="231"/>
                  <a:pt x="82" y="230"/>
                </a:cubicBezTo>
                <a:cubicBezTo>
                  <a:pt x="75" y="228"/>
                  <a:pt x="75" y="228"/>
                  <a:pt x="75" y="228"/>
                </a:cubicBezTo>
                <a:cubicBezTo>
                  <a:pt x="73" y="227"/>
                  <a:pt x="71" y="227"/>
                  <a:pt x="69" y="228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45" y="242"/>
                  <a:pt x="41" y="242"/>
                  <a:pt x="37" y="238"/>
                </a:cubicBezTo>
                <a:cubicBezTo>
                  <a:pt x="27" y="228"/>
                  <a:pt x="27" y="228"/>
                  <a:pt x="27" y="228"/>
                </a:cubicBezTo>
                <a:cubicBezTo>
                  <a:pt x="23" y="224"/>
                  <a:pt x="23" y="220"/>
                  <a:pt x="26" y="215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8" y="194"/>
                  <a:pt x="38" y="193"/>
                  <a:pt x="37" y="190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4" y="182"/>
                  <a:pt x="33" y="180"/>
                  <a:pt x="31" y="180"/>
                </a:cubicBezTo>
                <a:lnTo>
                  <a:pt x="9" y="175"/>
                </a:lnTo>
                <a:close/>
                <a:moveTo>
                  <a:pt x="8" y="164"/>
                </a:moveTo>
                <a:cubicBezTo>
                  <a:pt x="9" y="165"/>
                  <a:pt x="10" y="166"/>
                  <a:pt x="11" y="167"/>
                </a:cubicBezTo>
                <a:cubicBezTo>
                  <a:pt x="33" y="172"/>
                  <a:pt x="33" y="172"/>
                  <a:pt x="33" y="172"/>
                </a:cubicBezTo>
                <a:cubicBezTo>
                  <a:pt x="37" y="173"/>
                  <a:pt x="41" y="176"/>
                  <a:pt x="42" y="181"/>
                </a:cubicBezTo>
                <a:cubicBezTo>
                  <a:pt x="45" y="187"/>
                  <a:pt x="45" y="187"/>
                  <a:pt x="45" y="187"/>
                </a:cubicBezTo>
                <a:cubicBezTo>
                  <a:pt x="47" y="191"/>
                  <a:pt x="47" y="196"/>
                  <a:pt x="45" y="200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2" y="220"/>
                  <a:pt x="32" y="221"/>
                  <a:pt x="33" y="223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43" y="232"/>
                  <a:pt x="43" y="232"/>
                  <a:pt x="44" y="232"/>
                </a:cubicBezTo>
                <a:cubicBezTo>
                  <a:pt x="45" y="232"/>
                  <a:pt x="45" y="232"/>
                  <a:pt x="46" y="232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7" y="219"/>
                  <a:pt x="69" y="219"/>
                  <a:pt x="72" y="219"/>
                </a:cubicBezTo>
                <a:cubicBezTo>
                  <a:pt x="74" y="219"/>
                  <a:pt x="76" y="219"/>
                  <a:pt x="78" y="220"/>
                </a:cubicBezTo>
                <a:cubicBezTo>
                  <a:pt x="84" y="223"/>
                  <a:pt x="84" y="223"/>
                  <a:pt x="84" y="223"/>
                </a:cubicBezTo>
                <a:cubicBezTo>
                  <a:pt x="89" y="224"/>
                  <a:pt x="92" y="228"/>
                  <a:pt x="93" y="232"/>
                </a:cubicBezTo>
                <a:cubicBezTo>
                  <a:pt x="98" y="254"/>
                  <a:pt x="98" y="254"/>
                  <a:pt x="98" y="254"/>
                </a:cubicBezTo>
                <a:cubicBezTo>
                  <a:pt x="99" y="255"/>
                  <a:pt x="100" y="256"/>
                  <a:pt x="101" y="256"/>
                </a:cubicBezTo>
                <a:cubicBezTo>
                  <a:pt x="103" y="257"/>
                  <a:pt x="105" y="257"/>
                  <a:pt x="108" y="257"/>
                </a:cubicBezTo>
                <a:cubicBezTo>
                  <a:pt x="110" y="257"/>
                  <a:pt x="112" y="257"/>
                  <a:pt x="114" y="257"/>
                </a:cubicBezTo>
                <a:cubicBezTo>
                  <a:pt x="116" y="256"/>
                  <a:pt x="117" y="255"/>
                  <a:pt x="117" y="254"/>
                </a:cubicBezTo>
                <a:cubicBezTo>
                  <a:pt x="122" y="232"/>
                  <a:pt x="122" y="232"/>
                  <a:pt x="122" y="232"/>
                </a:cubicBezTo>
                <a:cubicBezTo>
                  <a:pt x="123" y="228"/>
                  <a:pt x="126" y="224"/>
                  <a:pt x="131" y="223"/>
                </a:cubicBezTo>
                <a:cubicBezTo>
                  <a:pt x="138" y="220"/>
                  <a:pt x="138" y="220"/>
                  <a:pt x="138" y="220"/>
                </a:cubicBezTo>
                <a:cubicBezTo>
                  <a:pt x="142" y="218"/>
                  <a:pt x="146" y="218"/>
                  <a:pt x="151" y="220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70" y="232"/>
                  <a:pt x="170" y="232"/>
                  <a:pt x="171" y="232"/>
                </a:cubicBezTo>
                <a:cubicBezTo>
                  <a:pt x="172" y="232"/>
                  <a:pt x="173" y="232"/>
                  <a:pt x="173" y="232"/>
                </a:cubicBezTo>
                <a:cubicBezTo>
                  <a:pt x="182" y="223"/>
                  <a:pt x="182" y="223"/>
                  <a:pt x="182" y="223"/>
                </a:cubicBezTo>
                <a:cubicBezTo>
                  <a:pt x="183" y="221"/>
                  <a:pt x="183" y="220"/>
                  <a:pt x="183" y="219"/>
                </a:cubicBezTo>
                <a:cubicBezTo>
                  <a:pt x="171" y="200"/>
                  <a:pt x="171" y="200"/>
                  <a:pt x="171" y="200"/>
                </a:cubicBezTo>
                <a:cubicBezTo>
                  <a:pt x="168" y="196"/>
                  <a:pt x="168" y="191"/>
                  <a:pt x="170" y="187"/>
                </a:cubicBezTo>
                <a:cubicBezTo>
                  <a:pt x="173" y="181"/>
                  <a:pt x="173" y="181"/>
                  <a:pt x="173" y="181"/>
                </a:cubicBezTo>
                <a:cubicBezTo>
                  <a:pt x="175" y="176"/>
                  <a:pt x="178" y="173"/>
                  <a:pt x="183" y="172"/>
                </a:cubicBezTo>
                <a:cubicBezTo>
                  <a:pt x="204" y="167"/>
                  <a:pt x="204" y="167"/>
                  <a:pt x="204" y="167"/>
                </a:cubicBezTo>
                <a:cubicBezTo>
                  <a:pt x="206" y="166"/>
                  <a:pt x="207" y="165"/>
                  <a:pt x="207" y="164"/>
                </a:cubicBezTo>
                <a:cubicBezTo>
                  <a:pt x="207" y="162"/>
                  <a:pt x="207" y="160"/>
                  <a:pt x="207" y="157"/>
                </a:cubicBezTo>
                <a:cubicBezTo>
                  <a:pt x="207" y="155"/>
                  <a:pt x="207" y="153"/>
                  <a:pt x="207" y="151"/>
                </a:cubicBezTo>
                <a:cubicBezTo>
                  <a:pt x="207" y="149"/>
                  <a:pt x="206" y="148"/>
                  <a:pt x="204" y="148"/>
                </a:cubicBezTo>
                <a:cubicBezTo>
                  <a:pt x="183" y="143"/>
                  <a:pt x="183" y="143"/>
                  <a:pt x="183" y="143"/>
                </a:cubicBezTo>
                <a:cubicBezTo>
                  <a:pt x="178" y="142"/>
                  <a:pt x="175" y="139"/>
                  <a:pt x="173" y="134"/>
                </a:cubicBezTo>
                <a:cubicBezTo>
                  <a:pt x="170" y="127"/>
                  <a:pt x="170" y="127"/>
                  <a:pt x="170" y="127"/>
                </a:cubicBezTo>
                <a:cubicBezTo>
                  <a:pt x="168" y="123"/>
                  <a:pt x="168" y="119"/>
                  <a:pt x="171" y="114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3" y="94"/>
                  <a:pt x="183" y="93"/>
                  <a:pt x="182" y="92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173" y="82"/>
                  <a:pt x="172" y="82"/>
                  <a:pt x="171" y="82"/>
                </a:cubicBezTo>
                <a:cubicBezTo>
                  <a:pt x="171" y="82"/>
                  <a:pt x="170" y="82"/>
                  <a:pt x="169" y="82"/>
                </a:cubicBezTo>
                <a:cubicBezTo>
                  <a:pt x="151" y="94"/>
                  <a:pt x="151" y="94"/>
                  <a:pt x="151" y="94"/>
                </a:cubicBezTo>
                <a:cubicBezTo>
                  <a:pt x="146" y="97"/>
                  <a:pt x="142" y="97"/>
                  <a:pt x="137" y="95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26" y="90"/>
                  <a:pt x="123" y="87"/>
                  <a:pt x="122" y="82"/>
                </a:cubicBezTo>
                <a:cubicBezTo>
                  <a:pt x="117" y="61"/>
                  <a:pt x="117" y="61"/>
                  <a:pt x="117" y="61"/>
                </a:cubicBezTo>
                <a:cubicBezTo>
                  <a:pt x="117" y="59"/>
                  <a:pt x="116" y="58"/>
                  <a:pt x="114" y="58"/>
                </a:cubicBezTo>
                <a:cubicBezTo>
                  <a:pt x="113" y="58"/>
                  <a:pt x="110" y="58"/>
                  <a:pt x="108" y="58"/>
                </a:cubicBezTo>
                <a:cubicBezTo>
                  <a:pt x="106" y="58"/>
                  <a:pt x="104" y="58"/>
                  <a:pt x="101" y="58"/>
                </a:cubicBezTo>
                <a:cubicBezTo>
                  <a:pt x="100" y="58"/>
                  <a:pt x="99" y="59"/>
                  <a:pt x="98" y="61"/>
                </a:cubicBezTo>
                <a:cubicBezTo>
                  <a:pt x="93" y="82"/>
                  <a:pt x="93" y="82"/>
                  <a:pt x="93" y="82"/>
                </a:cubicBezTo>
                <a:cubicBezTo>
                  <a:pt x="92" y="87"/>
                  <a:pt x="89" y="90"/>
                  <a:pt x="84" y="92"/>
                </a:cubicBezTo>
                <a:cubicBezTo>
                  <a:pt x="78" y="95"/>
                  <a:pt x="78" y="95"/>
                  <a:pt x="78" y="95"/>
                </a:cubicBezTo>
                <a:cubicBezTo>
                  <a:pt x="74" y="97"/>
                  <a:pt x="69" y="97"/>
                  <a:pt x="65" y="94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4" y="82"/>
                  <a:pt x="42" y="83"/>
                </a:cubicBezTo>
                <a:cubicBezTo>
                  <a:pt x="33" y="92"/>
                  <a:pt x="33" y="92"/>
                  <a:pt x="33" y="92"/>
                </a:cubicBezTo>
                <a:cubicBezTo>
                  <a:pt x="32" y="93"/>
                  <a:pt x="32" y="94"/>
                  <a:pt x="33" y="96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7" y="119"/>
                  <a:pt x="47" y="123"/>
                  <a:pt x="45" y="128"/>
                </a:cubicBezTo>
                <a:cubicBezTo>
                  <a:pt x="42" y="134"/>
                  <a:pt x="42" y="134"/>
                  <a:pt x="42" y="134"/>
                </a:cubicBezTo>
                <a:cubicBezTo>
                  <a:pt x="41" y="139"/>
                  <a:pt x="37" y="142"/>
                  <a:pt x="33" y="143"/>
                </a:cubicBezTo>
                <a:cubicBezTo>
                  <a:pt x="11" y="148"/>
                  <a:pt x="11" y="148"/>
                  <a:pt x="11" y="148"/>
                </a:cubicBezTo>
                <a:cubicBezTo>
                  <a:pt x="10" y="148"/>
                  <a:pt x="9" y="149"/>
                  <a:pt x="9" y="151"/>
                </a:cubicBezTo>
                <a:cubicBezTo>
                  <a:pt x="8" y="152"/>
                  <a:pt x="8" y="155"/>
                  <a:pt x="8" y="157"/>
                </a:cubicBezTo>
                <a:cubicBezTo>
                  <a:pt x="8" y="159"/>
                  <a:pt x="8" y="161"/>
                  <a:pt x="8" y="164"/>
                </a:cubicBezTo>
                <a:close/>
                <a:moveTo>
                  <a:pt x="62" y="157"/>
                </a:moveTo>
                <a:cubicBezTo>
                  <a:pt x="62" y="145"/>
                  <a:pt x="67" y="134"/>
                  <a:pt x="76" y="125"/>
                </a:cubicBezTo>
                <a:cubicBezTo>
                  <a:pt x="85" y="116"/>
                  <a:pt x="95" y="112"/>
                  <a:pt x="108" y="112"/>
                </a:cubicBezTo>
                <a:cubicBezTo>
                  <a:pt x="120" y="112"/>
                  <a:pt x="131" y="116"/>
                  <a:pt x="140" y="125"/>
                </a:cubicBezTo>
                <a:cubicBezTo>
                  <a:pt x="149" y="134"/>
                  <a:pt x="153" y="145"/>
                  <a:pt x="153" y="157"/>
                </a:cubicBezTo>
                <a:cubicBezTo>
                  <a:pt x="153" y="170"/>
                  <a:pt x="149" y="180"/>
                  <a:pt x="140" y="189"/>
                </a:cubicBezTo>
                <a:cubicBezTo>
                  <a:pt x="131" y="198"/>
                  <a:pt x="120" y="203"/>
                  <a:pt x="108" y="203"/>
                </a:cubicBezTo>
                <a:cubicBezTo>
                  <a:pt x="95" y="203"/>
                  <a:pt x="85" y="198"/>
                  <a:pt x="76" y="189"/>
                </a:cubicBezTo>
                <a:cubicBezTo>
                  <a:pt x="67" y="180"/>
                  <a:pt x="62" y="170"/>
                  <a:pt x="62" y="157"/>
                </a:cubicBezTo>
                <a:close/>
                <a:moveTo>
                  <a:pt x="70" y="157"/>
                </a:moveTo>
                <a:cubicBezTo>
                  <a:pt x="70" y="168"/>
                  <a:pt x="74" y="176"/>
                  <a:pt x="81" y="184"/>
                </a:cubicBezTo>
                <a:cubicBezTo>
                  <a:pt x="89" y="191"/>
                  <a:pt x="97" y="195"/>
                  <a:pt x="108" y="195"/>
                </a:cubicBezTo>
                <a:cubicBezTo>
                  <a:pt x="118" y="195"/>
                  <a:pt x="127" y="191"/>
                  <a:pt x="134" y="184"/>
                </a:cubicBezTo>
                <a:cubicBezTo>
                  <a:pt x="141" y="176"/>
                  <a:pt x="145" y="168"/>
                  <a:pt x="145" y="157"/>
                </a:cubicBezTo>
                <a:cubicBezTo>
                  <a:pt x="145" y="147"/>
                  <a:pt x="141" y="138"/>
                  <a:pt x="134" y="131"/>
                </a:cubicBezTo>
                <a:cubicBezTo>
                  <a:pt x="127" y="124"/>
                  <a:pt x="118" y="120"/>
                  <a:pt x="108" y="120"/>
                </a:cubicBezTo>
                <a:cubicBezTo>
                  <a:pt x="97" y="120"/>
                  <a:pt x="89" y="124"/>
                  <a:pt x="81" y="131"/>
                </a:cubicBezTo>
                <a:cubicBezTo>
                  <a:pt x="74" y="138"/>
                  <a:pt x="70" y="147"/>
                  <a:pt x="70" y="157"/>
                </a:cubicBezTo>
                <a:close/>
                <a:moveTo>
                  <a:pt x="231" y="40"/>
                </a:moveTo>
                <a:cubicBezTo>
                  <a:pt x="232" y="39"/>
                  <a:pt x="232" y="38"/>
                  <a:pt x="231" y="37"/>
                </a:cubicBezTo>
                <a:cubicBezTo>
                  <a:pt x="227" y="23"/>
                  <a:pt x="227" y="23"/>
                  <a:pt x="227" y="23"/>
                </a:cubicBezTo>
                <a:cubicBezTo>
                  <a:pt x="225" y="18"/>
                  <a:pt x="227" y="15"/>
                  <a:pt x="230" y="12"/>
                </a:cubicBezTo>
                <a:cubicBezTo>
                  <a:pt x="239" y="7"/>
                  <a:pt x="239" y="7"/>
                  <a:pt x="239" y="7"/>
                </a:cubicBezTo>
                <a:cubicBezTo>
                  <a:pt x="243" y="5"/>
                  <a:pt x="246" y="6"/>
                  <a:pt x="249" y="9"/>
                </a:cubicBezTo>
                <a:cubicBezTo>
                  <a:pt x="260" y="20"/>
                  <a:pt x="260" y="20"/>
                  <a:pt x="260" y="20"/>
                </a:cubicBezTo>
                <a:cubicBezTo>
                  <a:pt x="261" y="20"/>
                  <a:pt x="261" y="21"/>
                  <a:pt x="262" y="21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9" y="20"/>
                  <a:pt x="269" y="19"/>
                  <a:pt x="270" y="19"/>
                </a:cubicBezTo>
                <a:cubicBezTo>
                  <a:pt x="277" y="5"/>
                  <a:pt x="277" y="5"/>
                  <a:pt x="277" y="5"/>
                </a:cubicBezTo>
                <a:cubicBezTo>
                  <a:pt x="279" y="2"/>
                  <a:pt x="282" y="0"/>
                  <a:pt x="286" y="0"/>
                </a:cubicBezTo>
                <a:cubicBezTo>
                  <a:pt x="286" y="0"/>
                  <a:pt x="286" y="0"/>
                  <a:pt x="287" y="0"/>
                </a:cubicBezTo>
                <a:cubicBezTo>
                  <a:pt x="292" y="1"/>
                  <a:pt x="292" y="1"/>
                  <a:pt x="292" y="1"/>
                </a:cubicBezTo>
                <a:cubicBezTo>
                  <a:pt x="294" y="2"/>
                  <a:pt x="295" y="2"/>
                  <a:pt x="297" y="3"/>
                </a:cubicBezTo>
                <a:cubicBezTo>
                  <a:pt x="301" y="4"/>
                  <a:pt x="303" y="7"/>
                  <a:pt x="303" y="11"/>
                </a:cubicBezTo>
                <a:cubicBezTo>
                  <a:pt x="303" y="26"/>
                  <a:pt x="303" y="26"/>
                  <a:pt x="303" y="26"/>
                </a:cubicBezTo>
                <a:cubicBezTo>
                  <a:pt x="303" y="27"/>
                  <a:pt x="303" y="28"/>
                  <a:pt x="304" y="29"/>
                </a:cubicBezTo>
                <a:cubicBezTo>
                  <a:pt x="308" y="32"/>
                  <a:pt x="308" y="32"/>
                  <a:pt x="308" y="32"/>
                </a:cubicBezTo>
                <a:cubicBezTo>
                  <a:pt x="309" y="32"/>
                  <a:pt x="309" y="33"/>
                  <a:pt x="310" y="33"/>
                </a:cubicBezTo>
                <a:cubicBezTo>
                  <a:pt x="325" y="28"/>
                  <a:pt x="325" y="28"/>
                  <a:pt x="325" y="28"/>
                </a:cubicBezTo>
                <a:cubicBezTo>
                  <a:pt x="330" y="27"/>
                  <a:pt x="333" y="28"/>
                  <a:pt x="335" y="32"/>
                </a:cubicBezTo>
                <a:cubicBezTo>
                  <a:pt x="341" y="40"/>
                  <a:pt x="341" y="40"/>
                  <a:pt x="341" y="40"/>
                </a:cubicBezTo>
                <a:cubicBezTo>
                  <a:pt x="343" y="44"/>
                  <a:pt x="342" y="48"/>
                  <a:pt x="339" y="51"/>
                </a:cubicBezTo>
                <a:cubicBezTo>
                  <a:pt x="328" y="62"/>
                  <a:pt x="328" y="62"/>
                  <a:pt x="328" y="62"/>
                </a:cubicBezTo>
                <a:cubicBezTo>
                  <a:pt x="327" y="62"/>
                  <a:pt x="327" y="63"/>
                  <a:pt x="327" y="64"/>
                </a:cubicBezTo>
                <a:cubicBezTo>
                  <a:pt x="328" y="69"/>
                  <a:pt x="328" y="69"/>
                  <a:pt x="328" y="69"/>
                </a:cubicBezTo>
                <a:cubicBezTo>
                  <a:pt x="328" y="70"/>
                  <a:pt x="328" y="71"/>
                  <a:pt x="329" y="71"/>
                </a:cubicBezTo>
                <a:cubicBezTo>
                  <a:pt x="343" y="78"/>
                  <a:pt x="343" y="78"/>
                  <a:pt x="343" y="78"/>
                </a:cubicBezTo>
                <a:cubicBezTo>
                  <a:pt x="347" y="80"/>
                  <a:pt x="349" y="83"/>
                  <a:pt x="348" y="88"/>
                </a:cubicBezTo>
                <a:cubicBezTo>
                  <a:pt x="347" y="93"/>
                  <a:pt x="347" y="93"/>
                  <a:pt x="347" y="93"/>
                </a:cubicBezTo>
                <a:cubicBezTo>
                  <a:pt x="346" y="95"/>
                  <a:pt x="346" y="96"/>
                  <a:pt x="345" y="98"/>
                </a:cubicBezTo>
                <a:cubicBezTo>
                  <a:pt x="344" y="102"/>
                  <a:pt x="341" y="104"/>
                  <a:pt x="336" y="104"/>
                </a:cubicBezTo>
                <a:cubicBezTo>
                  <a:pt x="321" y="104"/>
                  <a:pt x="321" y="104"/>
                  <a:pt x="321" y="104"/>
                </a:cubicBezTo>
                <a:cubicBezTo>
                  <a:pt x="320" y="104"/>
                  <a:pt x="320" y="104"/>
                  <a:pt x="319" y="105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315" y="110"/>
                  <a:pt x="315" y="111"/>
                  <a:pt x="315" y="112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21" y="131"/>
                  <a:pt x="320" y="134"/>
                  <a:pt x="316" y="137"/>
                </a:cubicBezTo>
                <a:cubicBezTo>
                  <a:pt x="308" y="142"/>
                  <a:pt x="308" y="142"/>
                  <a:pt x="308" y="142"/>
                </a:cubicBezTo>
                <a:cubicBezTo>
                  <a:pt x="304" y="144"/>
                  <a:pt x="300" y="143"/>
                  <a:pt x="297" y="14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9"/>
                  <a:pt x="285" y="128"/>
                  <a:pt x="284" y="128"/>
                </a:cubicBezTo>
                <a:cubicBezTo>
                  <a:pt x="279" y="129"/>
                  <a:pt x="279" y="129"/>
                  <a:pt x="279" y="129"/>
                </a:cubicBezTo>
                <a:cubicBezTo>
                  <a:pt x="278" y="129"/>
                  <a:pt x="277" y="130"/>
                  <a:pt x="276" y="130"/>
                </a:cubicBezTo>
                <a:cubicBezTo>
                  <a:pt x="270" y="144"/>
                  <a:pt x="270" y="144"/>
                  <a:pt x="270" y="144"/>
                </a:cubicBezTo>
                <a:cubicBezTo>
                  <a:pt x="268" y="147"/>
                  <a:pt x="265" y="149"/>
                  <a:pt x="261" y="149"/>
                </a:cubicBezTo>
                <a:cubicBezTo>
                  <a:pt x="261" y="149"/>
                  <a:pt x="260" y="149"/>
                  <a:pt x="260" y="149"/>
                </a:cubicBezTo>
                <a:cubicBezTo>
                  <a:pt x="255" y="148"/>
                  <a:pt x="255" y="148"/>
                  <a:pt x="255" y="148"/>
                </a:cubicBezTo>
                <a:cubicBezTo>
                  <a:pt x="253" y="147"/>
                  <a:pt x="251" y="147"/>
                  <a:pt x="250" y="146"/>
                </a:cubicBezTo>
                <a:cubicBezTo>
                  <a:pt x="246" y="145"/>
                  <a:pt x="244" y="142"/>
                  <a:pt x="244" y="138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44" y="121"/>
                  <a:pt x="243" y="121"/>
                  <a:pt x="243" y="120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8" y="117"/>
                  <a:pt x="237" y="116"/>
                  <a:pt x="237" y="116"/>
                </a:cubicBezTo>
                <a:cubicBezTo>
                  <a:pt x="222" y="121"/>
                  <a:pt x="222" y="121"/>
                  <a:pt x="222" y="121"/>
                </a:cubicBezTo>
                <a:cubicBezTo>
                  <a:pt x="217" y="122"/>
                  <a:pt x="214" y="121"/>
                  <a:pt x="211" y="117"/>
                </a:cubicBezTo>
                <a:cubicBezTo>
                  <a:pt x="206" y="109"/>
                  <a:pt x="206" y="109"/>
                  <a:pt x="206" y="109"/>
                </a:cubicBezTo>
                <a:cubicBezTo>
                  <a:pt x="204" y="105"/>
                  <a:pt x="204" y="101"/>
                  <a:pt x="208" y="98"/>
                </a:cubicBezTo>
                <a:cubicBezTo>
                  <a:pt x="218" y="87"/>
                  <a:pt x="218" y="87"/>
                  <a:pt x="218" y="87"/>
                </a:cubicBezTo>
                <a:cubicBezTo>
                  <a:pt x="219" y="87"/>
                  <a:pt x="219" y="86"/>
                  <a:pt x="219" y="85"/>
                </a:cubicBezTo>
                <a:cubicBezTo>
                  <a:pt x="218" y="80"/>
                  <a:pt x="218" y="80"/>
                  <a:pt x="218" y="80"/>
                </a:cubicBezTo>
                <a:cubicBezTo>
                  <a:pt x="218" y="79"/>
                  <a:pt x="218" y="78"/>
                  <a:pt x="217" y="78"/>
                </a:cubicBezTo>
                <a:cubicBezTo>
                  <a:pt x="203" y="71"/>
                  <a:pt x="203" y="71"/>
                  <a:pt x="203" y="71"/>
                </a:cubicBezTo>
                <a:cubicBezTo>
                  <a:pt x="200" y="69"/>
                  <a:pt x="198" y="66"/>
                  <a:pt x="199" y="61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0" y="54"/>
                  <a:pt x="201" y="53"/>
                  <a:pt x="201" y="51"/>
                </a:cubicBezTo>
                <a:cubicBezTo>
                  <a:pt x="203" y="47"/>
                  <a:pt x="206" y="45"/>
                  <a:pt x="210" y="45"/>
                </a:cubicBezTo>
                <a:cubicBezTo>
                  <a:pt x="225" y="45"/>
                  <a:pt x="225" y="45"/>
                  <a:pt x="225" y="45"/>
                </a:cubicBezTo>
                <a:cubicBezTo>
                  <a:pt x="226" y="45"/>
                  <a:pt x="227" y="45"/>
                  <a:pt x="228" y="44"/>
                </a:cubicBezTo>
                <a:lnTo>
                  <a:pt x="231" y="40"/>
                </a:lnTo>
                <a:close/>
                <a:moveTo>
                  <a:pt x="225" y="53"/>
                </a:moveTo>
                <a:cubicBezTo>
                  <a:pt x="210" y="53"/>
                  <a:pt x="210" y="53"/>
                  <a:pt x="210" y="53"/>
                </a:cubicBezTo>
                <a:cubicBezTo>
                  <a:pt x="209" y="53"/>
                  <a:pt x="209" y="53"/>
                  <a:pt x="209" y="54"/>
                </a:cubicBezTo>
                <a:cubicBezTo>
                  <a:pt x="209" y="55"/>
                  <a:pt x="208" y="56"/>
                  <a:pt x="208" y="58"/>
                </a:cubicBezTo>
                <a:cubicBezTo>
                  <a:pt x="207" y="60"/>
                  <a:pt x="207" y="62"/>
                  <a:pt x="207" y="62"/>
                </a:cubicBezTo>
                <a:cubicBezTo>
                  <a:pt x="207" y="63"/>
                  <a:pt x="207" y="63"/>
                  <a:pt x="208" y="63"/>
                </a:cubicBezTo>
                <a:cubicBezTo>
                  <a:pt x="221" y="70"/>
                  <a:pt x="221" y="70"/>
                  <a:pt x="221" y="70"/>
                </a:cubicBezTo>
                <a:cubicBezTo>
                  <a:pt x="224" y="72"/>
                  <a:pt x="226" y="75"/>
                  <a:pt x="227" y="79"/>
                </a:cubicBezTo>
                <a:cubicBezTo>
                  <a:pt x="228" y="84"/>
                  <a:pt x="228" y="84"/>
                  <a:pt x="228" y="84"/>
                </a:cubicBezTo>
                <a:cubicBezTo>
                  <a:pt x="228" y="88"/>
                  <a:pt x="227" y="91"/>
                  <a:pt x="225" y="94"/>
                </a:cubicBezTo>
                <a:cubicBezTo>
                  <a:pt x="214" y="104"/>
                  <a:pt x="214" y="104"/>
                  <a:pt x="214" y="104"/>
                </a:cubicBezTo>
                <a:cubicBezTo>
                  <a:pt x="213" y="104"/>
                  <a:pt x="213" y="105"/>
                  <a:pt x="213" y="105"/>
                </a:cubicBezTo>
                <a:cubicBezTo>
                  <a:pt x="218" y="113"/>
                  <a:pt x="218" y="113"/>
                  <a:pt x="218" y="113"/>
                </a:cubicBezTo>
                <a:cubicBezTo>
                  <a:pt x="218" y="113"/>
                  <a:pt x="218" y="113"/>
                  <a:pt x="218" y="113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33" y="109"/>
                  <a:pt x="233" y="109"/>
                  <a:pt x="233" y="109"/>
                </a:cubicBezTo>
                <a:cubicBezTo>
                  <a:pt x="234" y="108"/>
                  <a:pt x="236" y="108"/>
                  <a:pt x="237" y="108"/>
                </a:cubicBezTo>
                <a:cubicBezTo>
                  <a:pt x="239" y="108"/>
                  <a:pt x="242" y="109"/>
                  <a:pt x="244" y="111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51" y="115"/>
                  <a:pt x="252" y="119"/>
                  <a:pt x="252" y="123"/>
                </a:cubicBezTo>
                <a:cubicBezTo>
                  <a:pt x="252" y="138"/>
                  <a:pt x="252" y="138"/>
                  <a:pt x="252" y="138"/>
                </a:cubicBezTo>
                <a:cubicBezTo>
                  <a:pt x="252" y="138"/>
                  <a:pt x="252" y="139"/>
                  <a:pt x="253" y="139"/>
                </a:cubicBezTo>
                <a:cubicBezTo>
                  <a:pt x="253" y="139"/>
                  <a:pt x="255" y="139"/>
                  <a:pt x="257" y="140"/>
                </a:cubicBezTo>
                <a:cubicBezTo>
                  <a:pt x="259" y="140"/>
                  <a:pt x="261" y="141"/>
                  <a:pt x="261" y="141"/>
                </a:cubicBezTo>
                <a:cubicBezTo>
                  <a:pt x="262" y="141"/>
                  <a:pt x="262" y="141"/>
                  <a:pt x="262" y="140"/>
                </a:cubicBezTo>
                <a:cubicBezTo>
                  <a:pt x="269" y="127"/>
                  <a:pt x="269" y="127"/>
                  <a:pt x="269" y="127"/>
                </a:cubicBezTo>
                <a:cubicBezTo>
                  <a:pt x="271" y="123"/>
                  <a:pt x="274" y="121"/>
                  <a:pt x="278" y="121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3" y="120"/>
                  <a:pt x="283" y="120"/>
                  <a:pt x="284" y="120"/>
                </a:cubicBezTo>
                <a:cubicBezTo>
                  <a:pt x="288" y="120"/>
                  <a:pt x="290" y="121"/>
                  <a:pt x="292" y="123"/>
                </a:cubicBezTo>
                <a:cubicBezTo>
                  <a:pt x="303" y="134"/>
                  <a:pt x="303" y="134"/>
                  <a:pt x="303" y="134"/>
                </a:cubicBezTo>
                <a:cubicBezTo>
                  <a:pt x="304" y="135"/>
                  <a:pt x="304" y="135"/>
                  <a:pt x="304" y="135"/>
                </a:cubicBezTo>
                <a:cubicBezTo>
                  <a:pt x="312" y="130"/>
                  <a:pt x="312" y="130"/>
                  <a:pt x="312" y="130"/>
                </a:cubicBezTo>
                <a:cubicBezTo>
                  <a:pt x="312" y="129"/>
                  <a:pt x="312" y="129"/>
                  <a:pt x="312" y="129"/>
                </a:cubicBezTo>
                <a:cubicBezTo>
                  <a:pt x="312" y="129"/>
                  <a:pt x="312" y="129"/>
                  <a:pt x="312" y="129"/>
                </a:cubicBezTo>
                <a:cubicBezTo>
                  <a:pt x="307" y="114"/>
                  <a:pt x="307" y="114"/>
                  <a:pt x="307" y="114"/>
                </a:cubicBezTo>
                <a:cubicBezTo>
                  <a:pt x="306" y="111"/>
                  <a:pt x="307" y="107"/>
                  <a:pt x="310" y="104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314" y="97"/>
                  <a:pt x="317" y="96"/>
                  <a:pt x="321" y="96"/>
                </a:cubicBezTo>
                <a:cubicBezTo>
                  <a:pt x="336" y="96"/>
                  <a:pt x="336" y="96"/>
                  <a:pt x="336" y="96"/>
                </a:cubicBezTo>
                <a:cubicBezTo>
                  <a:pt x="337" y="96"/>
                  <a:pt x="337" y="96"/>
                  <a:pt x="337" y="95"/>
                </a:cubicBezTo>
                <a:cubicBezTo>
                  <a:pt x="338" y="95"/>
                  <a:pt x="338" y="93"/>
                  <a:pt x="339" y="91"/>
                </a:cubicBezTo>
                <a:cubicBezTo>
                  <a:pt x="339" y="89"/>
                  <a:pt x="340" y="87"/>
                  <a:pt x="340" y="87"/>
                </a:cubicBezTo>
                <a:cubicBezTo>
                  <a:pt x="340" y="86"/>
                  <a:pt x="339" y="86"/>
                  <a:pt x="339" y="86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2" y="77"/>
                  <a:pt x="320" y="74"/>
                  <a:pt x="320" y="70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8" y="61"/>
                  <a:pt x="319" y="58"/>
                  <a:pt x="322" y="5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3" y="45"/>
                  <a:pt x="333" y="44"/>
                  <a:pt x="333" y="44"/>
                </a:cubicBezTo>
                <a:cubicBezTo>
                  <a:pt x="329" y="36"/>
                  <a:pt x="329" y="36"/>
                  <a:pt x="329" y="36"/>
                </a:cubicBezTo>
                <a:cubicBezTo>
                  <a:pt x="328" y="36"/>
                  <a:pt x="328" y="36"/>
                  <a:pt x="328" y="36"/>
                </a:cubicBezTo>
                <a:cubicBezTo>
                  <a:pt x="328" y="36"/>
                  <a:pt x="328" y="36"/>
                  <a:pt x="328" y="36"/>
                </a:cubicBezTo>
                <a:cubicBezTo>
                  <a:pt x="313" y="40"/>
                  <a:pt x="313" y="40"/>
                  <a:pt x="313" y="40"/>
                </a:cubicBezTo>
                <a:cubicBezTo>
                  <a:pt x="309" y="42"/>
                  <a:pt x="306" y="41"/>
                  <a:pt x="303" y="38"/>
                </a:cubicBezTo>
                <a:cubicBezTo>
                  <a:pt x="299" y="36"/>
                  <a:pt x="299" y="36"/>
                  <a:pt x="299" y="36"/>
                </a:cubicBezTo>
                <a:cubicBezTo>
                  <a:pt x="296" y="34"/>
                  <a:pt x="295" y="31"/>
                  <a:pt x="295" y="26"/>
                </a:cubicBezTo>
                <a:cubicBezTo>
                  <a:pt x="295" y="11"/>
                  <a:pt x="295" y="11"/>
                  <a:pt x="295" y="11"/>
                </a:cubicBezTo>
                <a:cubicBezTo>
                  <a:pt x="295" y="11"/>
                  <a:pt x="294" y="10"/>
                  <a:pt x="294" y="10"/>
                </a:cubicBezTo>
                <a:cubicBezTo>
                  <a:pt x="293" y="10"/>
                  <a:pt x="292" y="10"/>
                  <a:pt x="290" y="9"/>
                </a:cubicBezTo>
                <a:cubicBezTo>
                  <a:pt x="287" y="9"/>
                  <a:pt x="286" y="8"/>
                  <a:pt x="286" y="8"/>
                </a:cubicBezTo>
                <a:cubicBezTo>
                  <a:pt x="285" y="8"/>
                  <a:pt x="285" y="8"/>
                  <a:pt x="285" y="9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6" y="26"/>
                  <a:pt x="273" y="28"/>
                  <a:pt x="269" y="28"/>
                </a:cubicBezTo>
                <a:cubicBezTo>
                  <a:pt x="264" y="29"/>
                  <a:pt x="264" y="29"/>
                  <a:pt x="264" y="29"/>
                </a:cubicBezTo>
                <a:cubicBezTo>
                  <a:pt x="264" y="29"/>
                  <a:pt x="263" y="29"/>
                  <a:pt x="262" y="29"/>
                </a:cubicBezTo>
                <a:cubicBezTo>
                  <a:pt x="259" y="29"/>
                  <a:pt x="256" y="28"/>
                  <a:pt x="254" y="26"/>
                </a:cubicBezTo>
                <a:cubicBezTo>
                  <a:pt x="244" y="15"/>
                  <a:pt x="244" y="15"/>
                  <a:pt x="244" y="15"/>
                </a:cubicBezTo>
                <a:cubicBezTo>
                  <a:pt x="243" y="14"/>
                  <a:pt x="243" y="14"/>
                  <a:pt x="243" y="14"/>
                </a:cubicBezTo>
                <a:cubicBezTo>
                  <a:pt x="235" y="19"/>
                  <a:pt x="235" y="19"/>
                  <a:pt x="235" y="19"/>
                </a:cubicBezTo>
                <a:cubicBezTo>
                  <a:pt x="235" y="20"/>
                  <a:pt x="235" y="20"/>
                  <a:pt x="235" y="20"/>
                </a:cubicBezTo>
                <a:cubicBezTo>
                  <a:pt x="234" y="20"/>
                  <a:pt x="234" y="20"/>
                  <a:pt x="234" y="20"/>
                </a:cubicBezTo>
                <a:cubicBezTo>
                  <a:pt x="239" y="35"/>
                  <a:pt x="239" y="35"/>
                  <a:pt x="239" y="35"/>
                </a:cubicBezTo>
                <a:cubicBezTo>
                  <a:pt x="241" y="38"/>
                  <a:pt x="240" y="42"/>
                  <a:pt x="237" y="45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2" y="52"/>
                  <a:pt x="229" y="53"/>
                  <a:pt x="225" y="53"/>
                </a:cubicBezTo>
                <a:close/>
                <a:moveTo>
                  <a:pt x="248" y="75"/>
                </a:moveTo>
                <a:cubicBezTo>
                  <a:pt x="248" y="68"/>
                  <a:pt x="251" y="62"/>
                  <a:pt x="256" y="57"/>
                </a:cubicBezTo>
                <a:cubicBezTo>
                  <a:pt x="261" y="52"/>
                  <a:pt x="266" y="50"/>
                  <a:pt x="273" y="50"/>
                </a:cubicBezTo>
                <a:cubicBezTo>
                  <a:pt x="280" y="50"/>
                  <a:pt x="286" y="52"/>
                  <a:pt x="291" y="57"/>
                </a:cubicBezTo>
                <a:cubicBezTo>
                  <a:pt x="296" y="62"/>
                  <a:pt x="298" y="68"/>
                  <a:pt x="298" y="75"/>
                </a:cubicBezTo>
                <a:cubicBezTo>
                  <a:pt x="298" y="81"/>
                  <a:pt x="296" y="87"/>
                  <a:pt x="291" y="92"/>
                </a:cubicBezTo>
                <a:cubicBezTo>
                  <a:pt x="286" y="97"/>
                  <a:pt x="280" y="99"/>
                  <a:pt x="273" y="99"/>
                </a:cubicBezTo>
                <a:cubicBezTo>
                  <a:pt x="266" y="99"/>
                  <a:pt x="261" y="97"/>
                  <a:pt x="256" y="92"/>
                </a:cubicBezTo>
                <a:cubicBezTo>
                  <a:pt x="251" y="87"/>
                  <a:pt x="248" y="81"/>
                  <a:pt x="248" y="75"/>
                </a:cubicBezTo>
                <a:close/>
                <a:moveTo>
                  <a:pt x="257" y="75"/>
                </a:moveTo>
                <a:cubicBezTo>
                  <a:pt x="257" y="79"/>
                  <a:pt x="258" y="83"/>
                  <a:pt x="262" y="86"/>
                </a:cubicBezTo>
                <a:cubicBezTo>
                  <a:pt x="265" y="89"/>
                  <a:pt x="269" y="91"/>
                  <a:pt x="273" y="91"/>
                </a:cubicBezTo>
                <a:cubicBezTo>
                  <a:pt x="278" y="91"/>
                  <a:pt x="282" y="89"/>
                  <a:pt x="285" y="86"/>
                </a:cubicBezTo>
                <a:cubicBezTo>
                  <a:pt x="288" y="83"/>
                  <a:pt x="290" y="79"/>
                  <a:pt x="290" y="75"/>
                </a:cubicBezTo>
                <a:cubicBezTo>
                  <a:pt x="290" y="70"/>
                  <a:pt x="288" y="66"/>
                  <a:pt x="285" y="63"/>
                </a:cubicBezTo>
                <a:cubicBezTo>
                  <a:pt x="282" y="60"/>
                  <a:pt x="278" y="58"/>
                  <a:pt x="273" y="58"/>
                </a:cubicBezTo>
                <a:cubicBezTo>
                  <a:pt x="269" y="58"/>
                  <a:pt x="265" y="60"/>
                  <a:pt x="262" y="63"/>
                </a:cubicBezTo>
                <a:cubicBezTo>
                  <a:pt x="258" y="66"/>
                  <a:pt x="257" y="70"/>
                  <a:pt x="257" y="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9393239" y="3902076"/>
            <a:ext cx="468313" cy="469900"/>
          </a:xfrm>
          <a:custGeom>
            <a:avLst/>
            <a:gdLst>
              <a:gd name="T0" fmla="*/ 0 w 265"/>
              <a:gd name="T1" fmla="*/ 181 h 265"/>
              <a:gd name="T2" fmla="*/ 85 w 265"/>
              <a:gd name="T3" fmla="*/ 96 h 265"/>
              <a:gd name="T4" fmla="*/ 213 w 265"/>
              <a:gd name="T5" fmla="*/ 3 h 265"/>
              <a:gd name="T6" fmla="*/ 253 w 265"/>
              <a:gd name="T7" fmla="*/ 0 h 265"/>
              <a:gd name="T8" fmla="*/ 265 w 265"/>
              <a:gd name="T9" fmla="*/ 12 h 265"/>
              <a:gd name="T10" fmla="*/ 265 w 265"/>
              <a:gd name="T11" fmla="*/ 52 h 265"/>
              <a:gd name="T12" fmla="*/ 259 w 265"/>
              <a:gd name="T13" fmla="*/ 58 h 265"/>
              <a:gd name="T14" fmla="*/ 232 w 265"/>
              <a:gd name="T15" fmla="*/ 58 h 265"/>
              <a:gd name="T16" fmla="*/ 231 w 265"/>
              <a:gd name="T17" fmla="*/ 97 h 265"/>
              <a:gd name="T18" fmla="*/ 224 w 265"/>
              <a:gd name="T19" fmla="*/ 99 h 265"/>
              <a:gd name="T20" fmla="*/ 199 w 265"/>
              <a:gd name="T21" fmla="*/ 132 h 265"/>
              <a:gd name="T22" fmla="*/ 159 w 265"/>
              <a:gd name="T23" fmla="*/ 155 h 265"/>
              <a:gd name="T24" fmla="*/ 143 w 265"/>
              <a:gd name="T25" fmla="*/ 241 h 265"/>
              <a:gd name="T26" fmla="*/ 25 w 265"/>
              <a:gd name="T27" fmla="*/ 240 h 265"/>
              <a:gd name="T28" fmla="*/ 9 w 265"/>
              <a:gd name="T29" fmla="*/ 181 h 265"/>
              <a:gd name="T30" fmla="*/ 85 w 265"/>
              <a:gd name="T31" fmla="*/ 257 h 265"/>
              <a:gd name="T32" fmla="*/ 158 w 265"/>
              <a:gd name="T33" fmla="*/ 186 h 265"/>
              <a:gd name="T34" fmla="*/ 149 w 265"/>
              <a:gd name="T35" fmla="*/ 152 h 265"/>
              <a:gd name="T36" fmla="*/ 191 w 265"/>
              <a:gd name="T37" fmla="*/ 130 h 265"/>
              <a:gd name="T38" fmla="*/ 195 w 265"/>
              <a:gd name="T39" fmla="*/ 91 h 265"/>
              <a:gd name="T40" fmla="*/ 224 w 265"/>
              <a:gd name="T41" fmla="*/ 54 h 265"/>
              <a:gd name="T42" fmla="*/ 257 w 265"/>
              <a:gd name="T43" fmla="*/ 50 h 265"/>
              <a:gd name="T44" fmla="*/ 253 w 265"/>
              <a:gd name="T45" fmla="*/ 8 h 265"/>
              <a:gd name="T46" fmla="*/ 219 w 265"/>
              <a:gd name="T47" fmla="*/ 9 h 265"/>
              <a:gd name="T48" fmla="*/ 104 w 265"/>
              <a:gd name="T49" fmla="*/ 107 h 265"/>
              <a:gd name="T50" fmla="*/ 31 w 265"/>
              <a:gd name="T51" fmla="*/ 127 h 265"/>
              <a:gd name="T52" fmla="*/ 50 w 265"/>
              <a:gd name="T53" fmla="*/ 174 h 265"/>
              <a:gd name="T54" fmla="*/ 91 w 265"/>
              <a:gd name="T55" fmla="*/ 174 h 265"/>
              <a:gd name="T56" fmla="*/ 91 w 265"/>
              <a:gd name="T57" fmla="*/ 215 h 265"/>
              <a:gd name="T58" fmla="*/ 50 w 265"/>
              <a:gd name="T59" fmla="*/ 215 h 265"/>
              <a:gd name="T60" fmla="*/ 50 w 265"/>
              <a:gd name="T61" fmla="*/ 195 h 265"/>
              <a:gd name="T62" fmla="*/ 71 w 265"/>
              <a:gd name="T63" fmla="*/ 215 h 265"/>
              <a:gd name="T64" fmla="*/ 91 w 265"/>
              <a:gd name="T65" fmla="*/ 195 h 265"/>
              <a:gd name="T66" fmla="*/ 71 w 265"/>
              <a:gd name="T67" fmla="*/ 174 h 265"/>
              <a:gd name="T68" fmla="*/ 50 w 265"/>
              <a:gd name="T69" fmla="*/ 195 h 265"/>
              <a:gd name="T70" fmla="*/ 119 w 265"/>
              <a:gd name="T71" fmla="*/ 114 h 265"/>
              <a:gd name="T72" fmla="*/ 218 w 265"/>
              <a:gd name="T73" fmla="*/ 38 h 265"/>
              <a:gd name="T74" fmla="*/ 122 w 265"/>
              <a:gd name="T75" fmla="*/ 12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5" h="265">
                <a:moveTo>
                  <a:pt x="25" y="240"/>
                </a:moveTo>
                <a:cubicBezTo>
                  <a:pt x="9" y="224"/>
                  <a:pt x="0" y="204"/>
                  <a:pt x="0" y="181"/>
                </a:cubicBezTo>
                <a:cubicBezTo>
                  <a:pt x="0" y="157"/>
                  <a:pt x="9" y="138"/>
                  <a:pt x="25" y="121"/>
                </a:cubicBezTo>
                <a:cubicBezTo>
                  <a:pt x="42" y="105"/>
                  <a:pt x="62" y="96"/>
                  <a:pt x="85" y="96"/>
                </a:cubicBezTo>
                <a:cubicBezTo>
                  <a:pt x="89" y="96"/>
                  <a:pt x="96" y="97"/>
                  <a:pt x="104" y="99"/>
                </a:cubicBezTo>
                <a:cubicBezTo>
                  <a:pt x="213" y="3"/>
                  <a:pt x="213" y="3"/>
                  <a:pt x="213" y="3"/>
                </a:cubicBezTo>
                <a:cubicBezTo>
                  <a:pt x="215" y="1"/>
                  <a:pt x="218" y="0"/>
                  <a:pt x="221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6" y="0"/>
                  <a:pt x="259" y="1"/>
                  <a:pt x="262" y="4"/>
                </a:cubicBezTo>
                <a:cubicBezTo>
                  <a:pt x="264" y="6"/>
                  <a:pt x="265" y="9"/>
                  <a:pt x="265" y="12"/>
                </a:cubicBezTo>
                <a:cubicBezTo>
                  <a:pt x="265" y="50"/>
                  <a:pt x="265" y="50"/>
                  <a:pt x="265" y="50"/>
                </a:cubicBezTo>
                <a:cubicBezTo>
                  <a:pt x="265" y="50"/>
                  <a:pt x="265" y="51"/>
                  <a:pt x="265" y="52"/>
                </a:cubicBezTo>
                <a:cubicBezTo>
                  <a:pt x="265" y="55"/>
                  <a:pt x="265" y="56"/>
                  <a:pt x="264" y="57"/>
                </a:cubicBezTo>
                <a:cubicBezTo>
                  <a:pt x="263" y="58"/>
                  <a:pt x="261" y="58"/>
                  <a:pt x="259" y="58"/>
                </a:cubicBezTo>
                <a:cubicBezTo>
                  <a:pt x="258" y="58"/>
                  <a:pt x="258" y="58"/>
                  <a:pt x="257" y="58"/>
                </a:cubicBezTo>
                <a:cubicBezTo>
                  <a:pt x="232" y="58"/>
                  <a:pt x="232" y="58"/>
                  <a:pt x="232" y="58"/>
                </a:cubicBezTo>
                <a:cubicBezTo>
                  <a:pt x="232" y="91"/>
                  <a:pt x="232" y="91"/>
                  <a:pt x="232" y="91"/>
                </a:cubicBezTo>
                <a:cubicBezTo>
                  <a:pt x="232" y="94"/>
                  <a:pt x="232" y="96"/>
                  <a:pt x="231" y="97"/>
                </a:cubicBezTo>
                <a:cubicBezTo>
                  <a:pt x="230" y="98"/>
                  <a:pt x="228" y="99"/>
                  <a:pt x="225" y="99"/>
                </a:cubicBezTo>
                <a:cubicBezTo>
                  <a:pt x="224" y="99"/>
                  <a:pt x="224" y="99"/>
                  <a:pt x="224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199" y="134"/>
                  <a:pt x="198" y="135"/>
                  <a:pt x="197" y="13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64" y="164"/>
                  <a:pt x="166" y="174"/>
                  <a:pt x="166" y="186"/>
                </a:cubicBezTo>
                <a:cubicBezTo>
                  <a:pt x="166" y="207"/>
                  <a:pt x="158" y="225"/>
                  <a:pt x="143" y="241"/>
                </a:cubicBezTo>
                <a:cubicBezTo>
                  <a:pt x="128" y="257"/>
                  <a:pt x="109" y="265"/>
                  <a:pt x="85" y="265"/>
                </a:cubicBezTo>
                <a:cubicBezTo>
                  <a:pt x="62" y="265"/>
                  <a:pt x="42" y="257"/>
                  <a:pt x="25" y="240"/>
                </a:cubicBezTo>
                <a:close/>
                <a:moveTo>
                  <a:pt x="31" y="127"/>
                </a:moveTo>
                <a:cubicBezTo>
                  <a:pt x="16" y="142"/>
                  <a:pt x="9" y="160"/>
                  <a:pt x="9" y="181"/>
                </a:cubicBezTo>
                <a:cubicBezTo>
                  <a:pt x="9" y="202"/>
                  <a:pt x="16" y="220"/>
                  <a:pt x="31" y="234"/>
                </a:cubicBezTo>
                <a:cubicBezTo>
                  <a:pt x="46" y="249"/>
                  <a:pt x="64" y="257"/>
                  <a:pt x="85" y="257"/>
                </a:cubicBezTo>
                <a:cubicBezTo>
                  <a:pt x="106" y="257"/>
                  <a:pt x="124" y="250"/>
                  <a:pt x="137" y="235"/>
                </a:cubicBezTo>
                <a:cubicBezTo>
                  <a:pt x="151" y="221"/>
                  <a:pt x="158" y="205"/>
                  <a:pt x="158" y="186"/>
                </a:cubicBezTo>
                <a:cubicBezTo>
                  <a:pt x="158" y="173"/>
                  <a:pt x="155" y="163"/>
                  <a:pt x="150" y="156"/>
                </a:cubicBezTo>
                <a:cubicBezTo>
                  <a:pt x="149" y="155"/>
                  <a:pt x="149" y="154"/>
                  <a:pt x="149" y="152"/>
                </a:cubicBezTo>
                <a:cubicBezTo>
                  <a:pt x="150" y="151"/>
                  <a:pt x="150" y="150"/>
                  <a:pt x="151" y="150"/>
                </a:cubicBezTo>
                <a:cubicBezTo>
                  <a:pt x="191" y="130"/>
                  <a:pt x="191" y="130"/>
                  <a:pt x="191" y="130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2"/>
                  <a:pt x="192" y="91"/>
                  <a:pt x="195" y="91"/>
                </a:cubicBezTo>
                <a:cubicBezTo>
                  <a:pt x="224" y="91"/>
                  <a:pt x="224" y="91"/>
                  <a:pt x="224" y="91"/>
                </a:cubicBezTo>
                <a:cubicBezTo>
                  <a:pt x="224" y="54"/>
                  <a:pt x="224" y="54"/>
                  <a:pt x="224" y="54"/>
                </a:cubicBezTo>
                <a:cubicBezTo>
                  <a:pt x="224" y="51"/>
                  <a:pt x="225" y="50"/>
                  <a:pt x="228" y="50"/>
                </a:cubicBezTo>
                <a:cubicBezTo>
                  <a:pt x="257" y="50"/>
                  <a:pt x="257" y="50"/>
                  <a:pt x="257" y="50"/>
                </a:cubicBezTo>
                <a:cubicBezTo>
                  <a:pt x="257" y="12"/>
                  <a:pt x="257" y="12"/>
                  <a:pt x="257" y="12"/>
                </a:cubicBezTo>
                <a:cubicBezTo>
                  <a:pt x="257" y="10"/>
                  <a:pt x="256" y="8"/>
                  <a:pt x="253" y="8"/>
                </a:cubicBezTo>
                <a:cubicBezTo>
                  <a:pt x="221" y="8"/>
                  <a:pt x="221" y="8"/>
                  <a:pt x="221" y="8"/>
                </a:cubicBezTo>
                <a:cubicBezTo>
                  <a:pt x="220" y="8"/>
                  <a:pt x="219" y="9"/>
                  <a:pt x="219" y="9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7" y="107"/>
                  <a:pt x="106" y="107"/>
                  <a:pt x="104" y="107"/>
                </a:cubicBezTo>
                <a:cubicBezTo>
                  <a:pt x="96" y="105"/>
                  <a:pt x="89" y="105"/>
                  <a:pt x="85" y="105"/>
                </a:cubicBezTo>
                <a:cubicBezTo>
                  <a:pt x="64" y="105"/>
                  <a:pt x="46" y="112"/>
                  <a:pt x="31" y="127"/>
                </a:cubicBezTo>
                <a:close/>
                <a:moveTo>
                  <a:pt x="42" y="195"/>
                </a:moveTo>
                <a:cubicBezTo>
                  <a:pt x="42" y="187"/>
                  <a:pt x="45" y="180"/>
                  <a:pt x="50" y="174"/>
                </a:cubicBezTo>
                <a:cubicBezTo>
                  <a:pt x="56" y="168"/>
                  <a:pt x="63" y="166"/>
                  <a:pt x="71" y="166"/>
                </a:cubicBezTo>
                <a:cubicBezTo>
                  <a:pt x="79" y="166"/>
                  <a:pt x="85" y="168"/>
                  <a:pt x="91" y="174"/>
                </a:cubicBezTo>
                <a:cubicBezTo>
                  <a:pt x="97" y="180"/>
                  <a:pt x="100" y="187"/>
                  <a:pt x="100" y="195"/>
                </a:cubicBezTo>
                <a:cubicBezTo>
                  <a:pt x="100" y="203"/>
                  <a:pt x="97" y="209"/>
                  <a:pt x="91" y="215"/>
                </a:cubicBezTo>
                <a:cubicBezTo>
                  <a:pt x="85" y="221"/>
                  <a:pt x="79" y="224"/>
                  <a:pt x="71" y="224"/>
                </a:cubicBezTo>
                <a:cubicBezTo>
                  <a:pt x="63" y="224"/>
                  <a:pt x="56" y="221"/>
                  <a:pt x="50" y="215"/>
                </a:cubicBezTo>
                <a:cubicBezTo>
                  <a:pt x="45" y="209"/>
                  <a:pt x="42" y="203"/>
                  <a:pt x="42" y="195"/>
                </a:cubicBezTo>
                <a:close/>
                <a:moveTo>
                  <a:pt x="50" y="195"/>
                </a:moveTo>
                <a:cubicBezTo>
                  <a:pt x="50" y="200"/>
                  <a:pt x="52" y="205"/>
                  <a:pt x="56" y="209"/>
                </a:cubicBezTo>
                <a:cubicBezTo>
                  <a:pt x="60" y="213"/>
                  <a:pt x="65" y="215"/>
                  <a:pt x="71" y="215"/>
                </a:cubicBezTo>
                <a:cubicBezTo>
                  <a:pt x="77" y="215"/>
                  <a:pt x="81" y="213"/>
                  <a:pt x="85" y="209"/>
                </a:cubicBezTo>
                <a:cubicBezTo>
                  <a:pt x="89" y="205"/>
                  <a:pt x="91" y="200"/>
                  <a:pt x="91" y="195"/>
                </a:cubicBezTo>
                <a:cubicBezTo>
                  <a:pt x="91" y="189"/>
                  <a:pt x="89" y="184"/>
                  <a:pt x="85" y="180"/>
                </a:cubicBezTo>
                <a:cubicBezTo>
                  <a:pt x="81" y="176"/>
                  <a:pt x="77" y="174"/>
                  <a:pt x="71" y="174"/>
                </a:cubicBezTo>
                <a:cubicBezTo>
                  <a:pt x="65" y="174"/>
                  <a:pt x="60" y="176"/>
                  <a:pt x="56" y="180"/>
                </a:cubicBezTo>
                <a:cubicBezTo>
                  <a:pt x="52" y="184"/>
                  <a:pt x="50" y="189"/>
                  <a:pt x="50" y="195"/>
                </a:cubicBezTo>
                <a:close/>
                <a:moveTo>
                  <a:pt x="119" y="120"/>
                </a:moveTo>
                <a:cubicBezTo>
                  <a:pt x="117" y="118"/>
                  <a:pt x="117" y="116"/>
                  <a:pt x="119" y="114"/>
                </a:cubicBezTo>
                <a:cubicBezTo>
                  <a:pt x="213" y="32"/>
                  <a:pt x="213" y="32"/>
                  <a:pt x="213" y="32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24" y="121"/>
                  <a:pt x="123" y="122"/>
                  <a:pt x="122" y="122"/>
                </a:cubicBezTo>
                <a:cubicBezTo>
                  <a:pt x="121" y="122"/>
                  <a:pt x="119" y="121"/>
                  <a:pt x="119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2" name="Freeform 50"/>
          <p:cNvSpPr>
            <a:spLocks/>
          </p:cNvSpPr>
          <p:nvPr/>
        </p:nvSpPr>
        <p:spPr bwMode="auto">
          <a:xfrm>
            <a:off x="10101263" y="3900488"/>
            <a:ext cx="495300" cy="469900"/>
          </a:xfrm>
          <a:custGeom>
            <a:avLst/>
            <a:gdLst>
              <a:gd name="T0" fmla="*/ 16 w 279"/>
              <a:gd name="T1" fmla="*/ 254 h 265"/>
              <a:gd name="T2" fmla="*/ 1 w 279"/>
              <a:gd name="T3" fmla="*/ 217 h 265"/>
              <a:gd name="T4" fmla="*/ 18 w 279"/>
              <a:gd name="T5" fmla="*/ 179 h 265"/>
              <a:gd name="T6" fmla="*/ 178 w 279"/>
              <a:gd name="T7" fmla="*/ 17 h 265"/>
              <a:gd name="T8" fmla="*/ 221 w 279"/>
              <a:gd name="T9" fmla="*/ 0 h 265"/>
              <a:gd name="T10" fmla="*/ 263 w 279"/>
              <a:gd name="T11" fmla="*/ 17 h 265"/>
              <a:gd name="T12" fmla="*/ 279 w 279"/>
              <a:gd name="T13" fmla="*/ 59 h 265"/>
              <a:gd name="T14" fmla="*/ 263 w 279"/>
              <a:gd name="T15" fmla="*/ 101 h 265"/>
              <a:gd name="T16" fmla="*/ 140 w 279"/>
              <a:gd name="T17" fmla="*/ 230 h 265"/>
              <a:gd name="T18" fmla="*/ 133 w 279"/>
              <a:gd name="T19" fmla="*/ 230 h 265"/>
              <a:gd name="T20" fmla="*/ 133 w 279"/>
              <a:gd name="T21" fmla="*/ 224 h 265"/>
              <a:gd name="T22" fmla="*/ 256 w 279"/>
              <a:gd name="T23" fmla="*/ 95 h 265"/>
              <a:gd name="T24" fmla="*/ 270 w 279"/>
              <a:gd name="T25" fmla="*/ 59 h 265"/>
              <a:gd name="T26" fmla="*/ 257 w 279"/>
              <a:gd name="T27" fmla="*/ 23 h 265"/>
              <a:gd name="T28" fmla="*/ 221 w 279"/>
              <a:gd name="T29" fmla="*/ 10 h 265"/>
              <a:gd name="T30" fmla="*/ 184 w 279"/>
              <a:gd name="T31" fmla="*/ 23 h 265"/>
              <a:gd name="T32" fmla="*/ 25 w 279"/>
              <a:gd name="T33" fmla="*/ 185 h 265"/>
              <a:gd name="T34" fmla="*/ 10 w 279"/>
              <a:gd name="T35" fmla="*/ 217 h 265"/>
              <a:gd name="T36" fmla="*/ 22 w 279"/>
              <a:gd name="T37" fmla="*/ 247 h 265"/>
              <a:gd name="T38" fmla="*/ 43 w 279"/>
              <a:gd name="T39" fmla="*/ 256 h 265"/>
              <a:gd name="T40" fmla="*/ 66 w 279"/>
              <a:gd name="T41" fmla="*/ 251 h 265"/>
              <a:gd name="T42" fmla="*/ 85 w 279"/>
              <a:gd name="T43" fmla="*/ 237 h 265"/>
              <a:gd name="T44" fmla="*/ 225 w 279"/>
              <a:gd name="T45" fmla="*/ 95 h 265"/>
              <a:gd name="T46" fmla="*/ 233 w 279"/>
              <a:gd name="T47" fmla="*/ 75 h 265"/>
              <a:gd name="T48" fmla="*/ 225 w 279"/>
              <a:gd name="T49" fmla="*/ 54 h 265"/>
              <a:gd name="T50" fmla="*/ 205 w 279"/>
              <a:gd name="T51" fmla="*/ 46 h 265"/>
              <a:gd name="T52" fmla="*/ 184 w 279"/>
              <a:gd name="T53" fmla="*/ 55 h 265"/>
              <a:gd name="T54" fmla="*/ 77 w 279"/>
              <a:gd name="T55" fmla="*/ 167 h 265"/>
              <a:gd name="T56" fmla="*/ 71 w 279"/>
              <a:gd name="T57" fmla="*/ 167 h 265"/>
              <a:gd name="T58" fmla="*/ 71 w 279"/>
              <a:gd name="T59" fmla="*/ 160 h 265"/>
              <a:gd name="T60" fmla="*/ 178 w 279"/>
              <a:gd name="T61" fmla="*/ 49 h 265"/>
              <a:gd name="T62" fmla="*/ 205 w 279"/>
              <a:gd name="T63" fmla="*/ 37 h 265"/>
              <a:gd name="T64" fmla="*/ 231 w 279"/>
              <a:gd name="T65" fmla="*/ 48 h 265"/>
              <a:gd name="T66" fmla="*/ 242 w 279"/>
              <a:gd name="T67" fmla="*/ 75 h 265"/>
              <a:gd name="T68" fmla="*/ 231 w 279"/>
              <a:gd name="T69" fmla="*/ 101 h 265"/>
              <a:gd name="T70" fmla="*/ 91 w 279"/>
              <a:gd name="T71" fmla="*/ 244 h 265"/>
              <a:gd name="T72" fmla="*/ 44 w 279"/>
              <a:gd name="T73" fmla="*/ 265 h 265"/>
              <a:gd name="T74" fmla="*/ 16 w 279"/>
              <a:gd name="T75" fmla="*/ 25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9" h="265">
                <a:moveTo>
                  <a:pt x="16" y="254"/>
                </a:moveTo>
                <a:cubicBezTo>
                  <a:pt x="5" y="243"/>
                  <a:pt x="0" y="231"/>
                  <a:pt x="1" y="217"/>
                </a:cubicBezTo>
                <a:cubicBezTo>
                  <a:pt x="1" y="203"/>
                  <a:pt x="7" y="190"/>
                  <a:pt x="18" y="179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89" y="6"/>
                  <a:pt x="203" y="1"/>
                  <a:pt x="221" y="0"/>
                </a:cubicBezTo>
                <a:cubicBezTo>
                  <a:pt x="238" y="0"/>
                  <a:pt x="253" y="6"/>
                  <a:pt x="263" y="17"/>
                </a:cubicBezTo>
                <a:cubicBezTo>
                  <a:pt x="274" y="27"/>
                  <a:pt x="279" y="41"/>
                  <a:pt x="279" y="59"/>
                </a:cubicBezTo>
                <a:cubicBezTo>
                  <a:pt x="279" y="76"/>
                  <a:pt x="273" y="91"/>
                  <a:pt x="263" y="101"/>
                </a:cubicBezTo>
                <a:cubicBezTo>
                  <a:pt x="140" y="230"/>
                  <a:pt x="140" y="230"/>
                  <a:pt x="140" y="230"/>
                </a:cubicBezTo>
                <a:cubicBezTo>
                  <a:pt x="137" y="232"/>
                  <a:pt x="135" y="232"/>
                  <a:pt x="133" y="230"/>
                </a:cubicBezTo>
                <a:cubicBezTo>
                  <a:pt x="131" y="228"/>
                  <a:pt x="131" y="226"/>
                  <a:pt x="133" y="224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65" y="86"/>
                  <a:pt x="270" y="74"/>
                  <a:pt x="270" y="59"/>
                </a:cubicBezTo>
                <a:cubicBezTo>
                  <a:pt x="270" y="43"/>
                  <a:pt x="266" y="31"/>
                  <a:pt x="257" y="23"/>
                </a:cubicBezTo>
                <a:cubicBezTo>
                  <a:pt x="248" y="14"/>
                  <a:pt x="236" y="10"/>
                  <a:pt x="221" y="10"/>
                </a:cubicBezTo>
                <a:cubicBezTo>
                  <a:pt x="205" y="10"/>
                  <a:pt x="193" y="14"/>
                  <a:pt x="184" y="23"/>
                </a:cubicBezTo>
                <a:cubicBezTo>
                  <a:pt x="25" y="185"/>
                  <a:pt x="25" y="185"/>
                  <a:pt x="25" y="185"/>
                </a:cubicBezTo>
                <a:cubicBezTo>
                  <a:pt x="15" y="195"/>
                  <a:pt x="10" y="205"/>
                  <a:pt x="10" y="217"/>
                </a:cubicBezTo>
                <a:cubicBezTo>
                  <a:pt x="9" y="229"/>
                  <a:pt x="13" y="239"/>
                  <a:pt x="22" y="247"/>
                </a:cubicBezTo>
                <a:cubicBezTo>
                  <a:pt x="28" y="253"/>
                  <a:pt x="35" y="256"/>
                  <a:pt x="43" y="256"/>
                </a:cubicBezTo>
                <a:cubicBezTo>
                  <a:pt x="51" y="256"/>
                  <a:pt x="59" y="254"/>
                  <a:pt x="66" y="251"/>
                </a:cubicBezTo>
                <a:cubicBezTo>
                  <a:pt x="73" y="247"/>
                  <a:pt x="80" y="243"/>
                  <a:pt x="85" y="237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30" y="90"/>
                  <a:pt x="233" y="83"/>
                  <a:pt x="233" y="75"/>
                </a:cubicBezTo>
                <a:cubicBezTo>
                  <a:pt x="234" y="67"/>
                  <a:pt x="231" y="60"/>
                  <a:pt x="225" y="54"/>
                </a:cubicBezTo>
                <a:cubicBezTo>
                  <a:pt x="219" y="49"/>
                  <a:pt x="213" y="46"/>
                  <a:pt x="205" y="46"/>
                </a:cubicBezTo>
                <a:cubicBezTo>
                  <a:pt x="197" y="46"/>
                  <a:pt x="190" y="49"/>
                  <a:pt x="184" y="55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75" y="169"/>
                  <a:pt x="73" y="169"/>
                  <a:pt x="71" y="167"/>
                </a:cubicBezTo>
                <a:cubicBezTo>
                  <a:pt x="69" y="165"/>
                  <a:pt x="69" y="163"/>
                  <a:pt x="71" y="160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85" y="41"/>
                  <a:pt x="194" y="37"/>
                  <a:pt x="205" y="37"/>
                </a:cubicBezTo>
                <a:cubicBezTo>
                  <a:pt x="215" y="37"/>
                  <a:pt x="224" y="41"/>
                  <a:pt x="231" y="48"/>
                </a:cubicBezTo>
                <a:cubicBezTo>
                  <a:pt x="239" y="55"/>
                  <a:pt x="242" y="64"/>
                  <a:pt x="242" y="75"/>
                </a:cubicBezTo>
                <a:cubicBezTo>
                  <a:pt x="242" y="85"/>
                  <a:pt x="238" y="94"/>
                  <a:pt x="231" y="101"/>
                </a:cubicBezTo>
                <a:cubicBezTo>
                  <a:pt x="91" y="244"/>
                  <a:pt x="91" y="244"/>
                  <a:pt x="91" y="244"/>
                </a:cubicBezTo>
                <a:cubicBezTo>
                  <a:pt x="77" y="258"/>
                  <a:pt x="61" y="265"/>
                  <a:pt x="44" y="265"/>
                </a:cubicBezTo>
                <a:cubicBezTo>
                  <a:pt x="32" y="265"/>
                  <a:pt x="23" y="261"/>
                  <a:pt x="16" y="2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10831514" y="3900488"/>
            <a:ext cx="461963" cy="471488"/>
          </a:xfrm>
          <a:custGeom>
            <a:avLst/>
            <a:gdLst>
              <a:gd name="T0" fmla="*/ 64 w 261"/>
              <a:gd name="T1" fmla="*/ 255 h 266"/>
              <a:gd name="T2" fmla="*/ 38 w 261"/>
              <a:gd name="T3" fmla="*/ 266 h 266"/>
              <a:gd name="T4" fmla="*/ 11 w 261"/>
              <a:gd name="T5" fmla="*/ 255 h 266"/>
              <a:gd name="T6" fmla="*/ 0 w 261"/>
              <a:gd name="T7" fmla="*/ 229 h 266"/>
              <a:gd name="T8" fmla="*/ 11 w 261"/>
              <a:gd name="T9" fmla="*/ 202 h 266"/>
              <a:gd name="T10" fmla="*/ 73 w 261"/>
              <a:gd name="T11" fmla="*/ 141 h 266"/>
              <a:gd name="T12" fmla="*/ 104 w 261"/>
              <a:gd name="T13" fmla="*/ 130 h 266"/>
              <a:gd name="T14" fmla="*/ 108 w 261"/>
              <a:gd name="T15" fmla="*/ 135 h 266"/>
              <a:gd name="T16" fmla="*/ 103 w 261"/>
              <a:gd name="T17" fmla="*/ 139 h 266"/>
              <a:gd name="T18" fmla="*/ 79 w 261"/>
              <a:gd name="T19" fmla="*/ 147 h 266"/>
              <a:gd name="T20" fmla="*/ 17 w 261"/>
              <a:gd name="T21" fmla="*/ 208 h 266"/>
              <a:gd name="T22" fmla="*/ 9 w 261"/>
              <a:gd name="T23" fmla="*/ 229 h 266"/>
              <a:gd name="T24" fmla="*/ 17 w 261"/>
              <a:gd name="T25" fmla="*/ 249 h 266"/>
              <a:gd name="T26" fmla="*/ 38 w 261"/>
              <a:gd name="T27" fmla="*/ 257 h 266"/>
              <a:gd name="T28" fmla="*/ 58 w 261"/>
              <a:gd name="T29" fmla="*/ 249 h 266"/>
              <a:gd name="T30" fmla="*/ 119 w 261"/>
              <a:gd name="T31" fmla="*/ 187 h 266"/>
              <a:gd name="T32" fmla="*/ 127 w 261"/>
              <a:gd name="T33" fmla="*/ 160 h 266"/>
              <a:gd name="T34" fmla="*/ 130 w 261"/>
              <a:gd name="T35" fmla="*/ 155 h 266"/>
              <a:gd name="T36" fmla="*/ 136 w 261"/>
              <a:gd name="T37" fmla="*/ 158 h 266"/>
              <a:gd name="T38" fmla="*/ 125 w 261"/>
              <a:gd name="T39" fmla="*/ 194 h 266"/>
              <a:gd name="T40" fmla="*/ 64 w 261"/>
              <a:gd name="T41" fmla="*/ 255 h 266"/>
              <a:gd name="T42" fmla="*/ 189 w 261"/>
              <a:gd name="T43" fmla="*/ 81 h 266"/>
              <a:gd name="T44" fmla="*/ 77 w 261"/>
              <a:gd name="T45" fmla="*/ 192 h 266"/>
              <a:gd name="T46" fmla="*/ 73 w 261"/>
              <a:gd name="T47" fmla="*/ 194 h 266"/>
              <a:gd name="T48" fmla="*/ 71 w 261"/>
              <a:gd name="T49" fmla="*/ 192 h 266"/>
              <a:gd name="T50" fmla="*/ 71 w 261"/>
              <a:gd name="T51" fmla="*/ 186 h 266"/>
              <a:gd name="T52" fmla="*/ 182 w 261"/>
              <a:gd name="T53" fmla="*/ 74 h 266"/>
              <a:gd name="T54" fmla="*/ 189 w 261"/>
              <a:gd name="T55" fmla="*/ 74 h 266"/>
              <a:gd name="T56" fmla="*/ 189 w 261"/>
              <a:gd name="T57" fmla="*/ 81 h 266"/>
              <a:gd name="T58" fmla="*/ 153 w 261"/>
              <a:gd name="T59" fmla="*/ 133 h 266"/>
              <a:gd name="T60" fmla="*/ 159 w 261"/>
              <a:gd name="T61" fmla="*/ 128 h 266"/>
              <a:gd name="T62" fmla="*/ 182 w 261"/>
              <a:gd name="T63" fmla="*/ 120 h 266"/>
              <a:gd name="T64" fmla="*/ 243 w 261"/>
              <a:gd name="T65" fmla="*/ 59 h 266"/>
              <a:gd name="T66" fmla="*/ 252 w 261"/>
              <a:gd name="T67" fmla="*/ 38 h 266"/>
              <a:gd name="T68" fmla="*/ 244 w 261"/>
              <a:gd name="T69" fmla="*/ 18 h 266"/>
              <a:gd name="T70" fmla="*/ 224 w 261"/>
              <a:gd name="T71" fmla="*/ 10 h 266"/>
              <a:gd name="T72" fmla="*/ 203 w 261"/>
              <a:gd name="T73" fmla="*/ 18 h 266"/>
              <a:gd name="T74" fmla="*/ 142 w 261"/>
              <a:gd name="T75" fmla="*/ 80 h 266"/>
              <a:gd name="T76" fmla="*/ 134 w 261"/>
              <a:gd name="T77" fmla="*/ 106 h 266"/>
              <a:gd name="T78" fmla="*/ 130 w 261"/>
              <a:gd name="T79" fmla="*/ 111 h 266"/>
              <a:gd name="T80" fmla="*/ 125 w 261"/>
              <a:gd name="T81" fmla="*/ 108 h 266"/>
              <a:gd name="T82" fmla="*/ 135 w 261"/>
              <a:gd name="T83" fmla="*/ 73 h 266"/>
              <a:gd name="T84" fmla="*/ 197 w 261"/>
              <a:gd name="T85" fmla="*/ 12 h 266"/>
              <a:gd name="T86" fmla="*/ 223 w 261"/>
              <a:gd name="T87" fmla="*/ 0 h 266"/>
              <a:gd name="T88" fmla="*/ 224 w 261"/>
              <a:gd name="T89" fmla="*/ 0 h 266"/>
              <a:gd name="T90" fmla="*/ 250 w 261"/>
              <a:gd name="T91" fmla="*/ 12 h 266"/>
              <a:gd name="T92" fmla="*/ 261 w 261"/>
              <a:gd name="T93" fmla="*/ 38 h 266"/>
              <a:gd name="T94" fmla="*/ 250 w 261"/>
              <a:gd name="T95" fmla="*/ 65 h 266"/>
              <a:gd name="T96" fmla="*/ 189 w 261"/>
              <a:gd name="T97" fmla="*/ 126 h 266"/>
              <a:gd name="T98" fmla="*/ 162 w 261"/>
              <a:gd name="T99" fmla="*/ 138 h 266"/>
              <a:gd name="T100" fmla="*/ 158 w 261"/>
              <a:gd name="T101" fmla="*/ 138 h 266"/>
              <a:gd name="T102" fmla="*/ 153 w 261"/>
              <a:gd name="T103" fmla="*/ 13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1" h="266">
                <a:moveTo>
                  <a:pt x="64" y="255"/>
                </a:moveTo>
                <a:cubicBezTo>
                  <a:pt x="57" y="262"/>
                  <a:pt x="48" y="266"/>
                  <a:pt x="38" y="266"/>
                </a:cubicBezTo>
                <a:cubicBezTo>
                  <a:pt x="27" y="266"/>
                  <a:pt x="18" y="263"/>
                  <a:pt x="11" y="255"/>
                </a:cubicBezTo>
                <a:cubicBezTo>
                  <a:pt x="4" y="248"/>
                  <a:pt x="0" y="239"/>
                  <a:pt x="0" y="229"/>
                </a:cubicBezTo>
                <a:cubicBezTo>
                  <a:pt x="0" y="218"/>
                  <a:pt x="4" y="209"/>
                  <a:pt x="11" y="202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81" y="132"/>
                  <a:pt x="92" y="128"/>
                  <a:pt x="104" y="130"/>
                </a:cubicBezTo>
                <a:cubicBezTo>
                  <a:pt x="107" y="130"/>
                  <a:pt x="108" y="132"/>
                  <a:pt x="108" y="135"/>
                </a:cubicBezTo>
                <a:cubicBezTo>
                  <a:pt x="108" y="137"/>
                  <a:pt x="106" y="139"/>
                  <a:pt x="103" y="139"/>
                </a:cubicBezTo>
                <a:cubicBezTo>
                  <a:pt x="93" y="137"/>
                  <a:pt x="85" y="140"/>
                  <a:pt x="79" y="147"/>
                </a:cubicBezTo>
                <a:cubicBezTo>
                  <a:pt x="17" y="208"/>
                  <a:pt x="17" y="208"/>
                  <a:pt x="17" y="208"/>
                </a:cubicBezTo>
                <a:cubicBezTo>
                  <a:pt x="12" y="214"/>
                  <a:pt x="9" y="221"/>
                  <a:pt x="9" y="229"/>
                </a:cubicBezTo>
                <a:cubicBezTo>
                  <a:pt x="9" y="237"/>
                  <a:pt x="11" y="243"/>
                  <a:pt x="17" y="249"/>
                </a:cubicBezTo>
                <a:cubicBezTo>
                  <a:pt x="23" y="255"/>
                  <a:pt x="30" y="258"/>
                  <a:pt x="38" y="257"/>
                </a:cubicBezTo>
                <a:cubicBezTo>
                  <a:pt x="45" y="257"/>
                  <a:pt x="52" y="254"/>
                  <a:pt x="58" y="249"/>
                </a:cubicBezTo>
                <a:cubicBezTo>
                  <a:pt x="119" y="187"/>
                  <a:pt x="119" y="187"/>
                  <a:pt x="119" y="187"/>
                </a:cubicBezTo>
                <a:cubicBezTo>
                  <a:pt x="127" y="180"/>
                  <a:pt x="130" y="171"/>
                  <a:pt x="127" y="160"/>
                </a:cubicBezTo>
                <a:cubicBezTo>
                  <a:pt x="126" y="157"/>
                  <a:pt x="127" y="155"/>
                  <a:pt x="130" y="155"/>
                </a:cubicBezTo>
                <a:cubicBezTo>
                  <a:pt x="133" y="154"/>
                  <a:pt x="135" y="155"/>
                  <a:pt x="136" y="158"/>
                </a:cubicBezTo>
                <a:cubicBezTo>
                  <a:pt x="139" y="172"/>
                  <a:pt x="136" y="184"/>
                  <a:pt x="125" y="194"/>
                </a:cubicBezTo>
                <a:lnTo>
                  <a:pt x="64" y="255"/>
                </a:lnTo>
                <a:close/>
                <a:moveTo>
                  <a:pt x="189" y="81"/>
                </a:moveTo>
                <a:cubicBezTo>
                  <a:pt x="77" y="192"/>
                  <a:pt x="77" y="192"/>
                  <a:pt x="77" y="192"/>
                </a:cubicBezTo>
                <a:cubicBezTo>
                  <a:pt x="76" y="194"/>
                  <a:pt x="75" y="194"/>
                  <a:pt x="73" y="194"/>
                </a:cubicBezTo>
                <a:cubicBezTo>
                  <a:pt x="72" y="194"/>
                  <a:pt x="71" y="194"/>
                  <a:pt x="71" y="192"/>
                </a:cubicBezTo>
                <a:cubicBezTo>
                  <a:pt x="69" y="190"/>
                  <a:pt x="69" y="188"/>
                  <a:pt x="71" y="186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4" y="72"/>
                  <a:pt x="187" y="72"/>
                  <a:pt x="189" y="74"/>
                </a:cubicBezTo>
                <a:cubicBezTo>
                  <a:pt x="191" y="77"/>
                  <a:pt x="191" y="79"/>
                  <a:pt x="189" y="81"/>
                </a:cubicBezTo>
                <a:close/>
                <a:moveTo>
                  <a:pt x="153" y="133"/>
                </a:moveTo>
                <a:cubicBezTo>
                  <a:pt x="154" y="130"/>
                  <a:pt x="155" y="128"/>
                  <a:pt x="159" y="128"/>
                </a:cubicBezTo>
                <a:cubicBezTo>
                  <a:pt x="168" y="129"/>
                  <a:pt x="176" y="127"/>
                  <a:pt x="182" y="120"/>
                </a:cubicBezTo>
                <a:cubicBezTo>
                  <a:pt x="243" y="59"/>
                  <a:pt x="243" y="59"/>
                  <a:pt x="243" y="59"/>
                </a:cubicBezTo>
                <a:cubicBezTo>
                  <a:pt x="249" y="53"/>
                  <a:pt x="252" y="46"/>
                  <a:pt x="252" y="38"/>
                </a:cubicBezTo>
                <a:cubicBezTo>
                  <a:pt x="252" y="30"/>
                  <a:pt x="249" y="24"/>
                  <a:pt x="244" y="18"/>
                </a:cubicBezTo>
                <a:cubicBezTo>
                  <a:pt x="238" y="13"/>
                  <a:pt x="232" y="10"/>
                  <a:pt x="224" y="10"/>
                </a:cubicBezTo>
                <a:cubicBezTo>
                  <a:pt x="215" y="10"/>
                  <a:pt x="209" y="13"/>
                  <a:pt x="203" y="18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34" y="87"/>
                  <a:pt x="132" y="96"/>
                  <a:pt x="134" y="106"/>
                </a:cubicBezTo>
                <a:cubicBezTo>
                  <a:pt x="134" y="109"/>
                  <a:pt x="133" y="111"/>
                  <a:pt x="130" y="111"/>
                </a:cubicBezTo>
                <a:cubicBezTo>
                  <a:pt x="127" y="112"/>
                  <a:pt x="126" y="111"/>
                  <a:pt x="125" y="108"/>
                </a:cubicBezTo>
                <a:cubicBezTo>
                  <a:pt x="122" y="94"/>
                  <a:pt x="126" y="83"/>
                  <a:pt x="135" y="73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204" y="5"/>
                  <a:pt x="213" y="1"/>
                  <a:pt x="223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34" y="0"/>
                  <a:pt x="243" y="4"/>
                  <a:pt x="250" y="12"/>
                </a:cubicBezTo>
                <a:cubicBezTo>
                  <a:pt x="257" y="19"/>
                  <a:pt x="261" y="28"/>
                  <a:pt x="261" y="38"/>
                </a:cubicBezTo>
                <a:cubicBezTo>
                  <a:pt x="261" y="49"/>
                  <a:pt x="257" y="58"/>
                  <a:pt x="250" y="65"/>
                </a:cubicBezTo>
                <a:cubicBezTo>
                  <a:pt x="189" y="126"/>
                  <a:pt x="189" y="126"/>
                  <a:pt x="189" y="126"/>
                </a:cubicBezTo>
                <a:cubicBezTo>
                  <a:pt x="181" y="134"/>
                  <a:pt x="172" y="138"/>
                  <a:pt x="162" y="138"/>
                </a:cubicBezTo>
                <a:cubicBezTo>
                  <a:pt x="160" y="138"/>
                  <a:pt x="159" y="138"/>
                  <a:pt x="158" y="138"/>
                </a:cubicBezTo>
                <a:cubicBezTo>
                  <a:pt x="154" y="137"/>
                  <a:pt x="153" y="136"/>
                  <a:pt x="153" y="1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11534776" y="3902076"/>
            <a:ext cx="615950" cy="469900"/>
          </a:xfrm>
          <a:custGeom>
            <a:avLst/>
            <a:gdLst>
              <a:gd name="T0" fmla="*/ 228 w 348"/>
              <a:gd name="T1" fmla="*/ 37 h 265"/>
              <a:gd name="T2" fmla="*/ 231 w 348"/>
              <a:gd name="T3" fmla="*/ 129 h 265"/>
              <a:gd name="T4" fmla="*/ 108 w 348"/>
              <a:gd name="T5" fmla="*/ 261 h 265"/>
              <a:gd name="T6" fmla="*/ 90 w 348"/>
              <a:gd name="T7" fmla="*/ 261 h 265"/>
              <a:gd name="T8" fmla="*/ 0 w 348"/>
              <a:gd name="T9" fmla="*/ 166 h 265"/>
              <a:gd name="T10" fmla="*/ 120 w 348"/>
              <a:gd name="T11" fmla="*/ 40 h 265"/>
              <a:gd name="T12" fmla="*/ 219 w 348"/>
              <a:gd name="T13" fmla="*/ 33 h 265"/>
              <a:gd name="T14" fmla="*/ 136 w 348"/>
              <a:gd name="T15" fmla="*/ 41 h 265"/>
              <a:gd name="T16" fmla="*/ 9 w 348"/>
              <a:gd name="T17" fmla="*/ 163 h 265"/>
              <a:gd name="T18" fmla="*/ 96 w 348"/>
              <a:gd name="T19" fmla="*/ 256 h 265"/>
              <a:gd name="T20" fmla="*/ 219 w 348"/>
              <a:gd name="T21" fmla="*/ 140 h 265"/>
              <a:gd name="T22" fmla="*/ 224 w 348"/>
              <a:gd name="T23" fmla="*/ 46 h 265"/>
              <a:gd name="T24" fmla="*/ 207 w 348"/>
              <a:gd name="T25" fmla="*/ 75 h 265"/>
              <a:gd name="T26" fmla="*/ 191 w 348"/>
              <a:gd name="T27" fmla="*/ 91 h 265"/>
              <a:gd name="T28" fmla="*/ 174 w 348"/>
              <a:gd name="T29" fmla="*/ 75 h 265"/>
              <a:gd name="T30" fmla="*/ 191 w 348"/>
              <a:gd name="T31" fmla="*/ 58 h 265"/>
              <a:gd name="T32" fmla="*/ 207 w 348"/>
              <a:gd name="T33" fmla="*/ 75 h 265"/>
              <a:gd name="T34" fmla="*/ 197 w 348"/>
              <a:gd name="T35" fmla="*/ 69 h 265"/>
              <a:gd name="T36" fmla="*/ 185 w 348"/>
              <a:gd name="T37" fmla="*/ 69 h 265"/>
              <a:gd name="T38" fmla="*/ 185 w 348"/>
              <a:gd name="T39" fmla="*/ 80 h 265"/>
              <a:gd name="T40" fmla="*/ 197 w 348"/>
              <a:gd name="T41" fmla="*/ 80 h 265"/>
              <a:gd name="T42" fmla="*/ 344 w 348"/>
              <a:gd name="T43" fmla="*/ 4 h 265"/>
              <a:gd name="T44" fmla="*/ 348 w 348"/>
              <a:gd name="T45" fmla="*/ 96 h 265"/>
              <a:gd name="T46" fmla="*/ 224 w 348"/>
              <a:gd name="T47" fmla="*/ 228 h 265"/>
              <a:gd name="T48" fmla="*/ 207 w 348"/>
              <a:gd name="T49" fmla="*/ 228 h 265"/>
              <a:gd name="T50" fmla="*/ 185 w 348"/>
              <a:gd name="T51" fmla="*/ 201 h 265"/>
              <a:gd name="T52" fmla="*/ 212 w 348"/>
              <a:gd name="T53" fmla="*/ 223 h 265"/>
              <a:gd name="T54" fmla="*/ 335 w 348"/>
              <a:gd name="T55" fmla="*/ 107 h 265"/>
              <a:gd name="T56" fmla="*/ 340 w 348"/>
              <a:gd name="T57" fmla="*/ 12 h 265"/>
              <a:gd name="T58" fmla="*/ 253 w 348"/>
              <a:gd name="T59" fmla="*/ 8 h 265"/>
              <a:gd name="T60" fmla="*/ 230 w 348"/>
              <a:gd name="T61" fmla="*/ 24 h 265"/>
              <a:gd name="T62" fmla="*/ 225 w 348"/>
              <a:gd name="T63" fmla="*/ 18 h 265"/>
              <a:gd name="T64" fmla="*/ 253 w 348"/>
              <a:gd name="T65" fmla="*/ 0 h 265"/>
              <a:gd name="T66" fmla="*/ 344 w 348"/>
              <a:gd name="T67" fmla="*/ 4 h 265"/>
              <a:gd name="T68" fmla="*/ 295 w 348"/>
              <a:gd name="T69" fmla="*/ 53 h 265"/>
              <a:gd name="T70" fmla="*/ 295 w 348"/>
              <a:gd name="T71" fmla="*/ 30 h 265"/>
              <a:gd name="T72" fmla="*/ 319 w 348"/>
              <a:gd name="T73" fmla="*/ 30 h 265"/>
              <a:gd name="T74" fmla="*/ 319 w 348"/>
              <a:gd name="T75" fmla="*/ 53 h 265"/>
              <a:gd name="T76" fmla="*/ 307 w 348"/>
              <a:gd name="T77" fmla="*/ 50 h 265"/>
              <a:gd name="T78" fmla="*/ 315 w 348"/>
              <a:gd name="T79" fmla="*/ 41 h 265"/>
              <a:gd name="T80" fmla="*/ 307 w 348"/>
              <a:gd name="T81" fmla="*/ 33 h 265"/>
              <a:gd name="T82" fmla="*/ 299 w 348"/>
              <a:gd name="T83" fmla="*/ 41 h 265"/>
              <a:gd name="T84" fmla="*/ 307 w 348"/>
              <a:gd name="T85" fmla="*/ 5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8" h="265">
                <a:moveTo>
                  <a:pt x="219" y="33"/>
                </a:moveTo>
                <a:cubicBezTo>
                  <a:pt x="223" y="33"/>
                  <a:pt x="225" y="34"/>
                  <a:pt x="228" y="37"/>
                </a:cubicBezTo>
                <a:cubicBezTo>
                  <a:pt x="230" y="39"/>
                  <a:pt x="231" y="42"/>
                  <a:pt x="231" y="46"/>
                </a:cubicBezTo>
                <a:cubicBezTo>
                  <a:pt x="231" y="129"/>
                  <a:pt x="231" y="129"/>
                  <a:pt x="231" y="129"/>
                </a:cubicBezTo>
                <a:cubicBezTo>
                  <a:pt x="231" y="135"/>
                  <a:pt x="229" y="141"/>
                  <a:pt x="224" y="146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05" y="264"/>
                  <a:pt x="102" y="265"/>
                  <a:pt x="99" y="265"/>
                </a:cubicBezTo>
                <a:cubicBezTo>
                  <a:pt x="96" y="265"/>
                  <a:pt x="93" y="264"/>
                  <a:pt x="90" y="261"/>
                </a:cubicBezTo>
                <a:cubicBezTo>
                  <a:pt x="4" y="175"/>
                  <a:pt x="4" y="175"/>
                  <a:pt x="4" y="175"/>
                </a:cubicBezTo>
                <a:cubicBezTo>
                  <a:pt x="1" y="173"/>
                  <a:pt x="0" y="170"/>
                  <a:pt x="0" y="166"/>
                </a:cubicBezTo>
                <a:cubicBezTo>
                  <a:pt x="0" y="163"/>
                  <a:pt x="1" y="160"/>
                  <a:pt x="4" y="157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4" y="36"/>
                  <a:pt x="130" y="33"/>
                  <a:pt x="136" y="33"/>
                </a:cubicBezTo>
                <a:lnTo>
                  <a:pt x="219" y="33"/>
                </a:lnTo>
                <a:close/>
                <a:moveTo>
                  <a:pt x="219" y="41"/>
                </a:moveTo>
                <a:cubicBezTo>
                  <a:pt x="136" y="41"/>
                  <a:pt x="136" y="41"/>
                  <a:pt x="136" y="41"/>
                </a:cubicBezTo>
                <a:cubicBezTo>
                  <a:pt x="132" y="41"/>
                  <a:pt x="129" y="43"/>
                  <a:pt x="125" y="46"/>
                </a:cubicBezTo>
                <a:cubicBezTo>
                  <a:pt x="9" y="163"/>
                  <a:pt x="9" y="163"/>
                  <a:pt x="9" y="163"/>
                </a:cubicBezTo>
                <a:cubicBezTo>
                  <a:pt x="8" y="165"/>
                  <a:pt x="8" y="167"/>
                  <a:pt x="9" y="169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8" y="257"/>
                  <a:pt x="100" y="257"/>
                  <a:pt x="102" y="256"/>
                </a:cubicBezTo>
                <a:cubicBezTo>
                  <a:pt x="219" y="140"/>
                  <a:pt x="219" y="140"/>
                  <a:pt x="219" y="140"/>
                </a:cubicBezTo>
                <a:cubicBezTo>
                  <a:pt x="222" y="137"/>
                  <a:pt x="224" y="133"/>
                  <a:pt x="224" y="129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3"/>
                  <a:pt x="222" y="41"/>
                  <a:pt x="219" y="41"/>
                </a:cubicBezTo>
                <a:close/>
                <a:moveTo>
                  <a:pt x="207" y="75"/>
                </a:moveTo>
                <a:cubicBezTo>
                  <a:pt x="207" y="79"/>
                  <a:pt x="206" y="83"/>
                  <a:pt x="202" y="86"/>
                </a:cubicBezTo>
                <a:cubicBezTo>
                  <a:pt x="199" y="89"/>
                  <a:pt x="195" y="91"/>
                  <a:pt x="191" y="91"/>
                </a:cubicBezTo>
                <a:cubicBezTo>
                  <a:pt x="186" y="91"/>
                  <a:pt x="182" y="89"/>
                  <a:pt x="179" y="86"/>
                </a:cubicBezTo>
                <a:cubicBezTo>
                  <a:pt x="176" y="83"/>
                  <a:pt x="174" y="79"/>
                  <a:pt x="174" y="75"/>
                </a:cubicBezTo>
                <a:cubicBezTo>
                  <a:pt x="174" y="70"/>
                  <a:pt x="176" y="66"/>
                  <a:pt x="179" y="63"/>
                </a:cubicBezTo>
                <a:cubicBezTo>
                  <a:pt x="182" y="60"/>
                  <a:pt x="186" y="58"/>
                  <a:pt x="191" y="58"/>
                </a:cubicBezTo>
                <a:cubicBezTo>
                  <a:pt x="195" y="58"/>
                  <a:pt x="199" y="60"/>
                  <a:pt x="202" y="63"/>
                </a:cubicBezTo>
                <a:cubicBezTo>
                  <a:pt x="206" y="66"/>
                  <a:pt x="207" y="70"/>
                  <a:pt x="207" y="75"/>
                </a:cubicBezTo>
                <a:close/>
                <a:moveTo>
                  <a:pt x="199" y="75"/>
                </a:moveTo>
                <a:cubicBezTo>
                  <a:pt x="199" y="72"/>
                  <a:pt x="198" y="70"/>
                  <a:pt x="197" y="69"/>
                </a:cubicBezTo>
                <a:cubicBezTo>
                  <a:pt x="195" y="67"/>
                  <a:pt x="193" y="66"/>
                  <a:pt x="191" y="66"/>
                </a:cubicBezTo>
                <a:cubicBezTo>
                  <a:pt x="188" y="66"/>
                  <a:pt x="186" y="67"/>
                  <a:pt x="185" y="69"/>
                </a:cubicBezTo>
                <a:cubicBezTo>
                  <a:pt x="183" y="70"/>
                  <a:pt x="182" y="72"/>
                  <a:pt x="182" y="75"/>
                </a:cubicBezTo>
                <a:cubicBezTo>
                  <a:pt x="182" y="77"/>
                  <a:pt x="183" y="79"/>
                  <a:pt x="185" y="80"/>
                </a:cubicBezTo>
                <a:cubicBezTo>
                  <a:pt x="186" y="82"/>
                  <a:pt x="188" y="83"/>
                  <a:pt x="191" y="83"/>
                </a:cubicBezTo>
                <a:cubicBezTo>
                  <a:pt x="193" y="83"/>
                  <a:pt x="195" y="82"/>
                  <a:pt x="197" y="80"/>
                </a:cubicBezTo>
                <a:cubicBezTo>
                  <a:pt x="198" y="79"/>
                  <a:pt x="199" y="77"/>
                  <a:pt x="199" y="75"/>
                </a:cubicBezTo>
                <a:close/>
                <a:moveTo>
                  <a:pt x="344" y="4"/>
                </a:moveTo>
                <a:cubicBezTo>
                  <a:pt x="347" y="6"/>
                  <a:pt x="348" y="9"/>
                  <a:pt x="348" y="12"/>
                </a:cubicBezTo>
                <a:cubicBezTo>
                  <a:pt x="348" y="96"/>
                  <a:pt x="348" y="96"/>
                  <a:pt x="348" y="96"/>
                </a:cubicBezTo>
                <a:cubicBezTo>
                  <a:pt x="348" y="102"/>
                  <a:pt x="346" y="108"/>
                  <a:pt x="341" y="113"/>
                </a:cubicBezTo>
                <a:cubicBezTo>
                  <a:pt x="224" y="228"/>
                  <a:pt x="224" y="228"/>
                  <a:pt x="224" y="228"/>
                </a:cubicBezTo>
                <a:cubicBezTo>
                  <a:pt x="222" y="231"/>
                  <a:pt x="219" y="232"/>
                  <a:pt x="215" y="232"/>
                </a:cubicBezTo>
                <a:cubicBezTo>
                  <a:pt x="212" y="232"/>
                  <a:pt x="209" y="231"/>
                  <a:pt x="207" y="228"/>
                </a:cubicBezTo>
                <a:cubicBezTo>
                  <a:pt x="184" y="206"/>
                  <a:pt x="184" y="206"/>
                  <a:pt x="184" y="206"/>
                </a:cubicBezTo>
                <a:cubicBezTo>
                  <a:pt x="183" y="204"/>
                  <a:pt x="183" y="202"/>
                  <a:pt x="185" y="201"/>
                </a:cubicBezTo>
                <a:cubicBezTo>
                  <a:pt x="187" y="199"/>
                  <a:pt x="188" y="199"/>
                  <a:pt x="190" y="200"/>
                </a:cubicBezTo>
                <a:cubicBezTo>
                  <a:pt x="212" y="223"/>
                  <a:pt x="212" y="223"/>
                  <a:pt x="212" y="223"/>
                </a:cubicBezTo>
                <a:cubicBezTo>
                  <a:pt x="214" y="224"/>
                  <a:pt x="216" y="224"/>
                  <a:pt x="219" y="223"/>
                </a:cubicBezTo>
                <a:cubicBezTo>
                  <a:pt x="335" y="107"/>
                  <a:pt x="335" y="107"/>
                  <a:pt x="335" y="107"/>
                </a:cubicBezTo>
                <a:cubicBezTo>
                  <a:pt x="338" y="103"/>
                  <a:pt x="340" y="100"/>
                  <a:pt x="340" y="96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0"/>
                  <a:pt x="338" y="8"/>
                  <a:pt x="335" y="8"/>
                </a:cubicBezTo>
                <a:cubicBezTo>
                  <a:pt x="253" y="8"/>
                  <a:pt x="253" y="8"/>
                  <a:pt x="253" y="8"/>
                </a:cubicBezTo>
                <a:cubicBezTo>
                  <a:pt x="248" y="8"/>
                  <a:pt x="245" y="10"/>
                  <a:pt x="242" y="13"/>
                </a:cubicBezTo>
                <a:cubicBezTo>
                  <a:pt x="230" y="24"/>
                  <a:pt x="230" y="24"/>
                  <a:pt x="230" y="24"/>
                </a:cubicBezTo>
                <a:cubicBezTo>
                  <a:pt x="229" y="26"/>
                  <a:pt x="227" y="26"/>
                  <a:pt x="225" y="24"/>
                </a:cubicBezTo>
                <a:cubicBezTo>
                  <a:pt x="223" y="22"/>
                  <a:pt x="223" y="20"/>
                  <a:pt x="225" y="18"/>
                </a:cubicBezTo>
                <a:cubicBezTo>
                  <a:pt x="236" y="7"/>
                  <a:pt x="236" y="7"/>
                  <a:pt x="236" y="7"/>
                </a:cubicBezTo>
                <a:cubicBezTo>
                  <a:pt x="240" y="2"/>
                  <a:pt x="246" y="0"/>
                  <a:pt x="253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339" y="0"/>
                  <a:pt x="342" y="1"/>
                  <a:pt x="344" y="4"/>
                </a:cubicBezTo>
                <a:close/>
                <a:moveTo>
                  <a:pt x="307" y="58"/>
                </a:moveTo>
                <a:cubicBezTo>
                  <a:pt x="302" y="58"/>
                  <a:pt x="298" y="56"/>
                  <a:pt x="295" y="53"/>
                </a:cubicBezTo>
                <a:cubicBezTo>
                  <a:pt x="292" y="50"/>
                  <a:pt x="290" y="46"/>
                  <a:pt x="290" y="41"/>
                </a:cubicBezTo>
                <a:cubicBezTo>
                  <a:pt x="290" y="37"/>
                  <a:pt x="292" y="33"/>
                  <a:pt x="295" y="30"/>
                </a:cubicBezTo>
                <a:cubicBezTo>
                  <a:pt x="298" y="26"/>
                  <a:pt x="302" y="25"/>
                  <a:pt x="307" y="25"/>
                </a:cubicBezTo>
                <a:cubicBezTo>
                  <a:pt x="311" y="25"/>
                  <a:pt x="315" y="26"/>
                  <a:pt x="319" y="30"/>
                </a:cubicBezTo>
                <a:cubicBezTo>
                  <a:pt x="322" y="33"/>
                  <a:pt x="324" y="37"/>
                  <a:pt x="324" y="41"/>
                </a:cubicBezTo>
                <a:cubicBezTo>
                  <a:pt x="324" y="46"/>
                  <a:pt x="322" y="50"/>
                  <a:pt x="319" y="53"/>
                </a:cubicBezTo>
                <a:cubicBezTo>
                  <a:pt x="315" y="56"/>
                  <a:pt x="311" y="58"/>
                  <a:pt x="307" y="58"/>
                </a:cubicBezTo>
                <a:close/>
                <a:moveTo>
                  <a:pt x="307" y="50"/>
                </a:moveTo>
                <a:cubicBezTo>
                  <a:pt x="309" y="50"/>
                  <a:pt x="311" y="49"/>
                  <a:pt x="313" y="47"/>
                </a:cubicBezTo>
                <a:cubicBezTo>
                  <a:pt x="314" y="46"/>
                  <a:pt x="315" y="44"/>
                  <a:pt x="315" y="41"/>
                </a:cubicBezTo>
                <a:cubicBezTo>
                  <a:pt x="315" y="39"/>
                  <a:pt x="314" y="37"/>
                  <a:pt x="313" y="35"/>
                </a:cubicBezTo>
                <a:cubicBezTo>
                  <a:pt x="311" y="34"/>
                  <a:pt x="309" y="33"/>
                  <a:pt x="307" y="33"/>
                </a:cubicBezTo>
                <a:cubicBezTo>
                  <a:pt x="305" y="33"/>
                  <a:pt x="303" y="34"/>
                  <a:pt x="301" y="35"/>
                </a:cubicBezTo>
                <a:cubicBezTo>
                  <a:pt x="300" y="37"/>
                  <a:pt x="299" y="39"/>
                  <a:pt x="299" y="41"/>
                </a:cubicBezTo>
                <a:cubicBezTo>
                  <a:pt x="299" y="44"/>
                  <a:pt x="300" y="46"/>
                  <a:pt x="301" y="47"/>
                </a:cubicBezTo>
                <a:cubicBezTo>
                  <a:pt x="303" y="49"/>
                  <a:pt x="305" y="50"/>
                  <a:pt x="307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430214" y="5319713"/>
            <a:ext cx="322263" cy="469900"/>
          </a:xfrm>
          <a:custGeom>
            <a:avLst/>
            <a:gdLst>
              <a:gd name="T0" fmla="*/ 182 w 182"/>
              <a:gd name="T1" fmla="*/ 91 h 265"/>
              <a:gd name="T2" fmla="*/ 149 w 182"/>
              <a:gd name="T3" fmla="*/ 160 h 265"/>
              <a:gd name="T4" fmla="*/ 133 w 182"/>
              <a:gd name="T5" fmla="*/ 188 h 265"/>
              <a:gd name="T6" fmla="*/ 133 w 182"/>
              <a:gd name="T7" fmla="*/ 190 h 265"/>
              <a:gd name="T8" fmla="*/ 129 w 182"/>
              <a:gd name="T9" fmla="*/ 198 h 265"/>
              <a:gd name="T10" fmla="*/ 87 w 182"/>
              <a:gd name="T11" fmla="*/ 190 h 265"/>
              <a:gd name="T12" fmla="*/ 89 w 182"/>
              <a:gd name="T13" fmla="*/ 182 h 265"/>
              <a:gd name="T14" fmla="*/ 124 w 182"/>
              <a:gd name="T15" fmla="*/ 190 h 265"/>
              <a:gd name="T16" fmla="*/ 124 w 182"/>
              <a:gd name="T17" fmla="*/ 188 h 265"/>
              <a:gd name="T18" fmla="*/ 144 w 182"/>
              <a:gd name="T19" fmla="*/ 155 h 265"/>
              <a:gd name="T20" fmla="*/ 174 w 182"/>
              <a:gd name="T21" fmla="*/ 91 h 265"/>
              <a:gd name="T22" fmla="*/ 91 w 182"/>
              <a:gd name="T23" fmla="*/ 8 h 265"/>
              <a:gd name="T24" fmla="*/ 9 w 182"/>
              <a:gd name="T25" fmla="*/ 91 h 265"/>
              <a:gd name="T26" fmla="*/ 39 w 182"/>
              <a:gd name="T27" fmla="*/ 155 h 265"/>
              <a:gd name="T28" fmla="*/ 58 w 182"/>
              <a:gd name="T29" fmla="*/ 188 h 265"/>
              <a:gd name="T30" fmla="*/ 58 w 182"/>
              <a:gd name="T31" fmla="*/ 195 h 265"/>
              <a:gd name="T32" fmla="*/ 126 w 182"/>
              <a:gd name="T33" fmla="*/ 214 h 265"/>
              <a:gd name="T34" fmla="*/ 125 w 182"/>
              <a:gd name="T35" fmla="*/ 221 h 265"/>
              <a:gd name="T36" fmla="*/ 57 w 182"/>
              <a:gd name="T37" fmla="*/ 207 h 265"/>
              <a:gd name="T38" fmla="*/ 50 w 182"/>
              <a:gd name="T39" fmla="*/ 193 h 265"/>
              <a:gd name="T40" fmla="*/ 47 w 182"/>
              <a:gd name="T41" fmla="*/ 177 h 265"/>
              <a:gd name="T42" fmla="*/ 32 w 182"/>
              <a:gd name="T43" fmla="*/ 160 h 265"/>
              <a:gd name="T44" fmla="*/ 28 w 182"/>
              <a:gd name="T45" fmla="*/ 25 h 265"/>
              <a:gd name="T46" fmla="*/ 155 w 182"/>
              <a:gd name="T47" fmla="*/ 25 h 265"/>
              <a:gd name="T48" fmla="*/ 57 w 182"/>
              <a:gd name="T49" fmla="*/ 229 h 265"/>
              <a:gd name="T50" fmla="*/ 59 w 182"/>
              <a:gd name="T51" fmla="*/ 221 h 265"/>
              <a:gd name="T52" fmla="*/ 129 w 182"/>
              <a:gd name="T53" fmla="*/ 241 h 265"/>
              <a:gd name="T54" fmla="*/ 123 w 182"/>
              <a:gd name="T55" fmla="*/ 244 h 265"/>
              <a:gd name="T56" fmla="*/ 120 w 182"/>
              <a:gd name="T57" fmla="*/ 262 h 265"/>
              <a:gd name="T58" fmla="*/ 115 w 182"/>
              <a:gd name="T59" fmla="*/ 265 h 265"/>
              <a:gd name="T60" fmla="*/ 58 w 182"/>
              <a:gd name="T61" fmla="*/ 248 h 265"/>
              <a:gd name="T62" fmla="*/ 117 w 182"/>
              <a:gd name="T63" fmla="*/ 2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" h="265">
                <a:moveTo>
                  <a:pt x="155" y="25"/>
                </a:moveTo>
                <a:cubicBezTo>
                  <a:pt x="173" y="42"/>
                  <a:pt x="182" y="64"/>
                  <a:pt x="182" y="91"/>
                </a:cubicBezTo>
                <a:cubicBezTo>
                  <a:pt x="182" y="119"/>
                  <a:pt x="172" y="142"/>
                  <a:pt x="150" y="160"/>
                </a:cubicBezTo>
                <a:cubicBezTo>
                  <a:pt x="149" y="160"/>
                  <a:pt x="149" y="160"/>
                  <a:pt x="149" y="160"/>
                </a:cubicBezTo>
                <a:cubicBezTo>
                  <a:pt x="142" y="169"/>
                  <a:pt x="137" y="174"/>
                  <a:pt x="136" y="177"/>
                </a:cubicBezTo>
                <a:cubicBezTo>
                  <a:pt x="134" y="181"/>
                  <a:pt x="133" y="184"/>
                  <a:pt x="133" y="188"/>
                </a:cubicBezTo>
                <a:cubicBezTo>
                  <a:pt x="133" y="189"/>
                  <a:pt x="133" y="189"/>
                  <a:pt x="133" y="189"/>
                </a:cubicBezTo>
                <a:cubicBezTo>
                  <a:pt x="133" y="189"/>
                  <a:pt x="133" y="190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2" y="194"/>
                  <a:pt x="131" y="196"/>
                  <a:pt x="129" y="198"/>
                </a:cubicBezTo>
                <a:cubicBezTo>
                  <a:pt x="127" y="199"/>
                  <a:pt x="124" y="199"/>
                  <a:pt x="121" y="198"/>
                </a:cubicBezTo>
                <a:cubicBezTo>
                  <a:pt x="87" y="190"/>
                  <a:pt x="87" y="190"/>
                  <a:pt x="87" y="190"/>
                </a:cubicBezTo>
                <a:cubicBezTo>
                  <a:pt x="84" y="190"/>
                  <a:pt x="83" y="188"/>
                  <a:pt x="84" y="185"/>
                </a:cubicBezTo>
                <a:cubicBezTo>
                  <a:pt x="84" y="183"/>
                  <a:pt x="86" y="181"/>
                  <a:pt x="89" y="182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4" y="190"/>
                  <a:pt x="124" y="190"/>
                  <a:pt x="124" y="190"/>
                </a:cubicBezTo>
                <a:cubicBezTo>
                  <a:pt x="124" y="190"/>
                  <a:pt x="124" y="190"/>
                  <a:pt x="124" y="189"/>
                </a:cubicBezTo>
                <a:cubicBezTo>
                  <a:pt x="124" y="188"/>
                  <a:pt x="124" y="188"/>
                  <a:pt x="124" y="188"/>
                </a:cubicBezTo>
                <a:cubicBezTo>
                  <a:pt x="124" y="183"/>
                  <a:pt x="126" y="178"/>
                  <a:pt x="128" y="174"/>
                </a:cubicBezTo>
                <a:cubicBezTo>
                  <a:pt x="130" y="170"/>
                  <a:pt x="136" y="163"/>
                  <a:pt x="144" y="155"/>
                </a:cubicBezTo>
                <a:cubicBezTo>
                  <a:pt x="144" y="154"/>
                  <a:pt x="144" y="154"/>
                  <a:pt x="145" y="154"/>
                </a:cubicBezTo>
                <a:cubicBezTo>
                  <a:pt x="164" y="137"/>
                  <a:pt x="174" y="116"/>
                  <a:pt x="174" y="91"/>
                </a:cubicBezTo>
                <a:cubicBezTo>
                  <a:pt x="174" y="66"/>
                  <a:pt x="166" y="46"/>
                  <a:pt x="149" y="31"/>
                </a:cubicBezTo>
                <a:cubicBezTo>
                  <a:pt x="132" y="16"/>
                  <a:pt x="113" y="8"/>
                  <a:pt x="91" y="8"/>
                </a:cubicBezTo>
                <a:cubicBezTo>
                  <a:pt x="70" y="8"/>
                  <a:pt x="51" y="16"/>
                  <a:pt x="34" y="31"/>
                </a:cubicBezTo>
                <a:cubicBezTo>
                  <a:pt x="17" y="47"/>
                  <a:pt x="9" y="67"/>
                  <a:pt x="9" y="91"/>
                </a:cubicBezTo>
                <a:cubicBezTo>
                  <a:pt x="9" y="116"/>
                  <a:pt x="18" y="137"/>
                  <a:pt x="38" y="154"/>
                </a:cubicBezTo>
                <a:cubicBezTo>
                  <a:pt x="38" y="154"/>
                  <a:pt x="39" y="154"/>
                  <a:pt x="39" y="155"/>
                </a:cubicBezTo>
                <a:cubicBezTo>
                  <a:pt x="47" y="163"/>
                  <a:pt x="53" y="170"/>
                  <a:pt x="55" y="174"/>
                </a:cubicBezTo>
                <a:cubicBezTo>
                  <a:pt x="57" y="178"/>
                  <a:pt x="58" y="183"/>
                  <a:pt x="58" y="188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58" y="197"/>
                  <a:pt x="59" y="199"/>
                  <a:pt x="59" y="199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29" y="214"/>
                  <a:pt x="130" y="216"/>
                  <a:pt x="129" y="218"/>
                </a:cubicBezTo>
                <a:cubicBezTo>
                  <a:pt x="129" y="220"/>
                  <a:pt x="128" y="221"/>
                  <a:pt x="125" y="221"/>
                </a:cubicBezTo>
                <a:cubicBezTo>
                  <a:pt x="125" y="221"/>
                  <a:pt x="125" y="221"/>
                  <a:pt x="124" y="221"/>
                </a:cubicBezTo>
                <a:cubicBezTo>
                  <a:pt x="57" y="207"/>
                  <a:pt x="57" y="207"/>
                  <a:pt x="57" y="207"/>
                </a:cubicBezTo>
                <a:cubicBezTo>
                  <a:pt x="52" y="205"/>
                  <a:pt x="50" y="201"/>
                  <a:pt x="50" y="195"/>
                </a:cubicBezTo>
                <a:cubicBezTo>
                  <a:pt x="50" y="193"/>
                  <a:pt x="50" y="193"/>
                  <a:pt x="50" y="193"/>
                </a:cubicBezTo>
                <a:cubicBezTo>
                  <a:pt x="50" y="192"/>
                  <a:pt x="50" y="191"/>
                  <a:pt x="50" y="188"/>
                </a:cubicBezTo>
                <a:cubicBezTo>
                  <a:pt x="50" y="184"/>
                  <a:pt x="49" y="181"/>
                  <a:pt x="47" y="177"/>
                </a:cubicBezTo>
                <a:cubicBezTo>
                  <a:pt x="45" y="174"/>
                  <a:pt x="41" y="169"/>
                  <a:pt x="33" y="160"/>
                </a:cubicBezTo>
                <a:cubicBezTo>
                  <a:pt x="33" y="160"/>
                  <a:pt x="33" y="160"/>
                  <a:pt x="32" y="160"/>
                </a:cubicBezTo>
                <a:cubicBezTo>
                  <a:pt x="11" y="142"/>
                  <a:pt x="0" y="119"/>
                  <a:pt x="0" y="91"/>
                </a:cubicBezTo>
                <a:cubicBezTo>
                  <a:pt x="0" y="64"/>
                  <a:pt x="10" y="42"/>
                  <a:pt x="28" y="25"/>
                </a:cubicBezTo>
                <a:cubicBezTo>
                  <a:pt x="47" y="8"/>
                  <a:pt x="68" y="0"/>
                  <a:pt x="91" y="0"/>
                </a:cubicBezTo>
                <a:cubicBezTo>
                  <a:pt x="115" y="0"/>
                  <a:pt x="136" y="8"/>
                  <a:pt x="155" y="25"/>
                </a:cubicBezTo>
                <a:close/>
                <a:moveTo>
                  <a:pt x="123" y="244"/>
                </a:moveTo>
                <a:cubicBezTo>
                  <a:pt x="57" y="229"/>
                  <a:pt x="57" y="229"/>
                  <a:pt x="57" y="229"/>
                </a:cubicBezTo>
                <a:cubicBezTo>
                  <a:pt x="54" y="229"/>
                  <a:pt x="53" y="227"/>
                  <a:pt x="54" y="224"/>
                </a:cubicBezTo>
                <a:cubicBezTo>
                  <a:pt x="55" y="221"/>
                  <a:pt x="56" y="220"/>
                  <a:pt x="59" y="221"/>
                </a:cubicBezTo>
                <a:cubicBezTo>
                  <a:pt x="125" y="236"/>
                  <a:pt x="125" y="236"/>
                  <a:pt x="125" y="236"/>
                </a:cubicBezTo>
                <a:cubicBezTo>
                  <a:pt x="128" y="237"/>
                  <a:pt x="129" y="238"/>
                  <a:pt x="129" y="241"/>
                </a:cubicBezTo>
                <a:cubicBezTo>
                  <a:pt x="128" y="243"/>
                  <a:pt x="127" y="244"/>
                  <a:pt x="124" y="244"/>
                </a:cubicBezTo>
                <a:cubicBezTo>
                  <a:pt x="124" y="244"/>
                  <a:pt x="124" y="244"/>
                  <a:pt x="123" y="244"/>
                </a:cubicBezTo>
                <a:close/>
                <a:moveTo>
                  <a:pt x="117" y="257"/>
                </a:moveTo>
                <a:cubicBezTo>
                  <a:pt x="120" y="257"/>
                  <a:pt x="121" y="259"/>
                  <a:pt x="120" y="262"/>
                </a:cubicBezTo>
                <a:cubicBezTo>
                  <a:pt x="120" y="264"/>
                  <a:pt x="118" y="265"/>
                  <a:pt x="116" y="265"/>
                </a:cubicBezTo>
                <a:cubicBezTo>
                  <a:pt x="116" y="265"/>
                  <a:pt x="115" y="265"/>
                  <a:pt x="115" y="265"/>
                </a:cubicBezTo>
                <a:cubicBezTo>
                  <a:pt x="61" y="253"/>
                  <a:pt x="61" y="253"/>
                  <a:pt x="61" y="253"/>
                </a:cubicBezTo>
                <a:cubicBezTo>
                  <a:pt x="59" y="252"/>
                  <a:pt x="58" y="251"/>
                  <a:pt x="58" y="248"/>
                </a:cubicBezTo>
                <a:cubicBezTo>
                  <a:pt x="59" y="245"/>
                  <a:pt x="61" y="244"/>
                  <a:pt x="63" y="245"/>
                </a:cubicBezTo>
                <a:lnTo>
                  <a:pt x="117" y="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995363" y="5321302"/>
            <a:ext cx="463550" cy="466725"/>
          </a:xfrm>
          <a:custGeom>
            <a:avLst/>
            <a:gdLst>
              <a:gd name="T0" fmla="*/ 250 w 262"/>
              <a:gd name="T1" fmla="*/ 92 h 263"/>
              <a:gd name="T2" fmla="*/ 131 w 262"/>
              <a:gd name="T3" fmla="*/ 151 h 263"/>
              <a:gd name="T4" fmla="*/ 11 w 262"/>
              <a:gd name="T5" fmla="*/ 92 h 263"/>
              <a:gd name="T6" fmla="*/ 11 w 262"/>
              <a:gd name="T7" fmla="*/ 59 h 263"/>
              <a:gd name="T8" fmla="*/ 131 w 262"/>
              <a:gd name="T9" fmla="*/ 0 h 263"/>
              <a:gd name="T10" fmla="*/ 250 w 262"/>
              <a:gd name="T11" fmla="*/ 59 h 263"/>
              <a:gd name="T12" fmla="*/ 262 w 262"/>
              <a:gd name="T13" fmla="*/ 132 h 263"/>
              <a:gd name="T14" fmla="*/ 155 w 262"/>
              <a:gd name="T15" fmla="*/ 202 h 263"/>
              <a:gd name="T16" fmla="*/ 107 w 262"/>
              <a:gd name="T17" fmla="*/ 202 h 263"/>
              <a:gd name="T18" fmla="*/ 0 w 262"/>
              <a:gd name="T19" fmla="*/ 132 h 263"/>
              <a:gd name="T20" fmla="*/ 17 w 262"/>
              <a:gd name="T21" fmla="*/ 117 h 263"/>
              <a:gd name="T22" fmla="*/ 9 w 262"/>
              <a:gd name="T23" fmla="*/ 132 h 263"/>
              <a:gd name="T24" fmla="*/ 111 w 262"/>
              <a:gd name="T25" fmla="*/ 195 h 263"/>
              <a:gd name="T26" fmla="*/ 151 w 262"/>
              <a:gd name="T27" fmla="*/ 195 h 263"/>
              <a:gd name="T28" fmla="*/ 253 w 262"/>
              <a:gd name="T29" fmla="*/ 132 h 263"/>
              <a:gd name="T30" fmla="*/ 245 w 262"/>
              <a:gd name="T31" fmla="*/ 117 h 263"/>
              <a:gd name="T32" fmla="*/ 262 w 262"/>
              <a:gd name="T33" fmla="*/ 132 h 263"/>
              <a:gd name="T34" fmla="*/ 250 w 262"/>
              <a:gd name="T35" fmla="*/ 204 h 263"/>
              <a:gd name="T36" fmla="*/ 131 w 262"/>
              <a:gd name="T37" fmla="*/ 263 h 263"/>
              <a:gd name="T38" fmla="*/ 11 w 262"/>
              <a:gd name="T39" fmla="*/ 204 h 263"/>
              <a:gd name="T40" fmla="*/ 11 w 262"/>
              <a:gd name="T41" fmla="*/ 171 h 263"/>
              <a:gd name="T42" fmla="*/ 16 w 262"/>
              <a:gd name="T43" fmla="*/ 179 h 263"/>
              <a:gd name="T44" fmla="*/ 16 w 262"/>
              <a:gd name="T45" fmla="*/ 196 h 263"/>
              <a:gd name="T46" fmla="*/ 131 w 262"/>
              <a:gd name="T47" fmla="*/ 255 h 263"/>
              <a:gd name="T48" fmla="*/ 246 w 262"/>
              <a:gd name="T49" fmla="*/ 196 h 263"/>
              <a:gd name="T50" fmla="*/ 246 w 262"/>
              <a:gd name="T51" fmla="*/ 179 h 263"/>
              <a:gd name="T52" fmla="*/ 250 w 262"/>
              <a:gd name="T53" fmla="*/ 171 h 263"/>
              <a:gd name="T54" fmla="*/ 253 w 262"/>
              <a:gd name="T55" fmla="*/ 76 h 263"/>
              <a:gd name="T56" fmla="*/ 151 w 262"/>
              <a:gd name="T57" fmla="*/ 13 h 263"/>
              <a:gd name="T58" fmla="*/ 111 w 262"/>
              <a:gd name="T59" fmla="*/ 13 h 263"/>
              <a:gd name="T60" fmla="*/ 9 w 262"/>
              <a:gd name="T61" fmla="*/ 76 h 263"/>
              <a:gd name="T62" fmla="*/ 111 w 262"/>
              <a:gd name="T63" fmla="*/ 138 h 263"/>
              <a:gd name="T64" fmla="*/ 151 w 262"/>
              <a:gd name="T65" fmla="*/ 138 h 263"/>
              <a:gd name="T66" fmla="*/ 253 w 262"/>
              <a:gd name="T67" fmla="*/ 76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2" h="263">
                <a:moveTo>
                  <a:pt x="262" y="76"/>
                </a:moveTo>
                <a:cubicBezTo>
                  <a:pt x="262" y="82"/>
                  <a:pt x="258" y="87"/>
                  <a:pt x="250" y="92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48" y="149"/>
                  <a:pt x="140" y="151"/>
                  <a:pt x="131" y="151"/>
                </a:cubicBezTo>
                <a:cubicBezTo>
                  <a:pt x="122" y="151"/>
                  <a:pt x="114" y="149"/>
                  <a:pt x="107" y="145"/>
                </a:cubicBezTo>
                <a:cubicBezTo>
                  <a:pt x="11" y="92"/>
                  <a:pt x="11" y="92"/>
                  <a:pt x="11" y="92"/>
                </a:cubicBezTo>
                <a:cubicBezTo>
                  <a:pt x="3" y="87"/>
                  <a:pt x="0" y="82"/>
                  <a:pt x="0" y="76"/>
                </a:cubicBezTo>
                <a:cubicBezTo>
                  <a:pt x="0" y="69"/>
                  <a:pt x="3" y="64"/>
                  <a:pt x="11" y="59"/>
                </a:cubicBezTo>
                <a:cubicBezTo>
                  <a:pt x="107" y="5"/>
                  <a:pt x="107" y="5"/>
                  <a:pt x="107" y="5"/>
                </a:cubicBezTo>
                <a:cubicBezTo>
                  <a:pt x="113" y="1"/>
                  <a:pt x="121" y="0"/>
                  <a:pt x="131" y="0"/>
                </a:cubicBezTo>
                <a:cubicBezTo>
                  <a:pt x="141" y="0"/>
                  <a:pt x="149" y="1"/>
                  <a:pt x="155" y="5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8" y="64"/>
                  <a:pt x="262" y="69"/>
                  <a:pt x="262" y="76"/>
                </a:cubicBezTo>
                <a:close/>
                <a:moveTo>
                  <a:pt x="262" y="132"/>
                </a:moveTo>
                <a:cubicBezTo>
                  <a:pt x="262" y="139"/>
                  <a:pt x="258" y="144"/>
                  <a:pt x="250" y="149"/>
                </a:cubicBezTo>
                <a:cubicBezTo>
                  <a:pt x="155" y="202"/>
                  <a:pt x="155" y="202"/>
                  <a:pt x="155" y="202"/>
                </a:cubicBezTo>
                <a:cubicBezTo>
                  <a:pt x="148" y="206"/>
                  <a:pt x="140" y="208"/>
                  <a:pt x="131" y="208"/>
                </a:cubicBezTo>
                <a:cubicBezTo>
                  <a:pt x="122" y="208"/>
                  <a:pt x="114" y="206"/>
                  <a:pt x="107" y="202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3" y="144"/>
                  <a:pt x="0" y="139"/>
                  <a:pt x="0" y="132"/>
                </a:cubicBezTo>
                <a:cubicBezTo>
                  <a:pt x="0" y="125"/>
                  <a:pt x="3" y="120"/>
                  <a:pt x="11" y="116"/>
                </a:cubicBezTo>
                <a:cubicBezTo>
                  <a:pt x="14" y="114"/>
                  <a:pt x="16" y="115"/>
                  <a:pt x="17" y="117"/>
                </a:cubicBezTo>
                <a:cubicBezTo>
                  <a:pt x="18" y="120"/>
                  <a:pt x="18" y="122"/>
                  <a:pt x="16" y="123"/>
                </a:cubicBezTo>
                <a:cubicBezTo>
                  <a:pt x="11" y="126"/>
                  <a:pt x="9" y="129"/>
                  <a:pt x="9" y="132"/>
                </a:cubicBezTo>
                <a:cubicBezTo>
                  <a:pt x="9" y="135"/>
                  <a:pt x="11" y="138"/>
                  <a:pt x="16" y="141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6" y="198"/>
                  <a:pt x="123" y="199"/>
                  <a:pt x="131" y="199"/>
                </a:cubicBezTo>
                <a:cubicBezTo>
                  <a:pt x="139" y="199"/>
                  <a:pt x="145" y="198"/>
                  <a:pt x="151" y="195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51" y="138"/>
                  <a:pt x="253" y="135"/>
                  <a:pt x="253" y="132"/>
                </a:cubicBezTo>
                <a:cubicBezTo>
                  <a:pt x="253" y="129"/>
                  <a:pt x="251" y="126"/>
                  <a:pt x="246" y="123"/>
                </a:cubicBezTo>
                <a:cubicBezTo>
                  <a:pt x="244" y="122"/>
                  <a:pt x="243" y="120"/>
                  <a:pt x="245" y="117"/>
                </a:cubicBezTo>
                <a:cubicBezTo>
                  <a:pt x="246" y="115"/>
                  <a:pt x="248" y="114"/>
                  <a:pt x="250" y="116"/>
                </a:cubicBezTo>
                <a:cubicBezTo>
                  <a:pt x="258" y="120"/>
                  <a:pt x="262" y="125"/>
                  <a:pt x="262" y="132"/>
                </a:cubicBezTo>
                <a:close/>
                <a:moveTo>
                  <a:pt x="262" y="187"/>
                </a:moveTo>
                <a:cubicBezTo>
                  <a:pt x="262" y="194"/>
                  <a:pt x="258" y="199"/>
                  <a:pt x="250" y="204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148" y="262"/>
                  <a:pt x="140" y="263"/>
                  <a:pt x="131" y="263"/>
                </a:cubicBezTo>
                <a:cubicBezTo>
                  <a:pt x="122" y="263"/>
                  <a:pt x="114" y="262"/>
                  <a:pt x="107" y="258"/>
                </a:cubicBezTo>
                <a:cubicBezTo>
                  <a:pt x="11" y="204"/>
                  <a:pt x="11" y="204"/>
                  <a:pt x="11" y="204"/>
                </a:cubicBezTo>
                <a:cubicBezTo>
                  <a:pt x="3" y="199"/>
                  <a:pt x="0" y="194"/>
                  <a:pt x="0" y="187"/>
                </a:cubicBezTo>
                <a:cubicBezTo>
                  <a:pt x="0" y="181"/>
                  <a:pt x="3" y="175"/>
                  <a:pt x="11" y="171"/>
                </a:cubicBezTo>
                <a:cubicBezTo>
                  <a:pt x="14" y="170"/>
                  <a:pt x="16" y="171"/>
                  <a:pt x="17" y="173"/>
                </a:cubicBezTo>
                <a:cubicBezTo>
                  <a:pt x="18" y="176"/>
                  <a:pt x="18" y="178"/>
                  <a:pt x="16" y="179"/>
                </a:cubicBezTo>
                <a:cubicBezTo>
                  <a:pt x="11" y="182"/>
                  <a:pt x="9" y="184"/>
                  <a:pt x="9" y="187"/>
                </a:cubicBezTo>
                <a:cubicBezTo>
                  <a:pt x="9" y="190"/>
                  <a:pt x="11" y="193"/>
                  <a:pt x="16" y="196"/>
                </a:cubicBezTo>
                <a:cubicBezTo>
                  <a:pt x="111" y="250"/>
                  <a:pt x="111" y="250"/>
                  <a:pt x="111" y="250"/>
                </a:cubicBezTo>
                <a:cubicBezTo>
                  <a:pt x="116" y="253"/>
                  <a:pt x="123" y="255"/>
                  <a:pt x="131" y="255"/>
                </a:cubicBezTo>
                <a:cubicBezTo>
                  <a:pt x="139" y="255"/>
                  <a:pt x="145" y="253"/>
                  <a:pt x="151" y="25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51" y="193"/>
                  <a:pt x="253" y="190"/>
                  <a:pt x="253" y="187"/>
                </a:cubicBezTo>
                <a:cubicBezTo>
                  <a:pt x="253" y="184"/>
                  <a:pt x="251" y="182"/>
                  <a:pt x="246" y="179"/>
                </a:cubicBezTo>
                <a:cubicBezTo>
                  <a:pt x="244" y="178"/>
                  <a:pt x="243" y="176"/>
                  <a:pt x="245" y="173"/>
                </a:cubicBezTo>
                <a:cubicBezTo>
                  <a:pt x="246" y="171"/>
                  <a:pt x="248" y="170"/>
                  <a:pt x="250" y="171"/>
                </a:cubicBezTo>
                <a:cubicBezTo>
                  <a:pt x="258" y="175"/>
                  <a:pt x="262" y="181"/>
                  <a:pt x="262" y="187"/>
                </a:cubicBezTo>
                <a:close/>
                <a:moveTo>
                  <a:pt x="253" y="76"/>
                </a:moveTo>
                <a:cubicBezTo>
                  <a:pt x="253" y="72"/>
                  <a:pt x="251" y="70"/>
                  <a:pt x="246" y="67"/>
                </a:cubicBezTo>
                <a:cubicBezTo>
                  <a:pt x="151" y="13"/>
                  <a:pt x="151" y="13"/>
                  <a:pt x="151" y="13"/>
                </a:cubicBezTo>
                <a:cubicBezTo>
                  <a:pt x="145" y="10"/>
                  <a:pt x="139" y="8"/>
                  <a:pt x="131" y="8"/>
                </a:cubicBezTo>
                <a:cubicBezTo>
                  <a:pt x="123" y="8"/>
                  <a:pt x="116" y="10"/>
                  <a:pt x="111" y="13"/>
                </a:cubicBezTo>
                <a:cubicBezTo>
                  <a:pt x="16" y="67"/>
                  <a:pt x="16" y="67"/>
                  <a:pt x="16" y="67"/>
                </a:cubicBezTo>
                <a:cubicBezTo>
                  <a:pt x="11" y="70"/>
                  <a:pt x="9" y="72"/>
                  <a:pt x="9" y="76"/>
                </a:cubicBezTo>
                <a:cubicBezTo>
                  <a:pt x="9" y="79"/>
                  <a:pt x="11" y="81"/>
                  <a:pt x="16" y="84"/>
                </a:cubicBezTo>
                <a:cubicBezTo>
                  <a:pt x="111" y="138"/>
                  <a:pt x="111" y="138"/>
                  <a:pt x="111" y="138"/>
                </a:cubicBezTo>
                <a:cubicBezTo>
                  <a:pt x="116" y="141"/>
                  <a:pt x="123" y="142"/>
                  <a:pt x="131" y="142"/>
                </a:cubicBezTo>
                <a:cubicBezTo>
                  <a:pt x="139" y="142"/>
                  <a:pt x="145" y="141"/>
                  <a:pt x="151" y="138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1" y="81"/>
                  <a:pt x="253" y="79"/>
                  <a:pt x="253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1692276" y="5319713"/>
            <a:ext cx="471488" cy="469900"/>
          </a:xfrm>
          <a:custGeom>
            <a:avLst/>
            <a:gdLst>
              <a:gd name="T0" fmla="*/ 4 w 266"/>
              <a:gd name="T1" fmla="*/ 257 h 265"/>
              <a:gd name="T2" fmla="*/ 234 w 266"/>
              <a:gd name="T3" fmla="*/ 257 h 265"/>
              <a:gd name="T4" fmla="*/ 178 w 266"/>
              <a:gd name="T5" fmla="*/ 240 h 265"/>
              <a:gd name="T6" fmla="*/ 176 w 266"/>
              <a:gd name="T7" fmla="*/ 239 h 265"/>
              <a:gd name="T8" fmla="*/ 35 w 266"/>
              <a:gd name="T9" fmla="*/ 96 h 265"/>
              <a:gd name="T10" fmla="*/ 34 w 266"/>
              <a:gd name="T11" fmla="*/ 96 h 265"/>
              <a:gd name="T12" fmla="*/ 4 w 266"/>
              <a:gd name="T13" fmla="*/ 66 h 265"/>
              <a:gd name="T14" fmla="*/ 0 w 266"/>
              <a:gd name="T15" fmla="*/ 56 h 265"/>
              <a:gd name="T16" fmla="*/ 4 w 266"/>
              <a:gd name="T17" fmla="*/ 47 h 265"/>
              <a:gd name="T18" fmla="*/ 47 w 266"/>
              <a:gd name="T19" fmla="*/ 4 h 265"/>
              <a:gd name="T20" fmla="*/ 56 w 266"/>
              <a:gd name="T21" fmla="*/ 0 h 265"/>
              <a:gd name="T22" fmla="*/ 66 w 266"/>
              <a:gd name="T23" fmla="*/ 4 h 265"/>
              <a:gd name="T24" fmla="*/ 97 w 266"/>
              <a:gd name="T25" fmla="*/ 35 h 265"/>
              <a:gd name="T26" fmla="*/ 97 w 266"/>
              <a:gd name="T27" fmla="*/ 36 h 265"/>
              <a:gd name="T28" fmla="*/ 239 w 266"/>
              <a:gd name="T29" fmla="*/ 177 h 265"/>
              <a:gd name="T30" fmla="*/ 240 w 266"/>
              <a:gd name="T31" fmla="*/ 179 h 265"/>
              <a:gd name="T32" fmla="*/ 266 w 266"/>
              <a:gd name="T33" fmla="*/ 259 h 265"/>
              <a:gd name="T34" fmla="*/ 266 w 266"/>
              <a:gd name="T35" fmla="*/ 260 h 265"/>
              <a:gd name="T36" fmla="*/ 266 w 266"/>
              <a:gd name="T37" fmla="*/ 261 h 265"/>
              <a:gd name="T38" fmla="*/ 266 w 266"/>
              <a:gd name="T39" fmla="*/ 261 h 265"/>
              <a:gd name="T40" fmla="*/ 266 w 266"/>
              <a:gd name="T41" fmla="*/ 262 h 265"/>
              <a:gd name="T42" fmla="*/ 265 w 266"/>
              <a:gd name="T43" fmla="*/ 263 h 265"/>
              <a:gd name="T44" fmla="*/ 265 w 266"/>
              <a:gd name="T45" fmla="*/ 263 h 265"/>
              <a:gd name="T46" fmla="*/ 263 w 266"/>
              <a:gd name="T47" fmla="*/ 264 h 265"/>
              <a:gd name="T48" fmla="*/ 262 w 266"/>
              <a:gd name="T49" fmla="*/ 265 h 265"/>
              <a:gd name="T50" fmla="*/ 4 w 266"/>
              <a:gd name="T51" fmla="*/ 265 h 265"/>
              <a:gd name="T52" fmla="*/ 0 w 266"/>
              <a:gd name="T53" fmla="*/ 261 h 265"/>
              <a:gd name="T54" fmla="*/ 0 w 266"/>
              <a:gd name="T55" fmla="*/ 257 h 265"/>
              <a:gd name="T56" fmla="*/ 4 w 266"/>
              <a:gd name="T57" fmla="*/ 257 h 265"/>
              <a:gd name="T58" fmla="*/ 10 w 266"/>
              <a:gd name="T59" fmla="*/ 60 h 265"/>
              <a:gd name="T60" fmla="*/ 38 w 266"/>
              <a:gd name="T61" fmla="*/ 87 h 265"/>
              <a:gd name="T62" fmla="*/ 88 w 266"/>
              <a:gd name="T63" fmla="*/ 38 h 265"/>
              <a:gd name="T64" fmla="*/ 60 w 266"/>
              <a:gd name="T65" fmla="*/ 10 h 265"/>
              <a:gd name="T66" fmla="*/ 53 w 266"/>
              <a:gd name="T67" fmla="*/ 10 h 265"/>
              <a:gd name="T68" fmla="*/ 10 w 266"/>
              <a:gd name="T69" fmla="*/ 53 h 265"/>
              <a:gd name="T70" fmla="*/ 9 w 266"/>
              <a:gd name="T71" fmla="*/ 56 h 265"/>
              <a:gd name="T72" fmla="*/ 10 w 266"/>
              <a:gd name="T73" fmla="*/ 60 h 265"/>
              <a:gd name="T74" fmla="*/ 44 w 266"/>
              <a:gd name="T75" fmla="*/ 94 h 265"/>
              <a:gd name="T76" fmla="*/ 178 w 266"/>
              <a:gd name="T77" fmla="*/ 229 h 265"/>
              <a:gd name="T78" fmla="*/ 183 w 266"/>
              <a:gd name="T79" fmla="*/ 212 h 265"/>
              <a:gd name="T80" fmla="*/ 53 w 266"/>
              <a:gd name="T81" fmla="*/ 84 h 265"/>
              <a:gd name="T82" fmla="*/ 44 w 266"/>
              <a:gd name="T83" fmla="*/ 94 h 265"/>
              <a:gd name="T84" fmla="*/ 208 w 266"/>
              <a:gd name="T85" fmla="*/ 207 h 265"/>
              <a:gd name="T86" fmla="*/ 208 w 266"/>
              <a:gd name="T87" fmla="*/ 188 h 265"/>
              <a:gd name="T88" fmla="*/ 79 w 266"/>
              <a:gd name="T89" fmla="*/ 58 h 265"/>
              <a:gd name="T90" fmla="*/ 59 w 266"/>
              <a:gd name="T91" fmla="*/ 78 h 265"/>
              <a:gd name="T92" fmla="*/ 189 w 266"/>
              <a:gd name="T93" fmla="*/ 207 h 265"/>
              <a:gd name="T94" fmla="*/ 208 w 266"/>
              <a:gd name="T95" fmla="*/ 207 h 265"/>
              <a:gd name="T96" fmla="*/ 228 w 266"/>
              <a:gd name="T97" fmla="*/ 178 h 265"/>
              <a:gd name="T98" fmla="*/ 93 w 266"/>
              <a:gd name="T99" fmla="*/ 43 h 265"/>
              <a:gd name="T100" fmla="*/ 85 w 266"/>
              <a:gd name="T101" fmla="*/ 52 h 265"/>
              <a:gd name="T102" fmla="*/ 214 w 266"/>
              <a:gd name="T103" fmla="*/ 181 h 265"/>
              <a:gd name="T104" fmla="*/ 228 w 266"/>
              <a:gd name="T105" fmla="*/ 178 h 265"/>
              <a:gd name="T106" fmla="*/ 186 w 266"/>
              <a:gd name="T107" fmla="*/ 233 h 265"/>
              <a:gd name="T108" fmla="*/ 255 w 266"/>
              <a:gd name="T109" fmla="*/ 255 h 265"/>
              <a:gd name="T110" fmla="*/ 233 w 266"/>
              <a:gd name="T111" fmla="*/ 185 h 265"/>
              <a:gd name="T112" fmla="*/ 217 w 266"/>
              <a:gd name="T113" fmla="*/ 189 h 265"/>
              <a:gd name="T114" fmla="*/ 217 w 266"/>
              <a:gd name="T115" fmla="*/ 211 h 265"/>
              <a:gd name="T116" fmla="*/ 213 w 266"/>
              <a:gd name="T117" fmla="*/ 215 h 265"/>
              <a:gd name="T118" fmla="*/ 191 w 266"/>
              <a:gd name="T119" fmla="*/ 215 h 265"/>
              <a:gd name="T120" fmla="*/ 186 w 266"/>
              <a:gd name="T121" fmla="*/ 2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6" h="265">
                <a:moveTo>
                  <a:pt x="4" y="257"/>
                </a:moveTo>
                <a:cubicBezTo>
                  <a:pt x="234" y="257"/>
                  <a:pt x="234" y="257"/>
                  <a:pt x="234" y="257"/>
                </a:cubicBezTo>
                <a:cubicBezTo>
                  <a:pt x="178" y="240"/>
                  <a:pt x="178" y="240"/>
                  <a:pt x="178" y="240"/>
                </a:cubicBezTo>
                <a:cubicBezTo>
                  <a:pt x="177" y="240"/>
                  <a:pt x="177" y="239"/>
                  <a:pt x="176" y="239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4" y="96"/>
                  <a:pt x="34" y="96"/>
                </a:cubicBezTo>
                <a:cubicBezTo>
                  <a:pt x="4" y="66"/>
                  <a:pt x="4" y="66"/>
                  <a:pt x="4" y="66"/>
                </a:cubicBezTo>
                <a:cubicBezTo>
                  <a:pt x="2" y="63"/>
                  <a:pt x="0" y="60"/>
                  <a:pt x="0" y="56"/>
                </a:cubicBezTo>
                <a:cubicBezTo>
                  <a:pt x="0" y="53"/>
                  <a:pt x="2" y="50"/>
                  <a:pt x="4" y="47"/>
                </a:cubicBezTo>
                <a:cubicBezTo>
                  <a:pt x="47" y="4"/>
                  <a:pt x="47" y="4"/>
                  <a:pt x="47" y="4"/>
                </a:cubicBezTo>
                <a:cubicBezTo>
                  <a:pt x="50" y="1"/>
                  <a:pt x="53" y="0"/>
                  <a:pt x="56" y="0"/>
                </a:cubicBezTo>
                <a:cubicBezTo>
                  <a:pt x="60" y="0"/>
                  <a:pt x="63" y="1"/>
                  <a:pt x="66" y="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6"/>
                  <a:pt x="97" y="36"/>
                  <a:pt x="97" y="36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78"/>
                  <a:pt x="240" y="178"/>
                  <a:pt x="240" y="179"/>
                </a:cubicBezTo>
                <a:cubicBezTo>
                  <a:pt x="266" y="259"/>
                  <a:pt x="266" y="259"/>
                  <a:pt x="266" y="259"/>
                </a:cubicBezTo>
                <a:cubicBezTo>
                  <a:pt x="266" y="260"/>
                  <a:pt x="266" y="260"/>
                  <a:pt x="266" y="260"/>
                </a:cubicBezTo>
                <a:cubicBezTo>
                  <a:pt x="266" y="260"/>
                  <a:pt x="266" y="260"/>
                  <a:pt x="266" y="261"/>
                </a:cubicBezTo>
                <a:cubicBezTo>
                  <a:pt x="266" y="261"/>
                  <a:pt x="266" y="261"/>
                  <a:pt x="266" y="261"/>
                </a:cubicBezTo>
                <a:cubicBezTo>
                  <a:pt x="266" y="262"/>
                  <a:pt x="266" y="262"/>
                  <a:pt x="266" y="262"/>
                </a:cubicBezTo>
                <a:cubicBezTo>
                  <a:pt x="266" y="263"/>
                  <a:pt x="266" y="263"/>
                  <a:pt x="265" y="263"/>
                </a:cubicBezTo>
                <a:cubicBezTo>
                  <a:pt x="265" y="263"/>
                  <a:pt x="265" y="263"/>
                  <a:pt x="265" y="263"/>
                </a:cubicBezTo>
                <a:cubicBezTo>
                  <a:pt x="264" y="264"/>
                  <a:pt x="264" y="264"/>
                  <a:pt x="263" y="264"/>
                </a:cubicBezTo>
                <a:cubicBezTo>
                  <a:pt x="263" y="265"/>
                  <a:pt x="263" y="265"/>
                  <a:pt x="262" y="265"/>
                </a:cubicBezTo>
                <a:cubicBezTo>
                  <a:pt x="4" y="265"/>
                  <a:pt x="4" y="265"/>
                  <a:pt x="4" y="265"/>
                </a:cubicBezTo>
                <a:cubicBezTo>
                  <a:pt x="2" y="265"/>
                  <a:pt x="0" y="264"/>
                  <a:pt x="0" y="261"/>
                </a:cubicBezTo>
                <a:cubicBezTo>
                  <a:pt x="0" y="258"/>
                  <a:pt x="0" y="257"/>
                  <a:pt x="0" y="257"/>
                </a:cubicBezTo>
                <a:cubicBezTo>
                  <a:pt x="0" y="257"/>
                  <a:pt x="2" y="257"/>
                  <a:pt x="4" y="257"/>
                </a:cubicBezTo>
                <a:close/>
                <a:moveTo>
                  <a:pt x="10" y="60"/>
                </a:moveTo>
                <a:cubicBezTo>
                  <a:pt x="38" y="87"/>
                  <a:pt x="38" y="87"/>
                  <a:pt x="38" y="87"/>
                </a:cubicBezTo>
                <a:cubicBezTo>
                  <a:pt x="88" y="38"/>
                  <a:pt x="88" y="38"/>
                  <a:pt x="88" y="38"/>
                </a:cubicBezTo>
                <a:cubicBezTo>
                  <a:pt x="60" y="10"/>
                  <a:pt x="60" y="10"/>
                  <a:pt x="60" y="10"/>
                </a:cubicBezTo>
                <a:cubicBezTo>
                  <a:pt x="58" y="8"/>
                  <a:pt x="56" y="8"/>
                  <a:pt x="53" y="10"/>
                </a:cubicBezTo>
                <a:cubicBezTo>
                  <a:pt x="10" y="53"/>
                  <a:pt x="10" y="53"/>
                  <a:pt x="10" y="53"/>
                </a:cubicBezTo>
                <a:cubicBezTo>
                  <a:pt x="9" y="54"/>
                  <a:pt x="9" y="55"/>
                  <a:pt x="9" y="56"/>
                </a:cubicBezTo>
                <a:cubicBezTo>
                  <a:pt x="9" y="58"/>
                  <a:pt x="9" y="59"/>
                  <a:pt x="10" y="60"/>
                </a:cubicBezTo>
                <a:close/>
                <a:moveTo>
                  <a:pt x="44" y="94"/>
                </a:moveTo>
                <a:cubicBezTo>
                  <a:pt x="178" y="229"/>
                  <a:pt x="178" y="229"/>
                  <a:pt x="178" y="229"/>
                </a:cubicBezTo>
                <a:cubicBezTo>
                  <a:pt x="183" y="212"/>
                  <a:pt x="183" y="212"/>
                  <a:pt x="183" y="212"/>
                </a:cubicBezTo>
                <a:cubicBezTo>
                  <a:pt x="53" y="84"/>
                  <a:pt x="53" y="84"/>
                  <a:pt x="53" y="84"/>
                </a:cubicBezTo>
                <a:lnTo>
                  <a:pt x="44" y="94"/>
                </a:lnTo>
                <a:close/>
                <a:moveTo>
                  <a:pt x="208" y="207"/>
                </a:moveTo>
                <a:cubicBezTo>
                  <a:pt x="208" y="188"/>
                  <a:pt x="208" y="188"/>
                  <a:pt x="208" y="188"/>
                </a:cubicBezTo>
                <a:cubicBezTo>
                  <a:pt x="79" y="58"/>
                  <a:pt x="79" y="58"/>
                  <a:pt x="79" y="58"/>
                </a:cubicBezTo>
                <a:cubicBezTo>
                  <a:pt x="59" y="78"/>
                  <a:pt x="59" y="78"/>
                  <a:pt x="59" y="78"/>
                </a:cubicBezTo>
                <a:cubicBezTo>
                  <a:pt x="189" y="207"/>
                  <a:pt x="189" y="207"/>
                  <a:pt x="189" y="207"/>
                </a:cubicBezTo>
                <a:lnTo>
                  <a:pt x="208" y="207"/>
                </a:lnTo>
                <a:close/>
                <a:moveTo>
                  <a:pt x="228" y="178"/>
                </a:moveTo>
                <a:cubicBezTo>
                  <a:pt x="93" y="43"/>
                  <a:pt x="93" y="43"/>
                  <a:pt x="93" y="43"/>
                </a:cubicBezTo>
                <a:cubicBezTo>
                  <a:pt x="85" y="52"/>
                  <a:pt x="85" y="52"/>
                  <a:pt x="85" y="52"/>
                </a:cubicBezTo>
                <a:cubicBezTo>
                  <a:pt x="214" y="181"/>
                  <a:pt x="214" y="181"/>
                  <a:pt x="214" y="181"/>
                </a:cubicBezTo>
                <a:lnTo>
                  <a:pt x="228" y="178"/>
                </a:lnTo>
                <a:close/>
                <a:moveTo>
                  <a:pt x="186" y="233"/>
                </a:moveTo>
                <a:cubicBezTo>
                  <a:pt x="255" y="255"/>
                  <a:pt x="255" y="255"/>
                  <a:pt x="255" y="255"/>
                </a:cubicBezTo>
                <a:cubicBezTo>
                  <a:pt x="233" y="185"/>
                  <a:pt x="233" y="185"/>
                  <a:pt x="233" y="185"/>
                </a:cubicBezTo>
                <a:cubicBezTo>
                  <a:pt x="217" y="189"/>
                  <a:pt x="217" y="189"/>
                  <a:pt x="217" y="189"/>
                </a:cubicBezTo>
                <a:cubicBezTo>
                  <a:pt x="217" y="211"/>
                  <a:pt x="217" y="211"/>
                  <a:pt x="217" y="211"/>
                </a:cubicBezTo>
                <a:cubicBezTo>
                  <a:pt x="217" y="214"/>
                  <a:pt x="215" y="215"/>
                  <a:pt x="213" y="215"/>
                </a:cubicBezTo>
                <a:cubicBezTo>
                  <a:pt x="191" y="215"/>
                  <a:pt x="191" y="215"/>
                  <a:pt x="191" y="215"/>
                </a:cubicBezTo>
                <a:lnTo>
                  <a:pt x="186" y="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2389189" y="5319713"/>
            <a:ext cx="473075" cy="469900"/>
          </a:xfrm>
          <a:custGeom>
            <a:avLst/>
            <a:gdLst>
              <a:gd name="T0" fmla="*/ 27 w 267"/>
              <a:gd name="T1" fmla="*/ 179 h 265"/>
              <a:gd name="T2" fmla="*/ 170 w 267"/>
              <a:gd name="T3" fmla="*/ 36 h 265"/>
              <a:gd name="T4" fmla="*/ 201 w 267"/>
              <a:gd name="T5" fmla="*/ 4 h 265"/>
              <a:gd name="T6" fmla="*/ 220 w 267"/>
              <a:gd name="T7" fmla="*/ 4 h 265"/>
              <a:gd name="T8" fmla="*/ 267 w 267"/>
              <a:gd name="T9" fmla="*/ 56 h 265"/>
              <a:gd name="T10" fmla="*/ 232 w 267"/>
              <a:gd name="T11" fmla="*/ 96 h 265"/>
              <a:gd name="T12" fmla="*/ 91 w 267"/>
              <a:gd name="T13" fmla="*/ 239 h 265"/>
              <a:gd name="T14" fmla="*/ 6 w 267"/>
              <a:gd name="T15" fmla="*/ 264 h 265"/>
              <a:gd name="T16" fmla="*/ 2 w 267"/>
              <a:gd name="T17" fmla="*/ 263 h 265"/>
              <a:gd name="T18" fmla="*/ 47 w 267"/>
              <a:gd name="T19" fmla="*/ 5 h 265"/>
              <a:gd name="T20" fmla="*/ 70 w 267"/>
              <a:gd name="T21" fmla="*/ 5 h 265"/>
              <a:gd name="T22" fmla="*/ 123 w 267"/>
              <a:gd name="T23" fmla="*/ 67 h 265"/>
              <a:gd name="T24" fmla="*/ 64 w 267"/>
              <a:gd name="T25" fmla="*/ 11 h 265"/>
              <a:gd name="T26" fmla="*/ 12 w 267"/>
              <a:gd name="T27" fmla="*/ 53 h 265"/>
              <a:gd name="T28" fmla="*/ 14 w 267"/>
              <a:gd name="T29" fmla="*/ 65 h 265"/>
              <a:gd name="T30" fmla="*/ 18 w 267"/>
              <a:gd name="T31" fmla="*/ 69 h 265"/>
              <a:gd name="T32" fmla="*/ 51 w 267"/>
              <a:gd name="T33" fmla="*/ 42 h 265"/>
              <a:gd name="T34" fmla="*/ 58 w 267"/>
              <a:gd name="T35" fmla="*/ 49 h 265"/>
              <a:gd name="T36" fmla="*/ 47 w 267"/>
              <a:gd name="T37" fmla="*/ 97 h 265"/>
              <a:gd name="T38" fmla="*/ 66 w 267"/>
              <a:gd name="T39" fmla="*/ 84 h 265"/>
              <a:gd name="T40" fmla="*/ 52 w 267"/>
              <a:gd name="T41" fmla="*/ 103 h 265"/>
              <a:gd name="T42" fmla="*/ 66 w 267"/>
              <a:gd name="T43" fmla="*/ 122 h 265"/>
              <a:gd name="T44" fmla="*/ 60 w 267"/>
              <a:gd name="T45" fmla="*/ 122 h 265"/>
              <a:gd name="T46" fmla="*/ 1 w 267"/>
              <a:gd name="T47" fmla="*/ 58 h 265"/>
              <a:gd name="T48" fmla="*/ 47 w 267"/>
              <a:gd name="T49" fmla="*/ 5 h 265"/>
              <a:gd name="T50" fmla="*/ 81 w 267"/>
              <a:gd name="T51" fmla="*/ 233 h 265"/>
              <a:gd name="T52" fmla="*/ 54 w 267"/>
              <a:gd name="T53" fmla="*/ 215 h 265"/>
              <a:gd name="T54" fmla="*/ 50 w 267"/>
              <a:gd name="T55" fmla="*/ 189 h 265"/>
              <a:gd name="T56" fmla="*/ 11 w 267"/>
              <a:gd name="T57" fmla="*/ 255 h 265"/>
              <a:gd name="T58" fmla="*/ 53 w 267"/>
              <a:gd name="T59" fmla="*/ 181 h 265"/>
              <a:gd name="T60" fmla="*/ 174 w 267"/>
              <a:gd name="T61" fmla="*/ 43 h 265"/>
              <a:gd name="T62" fmla="*/ 59 w 267"/>
              <a:gd name="T63" fmla="*/ 207 h 265"/>
              <a:gd name="T64" fmla="*/ 208 w 267"/>
              <a:gd name="T65" fmla="*/ 78 h 265"/>
              <a:gd name="T66" fmla="*/ 59 w 267"/>
              <a:gd name="T67" fmla="*/ 188 h 265"/>
              <a:gd name="T68" fmla="*/ 214 w 267"/>
              <a:gd name="T69" fmla="*/ 84 h 265"/>
              <a:gd name="T70" fmla="*/ 89 w 267"/>
              <a:gd name="T71" fmla="*/ 229 h 265"/>
              <a:gd name="T72" fmla="*/ 214 w 267"/>
              <a:gd name="T73" fmla="*/ 84 h 265"/>
              <a:gd name="T74" fmla="*/ 168 w 267"/>
              <a:gd name="T75" fmla="*/ 219 h 265"/>
              <a:gd name="T76" fmla="*/ 217 w 267"/>
              <a:gd name="T77" fmla="*/ 208 h 265"/>
              <a:gd name="T78" fmla="*/ 223 w 267"/>
              <a:gd name="T79" fmla="*/ 214 h 265"/>
              <a:gd name="T80" fmla="*/ 202 w 267"/>
              <a:gd name="T81" fmla="*/ 254 h 265"/>
              <a:gd name="T82" fmla="*/ 213 w 267"/>
              <a:gd name="T83" fmla="*/ 254 h 265"/>
              <a:gd name="T84" fmla="*/ 255 w 267"/>
              <a:gd name="T85" fmla="*/ 205 h 265"/>
              <a:gd name="T86" fmla="*/ 200 w 267"/>
              <a:gd name="T87" fmla="*/ 144 h 265"/>
              <a:gd name="T88" fmla="*/ 261 w 267"/>
              <a:gd name="T89" fmla="*/ 199 h 265"/>
              <a:gd name="T90" fmla="*/ 260 w 267"/>
              <a:gd name="T91" fmla="*/ 218 h 265"/>
              <a:gd name="T92" fmla="*/ 208 w 267"/>
              <a:gd name="T93" fmla="*/ 264 h 265"/>
              <a:gd name="T94" fmla="*/ 144 w 267"/>
              <a:gd name="T95" fmla="*/ 206 h 265"/>
              <a:gd name="T96" fmla="*/ 150 w 267"/>
              <a:gd name="T97" fmla="*/ 200 h 265"/>
              <a:gd name="T98" fmla="*/ 176 w 267"/>
              <a:gd name="T99" fmla="*/ 200 h 265"/>
              <a:gd name="T100" fmla="*/ 182 w 267"/>
              <a:gd name="T101" fmla="*/ 206 h 265"/>
              <a:gd name="T102" fmla="*/ 229 w 267"/>
              <a:gd name="T103" fmla="*/ 87 h 265"/>
              <a:gd name="T104" fmla="*/ 258 w 267"/>
              <a:gd name="T105" fmla="*/ 56 h 265"/>
              <a:gd name="T106" fmla="*/ 213 w 267"/>
              <a:gd name="T107" fmla="*/ 10 h 265"/>
              <a:gd name="T108" fmla="*/ 179 w 267"/>
              <a:gd name="T109" fmla="*/ 38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7" h="265">
                <a:moveTo>
                  <a:pt x="1" y="259"/>
                </a:moveTo>
                <a:cubicBezTo>
                  <a:pt x="27" y="179"/>
                  <a:pt x="27" y="179"/>
                  <a:pt x="27" y="179"/>
                </a:cubicBezTo>
                <a:cubicBezTo>
                  <a:pt x="27" y="178"/>
                  <a:pt x="28" y="178"/>
                  <a:pt x="28" y="177"/>
                </a:cubicBezTo>
                <a:cubicBezTo>
                  <a:pt x="170" y="36"/>
                  <a:pt x="170" y="36"/>
                  <a:pt x="170" y="36"/>
                </a:cubicBezTo>
                <a:cubicBezTo>
                  <a:pt x="170" y="35"/>
                  <a:pt x="170" y="35"/>
                  <a:pt x="170" y="35"/>
                </a:cubicBezTo>
                <a:cubicBezTo>
                  <a:pt x="201" y="4"/>
                  <a:pt x="201" y="4"/>
                  <a:pt x="201" y="4"/>
                </a:cubicBezTo>
                <a:cubicBezTo>
                  <a:pt x="204" y="1"/>
                  <a:pt x="207" y="0"/>
                  <a:pt x="211" y="0"/>
                </a:cubicBezTo>
                <a:cubicBezTo>
                  <a:pt x="214" y="0"/>
                  <a:pt x="217" y="1"/>
                  <a:pt x="220" y="4"/>
                </a:cubicBezTo>
                <a:cubicBezTo>
                  <a:pt x="263" y="47"/>
                  <a:pt x="263" y="47"/>
                  <a:pt x="263" y="47"/>
                </a:cubicBezTo>
                <a:cubicBezTo>
                  <a:pt x="265" y="50"/>
                  <a:pt x="267" y="53"/>
                  <a:pt x="267" y="56"/>
                </a:cubicBezTo>
                <a:cubicBezTo>
                  <a:pt x="267" y="60"/>
                  <a:pt x="265" y="63"/>
                  <a:pt x="263" y="66"/>
                </a:cubicBezTo>
                <a:cubicBezTo>
                  <a:pt x="232" y="96"/>
                  <a:pt x="232" y="96"/>
                  <a:pt x="232" y="96"/>
                </a:cubicBezTo>
                <a:cubicBezTo>
                  <a:pt x="232" y="96"/>
                  <a:pt x="232" y="96"/>
                  <a:pt x="232" y="96"/>
                </a:cubicBezTo>
                <a:cubicBezTo>
                  <a:pt x="91" y="239"/>
                  <a:pt x="91" y="239"/>
                  <a:pt x="91" y="239"/>
                </a:cubicBezTo>
                <a:cubicBezTo>
                  <a:pt x="90" y="239"/>
                  <a:pt x="89" y="240"/>
                  <a:pt x="89" y="240"/>
                </a:cubicBezTo>
                <a:cubicBezTo>
                  <a:pt x="6" y="264"/>
                  <a:pt x="6" y="264"/>
                  <a:pt x="6" y="264"/>
                </a:cubicBezTo>
                <a:cubicBezTo>
                  <a:pt x="5" y="265"/>
                  <a:pt x="5" y="265"/>
                  <a:pt x="5" y="265"/>
                </a:cubicBezTo>
                <a:cubicBezTo>
                  <a:pt x="4" y="265"/>
                  <a:pt x="3" y="264"/>
                  <a:pt x="2" y="263"/>
                </a:cubicBezTo>
                <a:cubicBezTo>
                  <a:pt x="1" y="262"/>
                  <a:pt x="0" y="261"/>
                  <a:pt x="1" y="259"/>
                </a:cubicBezTo>
                <a:close/>
                <a:moveTo>
                  <a:pt x="47" y="5"/>
                </a:moveTo>
                <a:cubicBezTo>
                  <a:pt x="50" y="2"/>
                  <a:pt x="54" y="1"/>
                  <a:pt x="58" y="1"/>
                </a:cubicBezTo>
                <a:cubicBezTo>
                  <a:pt x="62" y="0"/>
                  <a:pt x="66" y="2"/>
                  <a:pt x="70" y="5"/>
                </a:cubicBezTo>
                <a:cubicBezTo>
                  <a:pt x="84" y="22"/>
                  <a:pt x="102" y="40"/>
                  <a:pt x="123" y="61"/>
                </a:cubicBezTo>
                <a:cubicBezTo>
                  <a:pt x="125" y="63"/>
                  <a:pt x="124" y="65"/>
                  <a:pt x="123" y="67"/>
                </a:cubicBezTo>
                <a:cubicBezTo>
                  <a:pt x="121" y="69"/>
                  <a:pt x="119" y="69"/>
                  <a:pt x="117" y="67"/>
                </a:cubicBezTo>
                <a:cubicBezTo>
                  <a:pt x="97" y="47"/>
                  <a:pt x="80" y="29"/>
                  <a:pt x="64" y="11"/>
                </a:cubicBezTo>
                <a:cubicBezTo>
                  <a:pt x="60" y="7"/>
                  <a:pt x="57" y="8"/>
                  <a:pt x="53" y="11"/>
                </a:cubicBezTo>
                <a:cubicBezTo>
                  <a:pt x="12" y="53"/>
                  <a:pt x="12" y="53"/>
                  <a:pt x="12" y="53"/>
                </a:cubicBezTo>
                <a:cubicBezTo>
                  <a:pt x="8" y="56"/>
                  <a:pt x="8" y="60"/>
                  <a:pt x="12" y="63"/>
                </a:cubicBezTo>
                <a:cubicBezTo>
                  <a:pt x="12" y="64"/>
                  <a:pt x="13" y="64"/>
                  <a:pt x="14" y="65"/>
                </a:cubicBezTo>
                <a:cubicBezTo>
                  <a:pt x="14" y="65"/>
                  <a:pt x="15" y="66"/>
                  <a:pt x="16" y="67"/>
                </a:cubicBezTo>
                <a:cubicBezTo>
                  <a:pt x="16" y="67"/>
                  <a:pt x="17" y="68"/>
                  <a:pt x="18" y="69"/>
                </a:cubicBezTo>
                <a:cubicBezTo>
                  <a:pt x="19" y="70"/>
                  <a:pt x="20" y="71"/>
                  <a:pt x="21" y="72"/>
                </a:cubicBezTo>
                <a:cubicBezTo>
                  <a:pt x="51" y="42"/>
                  <a:pt x="51" y="42"/>
                  <a:pt x="51" y="42"/>
                </a:cubicBezTo>
                <a:cubicBezTo>
                  <a:pt x="53" y="41"/>
                  <a:pt x="55" y="41"/>
                  <a:pt x="57" y="43"/>
                </a:cubicBezTo>
                <a:cubicBezTo>
                  <a:pt x="59" y="45"/>
                  <a:pt x="59" y="47"/>
                  <a:pt x="58" y="49"/>
                </a:cubicBezTo>
                <a:cubicBezTo>
                  <a:pt x="28" y="78"/>
                  <a:pt x="28" y="78"/>
                  <a:pt x="28" y="78"/>
                </a:cubicBezTo>
                <a:cubicBezTo>
                  <a:pt x="34" y="85"/>
                  <a:pt x="41" y="91"/>
                  <a:pt x="47" y="97"/>
                </a:cubicBezTo>
                <a:cubicBezTo>
                  <a:pt x="60" y="84"/>
                  <a:pt x="60" y="84"/>
                  <a:pt x="60" y="84"/>
                </a:cubicBezTo>
                <a:cubicBezTo>
                  <a:pt x="62" y="82"/>
                  <a:pt x="64" y="82"/>
                  <a:pt x="66" y="84"/>
                </a:cubicBezTo>
                <a:cubicBezTo>
                  <a:pt x="67" y="86"/>
                  <a:pt x="68" y="88"/>
                  <a:pt x="66" y="90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8" y="108"/>
                  <a:pt x="62" y="112"/>
                  <a:pt x="66" y="116"/>
                </a:cubicBezTo>
                <a:cubicBezTo>
                  <a:pt x="68" y="119"/>
                  <a:pt x="68" y="120"/>
                  <a:pt x="66" y="122"/>
                </a:cubicBezTo>
                <a:cubicBezTo>
                  <a:pt x="65" y="123"/>
                  <a:pt x="64" y="124"/>
                  <a:pt x="63" y="124"/>
                </a:cubicBezTo>
                <a:cubicBezTo>
                  <a:pt x="62" y="124"/>
                  <a:pt x="61" y="123"/>
                  <a:pt x="60" y="122"/>
                </a:cubicBezTo>
                <a:cubicBezTo>
                  <a:pt x="42" y="104"/>
                  <a:pt x="24" y="87"/>
                  <a:pt x="6" y="69"/>
                </a:cubicBezTo>
                <a:cubicBezTo>
                  <a:pt x="3" y="66"/>
                  <a:pt x="2" y="63"/>
                  <a:pt x="1" y="58"/>
                </a:cubicBezTo>
                <a:cubicBezTo>
                  <a:pt x="1" y="54"/>
                  <a:pt x="3" y="50"/>
                  <a:pt x="6" y="47"/>
                </a:cubicBezTo>
                <a:lnTo>
                  <a:pt x="47" y="5"/>
                </a:lnTo>
                <a:close/>
                <a:moveTo>
                  <a:pt x="11" y="255"/>
                </a:moveTo>
                <a:cubicBezTo>
                  <a:pt x="81" y="233"/>
                  <a:pt x="81" y="233"/>
                  <a:pt x="81" y="233"/>
                </a:cubicBezTo>
                <a:cubicBezTo>
                  <a:pt x="76" y="215"/>
                  <a:pt x="76" y="215"/>
                  <a:pt x="76" y="215"/>
                </a:cubicBezTo>
                <a:cubicBezTo>
                  <a:pt x="54" y="215"/>
                  <a:pt x="54" y="215"/>
                  <a:pt x="54" y="215"/>
                </a:cubicBezTo>
                <a:cubicBezTo>
                  <a:pt x="52" y="215"/>
                  <a:pt x="50" y="214"/>
                  <a:pt x="50" y="211"/>
                </a:cubicBezTo>
                <a:cubicBezTo>
                  <a:pt x="50" y="189"/>
                  <a:pt x="50" y="189"/>
                  <a:pt x="50" y="189"/>
                </a:cubicBezTo>
                <a:cubicBezTo>
                  <a:pt x="34" y="185"/>
                  <a:pt x="34" y="185"/>
                  <a:pt x="34" y="185"/>
                </a:cubicBezTo>
                <a:lnTo>
                  <a:pt x="11" y="255"/>
                </a:lnTo>
                <a:close/>
                <a:moveTo>
                  <a:pt x="39" y="178"/>
                </a:moveTo>
                <a:cubicBezTo>
                  <a:pt x="53" y="181"/>
                  <a:pt x="53" y="181"/>
                  <a:pt x="53" y="18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74" y="43"/>
                  <a:pt x="174" y="43"/>
                  <a:pt x="174" y="43"/>
                </a:cubicBezTo>
                <a:lnTo>
                  <a:pt x="39" y="178"/>
                </a:lnTo>
                <a:close/>
                <a:moveTo>
                  <a:pt x="59" y="207"/>
                </a:moveTo>
                <a:cubicBezTo>
                  <a:pt x="78" y="207"/>
                  <a:pt x="78" y="207"/>
                  <a:pt x="78" y="207"/>
                </a:cubicBezTo>
                <a:cubicBezTo>
                  <a:pt x="208" y="78"/>
                  <a:pt x="208" y="78"/>
                  <a:pt x="208" y="7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59" y="188"/>
                  <a:pt x="59" y="188"/>
                  <a:pt x="59" y="188"/>
                </a:cubicBezTo>
                <a:lnTo>
                  <a:pt x="59" y="207"/>
                </a:lnTo>
                <a:close/>
                <a:moveTo>
                  <a:pt x="214" y="84"/>
                </a:moveTo>
                <a:cubicBezTo>
                  <a:pt x="84" y="212"/>
                  <a:pt x="84" y="212"/>
                  <a:pt x="84" y="212"/>
                </a:cubicBezTo>
                <a:cubicBezTo>
                  <a:pt x="89" y="229"/>
                  <a:pt x="89" y="229"/>
                  <a:pt x="89" y="229"/>
                </a:cubicBezTo>
                <a:cubicBezTo>
                  <a:pt x="223" y="94"/>
                  <a:pt x="223" y="94"/>
                  <a:pt x="223" y="94"/>
                </a:cubicBezTo>
                <a:lnTo>
                  <a:pt x="214" y="84"/>
                </a:lnTo>
                <a:close/>
                <a:moveTo>
                  <a:pt x="182" y="206"/>
                </a:moveTo>
                <a:cubicBezTo>
                  <a:pt x="168" y="219"/>
                  <a:pt x="168" y="219"/>
                  <a:pt x="168" y="219"/>
                </a:cubicBezTo>
                <a:cubicBezTo>
                  <a:pt x="175" y="226"/>
                  <a:pt x="181" y="232"/>
                  <a:pt x="187" y="238"/>
                </a:cubicBezTo>
                <a:cubicBezTo>
                  <a:pt x="217" y="208"/>
                  <a:pt x="217" y="208"/>
                  <a:pt x="217" y="208"/>
                </a:cubicBezTo>
                <a:cubicBezTo>
                  <a:pt x="219" y="206"/>
                  <a:pt x="221" y="206"/>
                  <a:pt x="223" y="208"/>
                </a:cubicBezTo>
                <a:cubicBezTo>
                  <a:pt x="225" y="210"/>
                  <a:pt x="225" y="212"/>
                  <a:pt x="223" y="21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8" y="250"/>
                  <a:pt x="201" y="253"/>
                  <a:pt x="202" y="254"/>
                </a:cubicBezTo>
                <a:cubicBezTo>
                  <a:pt x="204" y="255"/>
                  <a:pt x="206" y="256"/>
                  <a:pt x="208" y="256"/>
                </a:cubicBezTo>
                <a:cubicBezTo>
                  <a:pt x="210" y="256"/>
                  <a:pt x="212" y="255"/>
                  <a:pt x="213" y="254"/>
                </a:cubicBezTo>
                <a:cubicBezTo>
                  <a:pt x="254" y="212"/>
                  <a:pt x="254" y="212"/>
                  <a:pt x="254" y="212"/>
                </a:cubicBezTo>
                <a:cubicBezTo>
                  <a:pt x="257" y="210"/>
                  <a:pt x="257" y="207"/>
                  <a:pt x="255" y="205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8" y="147"/>
                  <a:pt x="198" y="146"/>
                  <a:pt x="200" y="144"/>
                </a:cubicBezTo>
                <a:cubicBezTo>
                  <a:pt x="202" y="142"/>
                  <a:pt x="204" y="142"/>
                  <a:pt x="206" y="144"/>
                </a:cubicBezTo>
                <a:cubicBezTo>
                  <a:pt x="261" y="199"/>
                  <a:pt x="261" y="199"/>
                  <a:pt x="261" y="199"/>
                </a:cubicBezTo>
                <a:cubicBezTo>
                  <a:pt x="263" y="202"/>
                  <a:pt x="264" y="205"/>
                  <a:pt x="264" y="209"/>
                </a:cubicBezTo>
                <a:cubicBezTo>
                  <a:pt x="264" y="212"/>
                  <a:pt x="263" y="216"/>
                  <a:pt x="260" y="218"/>
                </a:cubicBezTo>
                <a:cubicBezTo>
                  <a:pt x="219" y="260"/>
                  <a:pt x="219" y="260"/>
                  <a:pt x="219" y="260"/>
                </a:cubicBezTo>
                <a:cubicBezTo>
                  <a:pt x="216" y="263"/>
                  <a:pt x="212" y="264"/>
                  <a:pt x="208" y="264"/>
                </a:cubicBezTo>
                <a:cubicBezTo>
                  <a:pt x="203" y="264"/>
                  <a:pt x="199" y="263"/>
                  <a:pt x="196" y="260"/>
                </a:cubicBezTo>
                <a:cubicBezTo>
                  <a:pt x="184" y="247"/>
                  <a:pt x="166" y="229"/>
                  <a:pt x="144" y="206"/>
                </a:cubicBezTo>
                <a:cubicBezTo>
                  <a:pt x="142" y="204"/>
                  <a:pt x="142" y="202"/>
                  <a:pt x="144" y="200"/>
                </a:cubicBezTo>
                <a:cubicBezTo>
                  <a:pt x="146" y="198"/>
                  <a:pt x="148" y="198"/>
                  <a:pt x="150" y="200"/>
                </a:cubicBezTo>
                <a:cubicBezTo>
                  <a:pt x="153" y="204"/>
                  <a:pt x="158" y="208"/>
                  <a:pt x="163" y="213"/>
                </a:cubicBezTo>
                <a:cubicBezTo>
                  <a:pt x="176" y="200"/>
                  <a:pt x="176" y="200"/>
                  <a:pt x="176" y="200"/>
                </a:cubicBezTo>
                <a:cubicBezTo>
                  <a:pt x="178" y="198"/>
                  <a:pt x="180" y="198"/>
                  <a:pt x="182" y="200"/>
                </a:cubicBezTo>
                <a:cubicBezTo>
                  <a:pt x="183" y="202"/>
                  <a:pt x="184" y="204"/>
                  <a:pt x="182" y="206"/>
                </a:cubicBezTo>
                <a:close/>
                <a:moveTo>
                  <a:pt x="179" y="38"/>
                </a:moveTo>
                <a:cubicBezTo>
                  <a:pt x="229" y="87"/>
                  <a:pt x="229" y="87"/>
                  <a:pt x="229" y="87"/>
                </a:cubicBezTo>
                <a:cubicBezTo>
                  <a:pt x="257" y="60"/>
                  <a:pt x="257" y="60"/>
                  <a:pt x="257" y="60"/>
                </a:cubicBezTo>
                <a:cubicBezTo>
                  <a:pt x="258" y="59"/>
                  <a:pt x="258" y="58"/>
                  <a:pt x="258" y="56"/>
                </a:cubicBezTo>
                <a:cubicBezTo>
                  <a:pt x="258" y="55"/>
                  <a:pt x="258" y="54"/>
                  <a:pt x="257" y="53"/>
                </a:cubicBezTo>
                <a:cubicBezTo>
                  <a:pt x="213" y="10"/>
                  <a:pt x="213" y="10"/>
                  <a:pt x="213" y="10"/>
                </a:cubicBezTo>
                <a:cubicBezTo>
                  <a:pt x="211" y="8"/>
                  <a:pt x="209" y="8"/>
                  <a:pt x="207" y="10"/>
                </a:cubicBezTo>
                <a:lnTo>
                  <a:pt x="179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3084513" y="5318126"/>
            <a:ext cx="471488" cy="471488"/>
          </a:xfrm>
          <a:custGeom>
            <a:avLst/>
            <a:gdLst>
              <a:gd name="T0" fmla="*/ 44 w 266"/>
              <a:gd name="T1" fmla="*/ 38 h 266"/>
              <a:gd name="T2" fmla="*/ 108 w 266"/>
              <a:gd name="T3" fmla="*/ 108 h 266"/>
              <a:gd name="T4" fmla="*/ 101 w 266"/>
              <a:gd name="T5" fmla="*/ 108 h 266"/>
              <a:gd name="T6" fmla="*/ 33 w 266"/>
              <a:gd name="T7" fmla="*/ 50 h 266"/>
              <a:gd name="T8" fmla="*/ 27 w 266"/>
              <a:gd name="T9" fmla="*/ 50 h 266"/>
              <a:gd name="T10" fmla="*/ 2 w 266"/>
              <a:gd name="T11" fmla="*/ 19 h 266"/>
              <a:gd name="T12" fmla="*/ 25 w 266"/>
              <a:gd name="T13" fmla="*/ 2 h 266"/>
              <a:gd name="T14" fmla="*/ 50 w 266"/>
              <a:gd name="T15" fmla="*/ 33 h 266"/>
              <a:gd name="T16" fmla="*/ 207 w 266"/>
              <a:gd name="T17" fmla="*/ 48 h 266"/>
              <a:gd name="T18" fmla="*/ 226 w 266"/>
              <a:gd name="T19" fmla="*/ 60 h 266"/>
              <a:gd name="T20" fmla="*/ 258 w 266"/>
              <a:gd name="T21" fmla="*/ 30 h 266"/>
              <a:gd name="T22" fmla="*/ 265 w 266"/>
              <a:gd name="T23" fmla="*/ 62 h 266"/>
              <a:gd name="T24" fmla="*/ 213 w 266"/>
              <a:gd name="T25" fmla="*/ 104 h 266"/>
              <a:gd name="T26" fmla="*/ 101 w 266"/>
              <a:gd name="T27" fmla="*/ 197 h 266"/>
              <a:gd name="T28" fmla="*/ 88 w 266"/>
              <a:gd name="T29" fmla="*/ 251 h 266"/>
              <a:gd name="T30" fmla="*/ 32 w 266"/>
              <a:gd name="T31" fmla="*/ 261 h 266"/>
              <a:gd name="T32" fmla="*/ 31 w 266"/>
              <a:gd name="T33" fmla="*/ 255 h 266"/>
              <a:gd name="T34" fmla="*/ 60 w 266"/>
              <a:gd name="T35" fmla="*/ 219 h 266"/>
              <a:gd name="T36" fmla="*/ 41 w 266"/>
              <a:gd name="T37" fmla="*/ 206 h 266"/>
              <a:gd name="T38" fmla="*/ 8 w 266"/>
              <a:gd name="T39" fmla="*/ 237 h 266"/>
              <a:gd name="T40" fmla="*/ 2 w 266"/>
              <a:gd name="T41" fmla="*/ 205 h 266"/>
              <a:gd name="T42" fmla="*/ 54 w 266"/>
              <a:gd name="T43" fmla="*/ 163 h 266"/>
              <a:gd name="T44" fmla="*/ 166 w 266"/>
              <a:gd name="T45" fmla="*/ 70 h 266"/>
              <a:gd name="T46" fmla="*/ 178 w 266"/>
              <a:gd name="T47" fmla="*/ 15 h 266"/>
              <a:gd name="T48" fmla="*/ 234 w 266"/>
              <a:gd name="T49" fmla="*/ 6 h 266"/>
              <a:gd name="T50" fmla="*/ 236 w 266"/>
              <a:gd name="T51" fmla="*/ 12 h 266"/>
              <a:gd name="T52" fmla="*/ 197 w 266"/>
              <a:gd name="T53" fmla="*/ 44 h 266"/>
              <a:gd name="T54" fmla="*/ 226 w 266"/>
              <a:gd name="T55" fmla="*/ 11 h 266"/>
              <a:gd name="T56" fmla="*/ 172 w 266"/>
              <a:gd name="T57" fmla="*/ 44 h 266"/>
              <a:gd name="T58" fmla="*/ 174 w 266"/>
              <a:gd name="T59" fmla="*/ 74 h 266"/>
              <a:gd name="T60" fmla="*/ 70 w 266"/>
              <a:gd name="T61" fmla="*/ 174 h 266"/>
              <a:gd name="T62" fmla="*/ 22 w 266"/>
              <a:gd name="T63" fmla="*/ 185 h 266"/>
              <a:gd name="T64" fmla="*/ 35 w 266"/>
              <a:gd name="T65" fmla="*/ 201 h 266"/>
              <a:gd name="T66" fmla="*/ 54 w 266"/>
              <a:gd name="T67" fmla="*/ 200 h 266"/>
              <a:gd name="T68" fmla="*/ 70 w 266"/>
              <a:gd name="T69" fmla="*/ 222 h 266"/>
              <a:gd name="T70" fmla="*/ 41 w 266"/>
              <a:gd name="T71" fmla="*/ 256 h 266"/>
              <a:gd name="T72" fmla="*/ 83 w 266"/>
              <a:gd name="T73" fmla="*/ 246 h 266"/>
              <a:gd name="T74" fmla="*/ 93 w 266"/>
              <a:gd name="T75" fmla="*/ 197 h 266"/>
              <a:gd name="T76" fmla="*/ 192 w 266"/>
              <a:gd name="T77" fmla="*/ 93 h 266"/>
              <a:gd name="T78" fmla="*/ 213 w 266"/>
              <a:gd name="T79" fmla="*/ 96 h 266"/>
              <a:gd name="T80" fmla="*/ 256 w 266"/>
              <a:gd name="T81" fmla="*/ 42 h 266"/>
              <a:gd name="T82" fmla="*/ 223 w 266"/>
              <a:gd name="T83" fmla="*/ 70 h 266"/>
              <a:gd name="T84" fmla="*/ 201 w 266"/>
              <a:gd name="T85" fmla="*/ 54 h 266"/>
              <a:gd name="T86" fmla="*/ 41 w 266"/>
              <a:gd name="T87" fmla="*/ 30 h 266"/>
              <a:gd name="T88" fmla="*/ 11 w 266"/>
              <a:gd name="T89" fmla="*/ 22 h 266"/>
              <a:gd name="T90" fmla="*/ 41 w 266"/>
              <a:gd name="T91" fmla="*/ 30 h 266"/>
              <a:gd name="T92" fmla="*/ 254 w 266"/>
              <a:gd name="T93" fmla="*/ 236 h 266"/>
              <a:gd name="T94" fmla="*/ 172 w 266"/>
              <a:gd name="T95" fmla="*/ 147 h 266"/>
              <a:gd name="T96" fmla="*/ 261 w 266"/>
              <a:gd name="T97" fmla="*/ 230 h 266"/>
              <a:gd name="T98" fmla="*/ 261 w 266"/>
              <a:gd name="T99" fmla="*/ 248 h 266"/>
              <a:gd name="T100" fmla="*/ 239 w 266"/>
              <a:gd name="T101" fmla="*/ 264 h 266"/>
              <a:gd name="T102" fmla="*/ 147 w 266"/>
              <a:gd name="T103" fmla="*/ 178 h 266"/>
              <a:gd name="T104" fmla="*/ 153 w 266"/>
              <a:gd name="T105" fmla="*/ 172 h 266"/>
              <a:gd name="T106" fmla="*/ 243 w 266"/>
              <a:gd name="T107" fmla="*/ 255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6" h="266">
                <a:moveTo>
                  <a:pt x="50" y="33"/>
                </a:moveTo>
                <a:cubicBezTo>
                  <a:pt x="44" y="38"/>
                  <a:pt x="44" y="38"/>
                  <a:pt x="44" y="38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109" y="103"/>
                  <a:pt x="109" y="106"/>
                  <a:pt x="108" y="108"/>
                </a:cubicBezTo>
                <a:cubicBezTo>
                  <a:pt x="106" y="108"/>
                  <a:pt x="105" y="109"/>
                  <a:pt x="104" y="109"/>
                </a:cubicBezTo>
                <a:cubicBezTo>
                  <a:pt x="103" y="109"/>
                  <a:pt x="102" y="108"/>
                  <a:pt x="101" y="108"/>
                </a:cubicBezTo>
                <a:cubicBezTo>
                  <a:pt x="38" y="44"/>
                  <a:pt x="38" y="44"/>
                  <a:pt x="38" y="44"/>
                </a:cubicBezTo>
                <a:cubicBezTo>
                  <a:pt x="33" y="50"/>
                  <a:pt x="33" y="50"/>
                  <a:pt x="33" y="50"/>
                </a:cubicBezTo>
                <a:cubicBezTo>
                  <a:pt x="32" y="50"/>
                  <a:pt x="31" y="51"/>
                  <a:pt x="30" y="51"/>
                </a:cubicBezTo>
                <a:cubicBezTo>
                  <a:pt x="29" y="51"/>
                  <a:pt x="28" y="50"/>
                  <a:pt x="27" y="5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3"/>
                  <a:pt x="0" y="21"/>
                  <a:pt x="2" y="19"/>
                </a:cubicBezTo>
                <a:cubicBezTo>
                  <a:pt x="19" y="2"/>
                  <a:pt x="19" y="2"/>
                  <a:pt x="19" y="2"/>
                </a:cubicBezTo>
                <a:cubicBezTo>
                  <a:pt x="21" y="0"/>
                  <a:pt x="23" y="0"/>
                  <a:pt x="25" y="2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9"/>
                  <a:pt x="51" y="31"/>
                  <a:pt x="50" y="33"/>
                </a:cubicBezTo>
                <a:close/>
                <a:moveTo>
                  <a:pt x="207" y="41"/>
                </a:moveTo>
                <a:cubicBezTo>
                  <a:pt x="204" y="43"/>
                  <a:pt x="204" y="46"/>
                  <a:pt x="207" y="48"/>
                </a:cubicBezTo>
                <a:cubicBezTo>
                  <a:pt x="219" y="60"/>
                  <a:pt x="219" y="60"/>
                  <a:pt x="219" y="60"/>
                </a:cubicBezTo>
                <a:cubicBezTo>
                  <a:pt x="221" y="62"/>
                  <a:pt x="223" y="62"/>
                  <a:pt x="226" y="60"/>
                </a:cubicBezTo>
                <a:cubicBezTo>
                  <a:pt x="254" y="31"/>
                  <a:pt x="254" y="31"/>
                  <a:pt x="254" y="31"/>
                </a:cubicBezTo>
                <a:cubicBezTo>
                  <a:pt x="256" y="30"/>
                  <a:pt x="257" y="30"/>
                  <a:pt x="258" y="30"/>
                </a:cubicBezTo>
                <a:cubicBezTo>
                  <a:pt x="260" y="30"/>
                  <a:pt x="261" y="31"/>
                  <a:pt x="261" y="33"/>
                </a:cubicBezTo>
                <a:cubicBezTo>
                  <a:pt x="265" y="42"/>
                  <a:pt x="266" y="52"/>
                  <a:pt x="265" y="62"/>
                </a:cubicBezTo>
                <a:cubicBezTo>
                  <a:pt x="263" y="72"/>
                  <a:pt x="258" y="81"/>
                  <a:pt x="251" y="88"/>
                </a:cubicBezTo>
                <a:cubicBezTo>
                  <a:pt x="241" y="99"/>
                  <a:pt x="228" y="104"/>
                  <a:pt x="213" y="104"/>
                </a:cubicBezTo>
                <a:cubicBezTo>
                  <a:pt x="207" y="104"/>
                  <a:pt x="202" y="103"/>
                  <a:pt x="197" y="101"/>
                </a:cubicBezTo>
                <a:cubicBezTo>
                  <a:pt x="101" y="197"/>
                  <a:pt x="101" y="197"/>
                  <a:pt x="101" y="197"/>
                </a:cubicBezTo>
                <a:cubicBezTo>
                  <a:pt x="104" y="206"/>
                  <a:pt x="105" y="216"/>
                  <a:pt x="103" y="226"/>
                </a:cubicBezTo>
                <a:cubicBezTo>
                  <a:pt x="100" y="236"/>
                  <a:pt x="96" y="245"/>
                  <a:pt x="88" y="251"/>
                </a:cubicBezTo>
                <a:cubicBezTo>
                  <a:pt x="79" y="261"/>
                  <a:pt x="67" y="266"/>
                  <a:pt x="54" y="266"/>
                </a:cubicBezTo>
                <a:cubicBezTo>
                  <a:pt x="46" y="266"/>
                  <a:pt x="39" y="265"/>
                  <a:pt x="32" y="261"/>
                </a:cubicBezTo>
                <a:cubicBezTo>
                  <a:pt x="31" y="261"/>
                  <a:pt x="30" y="260"/>
                  <a:pt x="30" y="258"/>
                </a:cubicBezTo>
                <a:cubicBezTo>
                  <a:pt x="30" y="257"/>
                  <a:pt x="30" y="256"/>
                  <a:pt x="31" y="255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62" y="224"/>
                  <a:pt x="62" y="221"/>
                  <a:pt x="60" y="219"/>
                </a:cubicBezTo>
                <a:cubicBezTo>
                  <a:pt x="47" y="206"/>
                  <a:pt x="47" y="206"/>
                  <a:pt x="47" y="206"/>
                </a:cubicBezTo>
                <a:cubicBezTo>
                  <a:pt x="45" y="204"/>
                  <a:pt x="43" y="204"/>
                  <a:pt x="41" y="206"/>
                </a:cubicBezTo>
                <a:cubicBezTo>
                  <a:pt x="12" y="236"/>
                  <a:pt x="12" y="236"/>
                  <a:pt x="12" y="236"/>
                </a:cubicBezTo>
                <a:cubicBezTo>
                  <a:pt x="11" y="237"/>
                  <a:pt x="10" y="237"/>
                  <a:pt x="8" y="237"/>
                </a:cubicBezTo>
                <a:cubicBezTo>
                  <a:pt x="7" y="237"/>
                  <a:pt x="6" y="236"/>
                  <a:pt x="6" y="234"/>
                </a:cubicBezTo>
                <a:cubicBezTo>
                  <a:pt x="1" y="225"/>
                  <a:pt x="0" y="215"/>
                  <a:pt x="2" y="205"/>
                </a:cubicBezTo>
                <a:cubicBezTo>
                  <a:pt x="4" y="195"/>
                  <a:pt x="9" y="186"/>
                  <a:pt x="16" y="178"/>
                </a:cubicBezTo>
                <a:cubicBezTo>
                  <a:pt x="26" y="168"/>
                  <a:pt x="39" y="163"/>
                  <a:pt x="54" y="163"/>
                </a:cubicBezTo>
                <a:cubicBezTo>
                  <a:pt x="60" y="163"/>
                  <a:pt x="65" y="164"/>
                  <a:pt x="70" y="166"/>
                </a:cubicBezTo>
                <a:cubicBezTo>
                  <a:pt x="166" y="70"/>
                  <a:pt x="166" y="70"/>
                  <a:pt x="166" y="70"/>
                </a:cubicBezTo>
                <a:cubicBezTo>
                  <a:pt x="163" y="61"/>
                  <a:pt x="162" y="51"/>
                  <a:pt x="164" y="41"/>
                </a:cubicBezTo>
                <a:cubicBezTo>
                  <a:pt x="166" y="31"/>
                  <a:pt x="171" y="22"/>
                  <a:pt x="178" y="15"/>
                </a:cubicBezTo>
                <a:cubicBezTo>
                  <a:pt x="186" y="8"/>
                  <a:pt x="194" y="3"/>
                  <a:pt x="205" y="2"/>
                </a:cubicBezTo>
                <a:cubicBezTo>
                  <a:pt x="215" y="0"/>
                  <a:pt x="225" y="1"/>
                  <a:pt x="234" y="6"/>
                </a:cubicBezTo>
                <a:cubicBezTo>
                  <a:pt x="236" y="6"/>
                  <a:pt x="237" y="7"/>
                  <a:pt x="237" y="9"/>
                </a:cubicBezTo>
                <a:cubicBezTo>
                  <a:pt x="237" y="10"/>
                  <a:pt x="237" y="11"/>
                  <a:pt x="236" y="12"/>
                </a:cubicBezTo>
                <a:lnTo>
                  <a:pt x="207" y="41"/>
                </a:lnTo>
                <a:close/>
                <a:moveTo>
                  <a:pt x="197" y="44"/>
                </a:moveTo>
                <a:cubicBezTo>
                  <a:pt x="197" y="41"/>
                  <a:pt x="198" y="38"/>
                  <a:pt x="201" y="35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10" y="6"/>
                  <a:pt x="196" y="9"/>
                  <a:pt x="184" y="21"/>
                </a:cubicBezTo>
                <a:cubicBezTo>
                  <a:pt x="178" y="27"/>
                  <a:pt x="174" y="35"/>
                  <a:pt x="172" y="44"/>
                </a:cubicBezTo>
                <a:cubicBezTo>
                  <a:pt x="170" y="53"/>
                  <a:pt x="171" y="62"/>
                  <a:pt x="174" y="70"/>
                </a:cubicBezTo>
                <a:cubicBezTo>
                  <a:pt x="175" y="72"/>
                  <a:pt x="175" y="73"/>
                  <a:pt x="174" y="74"/>
                </a:cubicBezTo>
                <a:cubicBezTo>
                  <a:pt x="74" y="174"/>
                  <a:pt x="74" y="174"/>
                  <a:pt x="74" y="174"/>
                </a:cubicBezTo>
                <a:cubicBezTo>
                  <a:pt x="73" y="175"/>
                  <a:pt x="71" y="175"/>
                  <a:pt x="70" y="174"/>
                </a:cubicBezTo>
                <a:cubicBezTo>
                  <a:pt x="65" y="172"/>
                  <a:pt x="60" y="171"/>
                  <a:pt x="54" y="171"/>
                </a:cubicBezTo>
                <a:cubicBezTo>
                  <a:pt x="41" y="171"/>
                  <a:pt x="31" y="176"/>
                  <a:pt x="22" y="185"/>
                </a:cubicBezTo>
                <a:cubicBezTo>
                  <a:pt x="10" y="196"/>
                  <a:pt x="7" y="210"/>
                  <a:pt x="11" y="225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7" y="198"/>
                  <a:pt x="41" y="197"/>
                  <a:pt x="44" y="197"/>
                </a:cubicBezTo>
                <a:cubicBezTo>
                  <a:pt x="48" y="197"/>
                  <a:pt x="51" y="198"/>
                  <a:pt x="54" y="200"/>
                </a:cubicBezTo>
                <a:cubicBezTo>
                  <a:pt x="66" y="213"/>
                  <a:pt x="66" y="213"/>
                  <a:pt x="66" y="213"/>
                </a:cubicBezTo>
                <a:cubicBezTo>
                  <a:pt x="69" y="216"/>
                  <a:pt x="70" y="219"/>
                  <a:pt x="70" y="222"/>
                </a:cubicBezTo>
                <a:cubicBezTo>
                  <a:pt x="70" y="226"/>
                  <a:pt x="68" y="229"/>
                  <a:pt x="66" y="232"/>
                </a:cubicBezTo>
                <a:cubicBezTo>
                  <a:pt x="41" y="256"/>
                  <a:pt x="41" y="256"/>
                  <a:pt x="41" y="256"/>
                </a:cubicBezTo>
                <a:cubicBezTo>
                  <a:pt x="49" y="259"/>
                  <a:pt x="56" y="259"/>
                  <a:pt x="63" y="257"/>
                </a:cubicBezTo>
                <a:cubicBezTo>
                  <a:pt x="71" y="255"/>
                  <a:pt x="77" y="251"/>
                  <a:pt x="83" y="246"/>
                </a:cubicBezTo>
                <a:cubicBezTo>
                  <a:pt x="89" y="240"/>
                  <a:pt x="93" y="232"/>
                  <a:pt x="95" y="223"/>
                </a:cubicBezTo>
                <a:cubicBezTo>
                  <a:pt x="96" y="214"/>
                  <a:pt x="96" y="205"/>
                  <a:pt x="93" y="197"/>
                </a:cubicBezTo>
                <a:cubicBezTo>
                  <a:pt x="92" y="195"/>
                  <a:pt x="92" y="194"/>
                  <a:pt x="93" y="192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194" y="92"/>
                  <a:pt x="195" y="92"/>
                  <a:pt x="197" y="93"/>
                </a:cubicBezTo>
                <a:cubicBezTo>
                  <a:pt x="202" y="95"/>
                  <a:pt x="207" y="96"/>
                  <a:pt x="213" y="96"/>
                </a:cubicBezTo>
                <a:cubicBezTo>
                  <a:pt x="226" y="96"/>
                  <a:pt x="236" y="91"/>
                  <a:pt x="245" y="83"/>
                </a:cubicBezTo>
                <a:cubicBezTo>
                  <a:pt x="257" y="71"/>
                  <a:pt x="260" y="57"/>
                  <a:pt x="256" y="42"/>
                </a:cubicBezTo>
                <a:cubicBezTo>
                  <a:pt x="232" y="66"/>
                  <a:pt x="232" y="66"/>
                  <a:pt x="232" y="66"/>
                </a:cubicBezTo>
                <a:cubicBezTo>
                  <a:pt x="229" y="69"/>
                  <a:pt x="226" y="70"/>
                  <a:pt x="223" y="70"/>
                </a:cubicBezTo>
                <a:cubicBezTo>
                  <a:pt x="219" y="70"/>
                  <a:pt x="216" y="69"/>
                  <a:pt x="213" y="66"/>
                </a:cubicBezTo>
                <a:cubicBezTo>
                  <a:pt x="201" y="54"/>
                  <a:pt x="201" y="54"/>
                  <a:pt x="201" y="54"/>
                </a:cubicBezTo>
                <a:cubicBezTo>
                  <a:pt x="198" y="51"/>
                  <a:pt x="197" y="48"/>
                  <a:pt x="197" y="44"/>
                </a:cubicBezTo>
                <a:close/>
                <a:moveTo>
                  <a:pt x="41" y="30"/>
                </a:moveTo>
                <a:cubicBezTo>
                  <a:pt x="22" y="11"/>
                  <a:pt x="22" y="11"/>
                  <a:pt x="22" y="11"/>
                </a:cubicBezTo>
                <a:cubicBezTo>
                  <a:pt x="11" y="22"/>
                  <a:pt x="11" y="22"/>
                  <a:pt x="11" y="22"/>
                </a:cubicBezTo>
                <a:cubicBezTo>
                  <a:pt x="30" y="41"/>
                  <a:pt x="30" y="41"/>
                  <a:pt x="30" y="41"/>
                </a:cubicBezTo>
                <a:lnTo>
                  <a:pt x="41" y="30"/>
                </a:lnTo>
                <a:close/>
                <a:moveTo>
                  <a:pt x="254" y="242"/>
                </a:moveTo>
                <a:cubicBezTo>
                  <a:pt x="257" y="240"/>
                  <a:pt x="257" y="238"/>
                  <a:pt x="254" y="236"/>
                </a:cubicBezTo>
                <a:cubicBezTo>
                  <a:pt x="172" y="153"/>
                  <a:pt x="172" y="153"/>
                  <a:pt x="172" y="153"/>
                </a:cubicBezTo>
                <a:cubicBezTo>
                  <a:pt x="170" y="151"/>
                  <a:pt x="170" y="149"/>
                  <a:pt x="172" y="147"/>
                </a:cubicBezTo>
                <a:cubicBezTo>
                  <a:pt x="174" y="145"/>
                  <a:pt x="176" y="145"/>
                  <a:pt x="178" y="147"/>
                </a:cubicBezTo>
                <a:cubicBezTo>
                  <a:pt x="261" y="230"/>
                  <a:pt x="261" y="230"/>
                  <a:pt x="261" y="230"/>
                </a:cubicBezTo>
                <a:cubicBezTo>
                  <a:pt x="263" y="232"/>
                  <a:pt x="264" y="236"/>
                  <a:pt x="264" y="239"/>
                </a:cubicBezTo>
                <a:cubicBezTo>
                  <a:pt x="264" y="242"/>
                  <a:pt x="263" y="246"/>
                  <a:pt x="261" y="248"/>
                </a:cubicBezTo>
                <a:cubicBezTo>
                  <a:pt x="249" y="261"/>
                  <a:pt x="249" y="261"/>
                  <a:pt x="249" y="261"/>
                </a:cubicBezTo>
                <a:cubicBezTo>
                  <a:pt x="246" y="263"/>
                  <a:pt x="243" y="264"/>
                  <a:pt x="239" y="264"/>
                </a:cubicBezTo>
                <a:cubicBezTo>
                  <a:pt x="236" y="264"/>
                  <a:pt x="233" y="263"/>
                  <a:pt x="230" y="261"/>
                </a:cubicBezTo>
                <a:cubicBezTo>
                  <a:pt x="147" y="178"/>
                  <a:pt x="147" y="178"/>
                  <a:pt x="147" y="178"/>
                </a:cubicBezTo>
                <a:cubicBezTo>
                  <a:pt x="145" y="176"/>
                  <a:pt x="145" y="174"/>
                  <a:pt x="147" y="172"/>
                </a:cubicBezTo>
                <a:cubicBezTo>
                  <a:pt x="149" y="170"/>
                  <a:pt x="151" y="170"/>
                  <a:pt x="153" y="172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8" y="257"/>
                  <a:pt x="241" y="257"/>
                  <a:pt x="243" y="255"/>
                </a:cubicBezTo>
                <a:lnTo>
                  <a:pt x="254" y="2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3789363" y="5319713"/>
            <a:ext cx="469900" cy="469900"/>
          </a:xfrm>
          <a:custGeom>
            <a:avLst/>
            <a:gdLst>
              <a:gd name="T0" fmla="*/ 56 w 265"/>
              <a:gd name="T1" fmla="*/ 167 h 265"/>
              <a:gd name="T2" fmla="*/ 9 w 265"/>
              <a:gd name="T3" fmla="*/ 210 h 265"/>
              <a:gd name="T4" fmla="*/ 56 w 265"/>
              <a:gd name="T5" fmla="*/ 257 h 265"/>
              <a:gd name="T6" fmla="*/ 100 w 265"/>
              <a:gd name="T7" fmla="*/ 195 h 265"/>
              <a:gd name="T8" fmla="*/ 121 w 265"/>
              <a:gd name="T9" fmla="*/ 171 h 265"/>
              <a:gd name="T10" fmla="*/ 128 w 265"/>
              <a:gd name="T11" fmla="*/ 176 h 265"/>
              <a:gd name="T12" fmla="*/ 108 w 265"/>
              <a:gd name="T13" fmla="*/ 195 h 265"/>
              <a:gd name="T14" fmla="*/ 56 w 265"/>
              <a:gd name="T15" fmla="*/ 265 h 265"/>
              <a:gd name="T16" fmla="*/ 0 w 265"/>
              <a:gd name="T17" fmla="*/ 210 h 265"/>
              <a:gd name="T18" fmla="*/ 56 w 265"/>
              <a:gd name="T19" fmla="*/ 158 h 265"/>
              <a:gd name="T20" fmla="*/ 88 w 265"/>
              <a:gd name="T21" fmla="*/ 149 h 265"/>
              <a:gd name="T22" fmla="*/ 91 w 265"/>
              <a:gd name="T23" fmla="*/ 156 h 265"/>
              <a:gd name="T24" fmla="*/ 54 w 265"/>
              <a:gd name="T25" fmla="*/ 182 h 265"/>
              <a:gd name="T26" fmla="*/ 83 w 265"/>
              <a:gd name="T27" fmla="*/ 211 h 265"/>
              <a:gd name="T28" fmla="*/ 54 w 265"/>
              <a:gd name="T29" fmla="*/ 240 h 265"/>
              <a:gd name="T30" fmla="*/ 25 w 265"/>
              <a:gd name="T31" fmla="*/ 211 h 265"/>
              <a:gd name="T32" fmla="*/ 54 w 265"/>
              <a:gd name="T33" fmla="*/ 182 h 265"/>
              <a:gd name="T34" fmla="*/ 138 w 265"/>
              <a:gd name="T35" fmla="*/ 172 h 265"/>
              <a:gd name="T36" fmla="*/ 93 w 265"/>
              <a:gd name="T37" fmla="*/ 136 h 265"/>
              <a:gd name="T38" fmla="*/ 47 w 265"/>
              <a:gd name="T39" fmla="*/ 83 h 265"/>
              <a:gd name="T40" fmla="*/ 26 w 265"/>
              <a:gd name="T41" fmla="*/ 4 h 265"/>
              <a:gd name="T42" fmla="*/ 33 w 265"/>
              <a:gd name="T43" fmla="*/ 2 h 265"/>
              <a:gd name="T44" fmla="*/ 161 w 265"/>
              <a:gd name="T45" fmla="*/ 138 h 265"/>
              <a:gd name="T46" fmla="*/ 181 w 265"/>
              <a:gd name="T47" fmla="*/ 153 h 265"/>
              <a:gd name="T48" fmla="*/ 250 w 265"/>
              <a:gd name="T49" fmla="*/ 173 h 265"/>
              <a:gd name="T50" fmla="*/ 249 w 265"/>
              <a:gd name="T51" fmla="*/ 249 h 265"/>
              <a:gd name="T52" fmla="*/ 162 w 265"/>
              <a:gd name="T53" fmla="*/ 234 h 265"/>
              <a:gd name="T54" fmla="*/ 150 w 265"/>
              <a:gd name="T55" fmla="*/ 185 h 265"/>
              <a:gd name="T56" fmla="*/ 39 w 265"/>
              <a:gd name="T57" fmla="*/ 196 h 265"/>
              <a:gd name="T58" fmla="*/ 39 w 265"/>
              <a:gd name="T59" fmla="*/ 226 h 265"/>
              <a:gd name="T60" fmla="*/ 69 w 265"/>
              <a:gd name="T61" fmla="*/ 226 h 265"/>
              <a:gd name="T62" fmla="*/ 69 w 265"/>
              <a:gd name="T63" fmla="*/ 196 h 265"/>
              <a:gd name="T64" fmla="*/ 43 w 265"/>
              <a:gd name="T65" fmla="*/ 53 h 265"/>
              <a:gd name="T66" fmla="*/ 78 w 265"/>
              <a:gd name="T67" fmla="*/ 110 h 265"/>
              <a:gd name="T68" fmla="*/ 124 w 265"/>
              <a:gd name="T69" fmla="*/ 150 h 265"/>
              <a:gd name="T70" fmla="*/ 158 w 265"/>
              <a:gd name="T71" fmla="*/ 182 h 265"/>
              <a:gd name="T72" fmla="*/ 170 w 265"/>
              <a:gd name="T73" fmla="*/ 231 h 265"/>
              <a:gd name="T74" fmla="*/ 243 w 265"/>
              <a:gd name="T75" fmla="*/ 243 h 265"/>
              <a:gd name="T76" fmla="*/ 244 w 265"/>
              <a:gd name="T77" fmla="*/ 179 h 265"/>
              <a:gd name="T78" fmla="*/ 179 w 265"/>
              <a:gd name="T79" fmla="*/ 161 h 265"/>
              <a:gd name="T80" fmla="*/ 154 w 265"/>
              <a:gd name="T81" fmla="*/ 142 h 265"/>
              <a:gd name="T82" fmla="*/ 43 w 265"/>
              <a:gd name="T83" fmla="*/ 53 h 265"/>
              <a:gd name="T84" fmla="*/ 137 w 265"/>
              <a:gd name="T85" fmla="*/ 136 h 265"/>
              <a:gd name="T86" fmla="*/ 137 w 265"/>
              <a:gd name="T87" fmla="*/ 145 h 265"/>
              <a:gd name="T88" fmla="*/ 128 w 265"/>
              <a:gd name="T89" fmla="*/ 145 h 265"/>
              <a:gd name="T90" fmla="*/ 126 w 265"/>
              <a:gd name="T91" fmla="*/ 138 h 265"/>
              <a:gd name="T92" fmla="*/ 133 w 265"/>
              <a:gd name="T93" fmla="*/ 134 h 265"/>
              <a:gd name="T94" fmla="*/ 231 w 265"/>
              <a:gd name="T95" fmla="*/ 15 h 265"/>
              <a:gd name="T96" fmla="*/ 142 w 265"/>
              <a:gd name="T97" fmla="*/ 104 h 265"/>
              <a:gd name="T98" fmla="*/ 233 w 265"/>
              <a:gd name="T99" fmla="*/ 2 h 265"/>
              <a:gd name="T100" fmla="*/ 239 w 265"/>
              <a:gd name="T101" fmla="*/ 4 h 265"/>
              <a:gd name="T102" fmla="*/ 177 w 265"/>
              <a:gd name="T103" fmla="*/ 134 h 265"/>
              <a:gd name="T104" fmla="*/ 171 w 265"/>
              <a:gd name="T105" fmla="*/ 134 h 265"/>
              <a:gd name="T106" fmla="*/ 212 w 265"/>
              <a:gd name="T107" fmla="*/ 79 h 265"/>
              <a:gd name="T108" fmla="*/ 191 w 265"/>
              <a:gd name="T109" fmla="*/ 191 h 265"/>
              <a:gd name="T110" fmla="*/ 232 w 265"/>
              <a:gd name="T111" fmla="*/ 191 h 265"/>
              <a:gd name="T112" fmla="*/ 232 w 265"/>
              <a:gd name="T113" fmla="*/ 232 h 265"/>
              <a:gd name="T114" fmla="*/ 191 w 265"/>
              <a:gd name="T115" fmla="*/ 232 h 265"/>
              <a:gd name="T116" fmla="*/ 191 w 265"/>
              <a:gd name="T117" fmla="*/ 211 h 265"/>
              <a:gd name="T118" fmla="*/ 211 w 265"/>
              <a:gd name="T119" fmla="*/ 232 h 265"/>
              <a:gd name="T120" fmla="*/ 232 w 265"/>
              <a:gd name="T121" fmla="*/ 211 h 265"/>
              <a:gd name="T122" fmla="*/ 211 w 265"/>
              <a:gd name="T123" fmla="*/ 190 h 265"/>
              <a:gd name="T124" fmla="*/ 191 w 265"/>
              <a:gd name="T125" fmla="*/ 21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5" h="265">
                <a:moveTo>
                  <a:pt x="85" y="159"/>
                </a:moveTo>
                <a:cubicBezTo>
                  <a:pt x="74" y="164"/>
                  <a:pt x="64" y="167"/>
                  <a:pt x="56" y="167"/>
                </a:cubicBezTo>
                <a:cubicBezTo>
                  <a:pt x="42" y="167"/>
                  <a:pt x="31" y="171"/>
                  <a:pt x="22" y="179"/>
                </a:cubicBezTo>
                <a:cubicBezTo>
                  <a:pt x="13" y="187"/>
                  <a:pt x="9" y="197"/>
                  <a:pt x="9" y="210"/>
                </a:cubicBezTo>
                <a:cubicBezTo>
                  <a:pt x="9" y="223"/>
                  <a:pt x="13" y="234"/>
                  <a:pt x="22" y="243"/>
                </a:cubicBezTo>
                <a:cubicBezTo>
                  <a:pt x="31" y="252"/>
                  <a:pt x="43" y="257"/>
                  <a:pt x="56" y="257"/>
                </a:cubicBezTo>
                <a:cubicBezTo>
                  <a:pt x="75" y="257"/>
                  <a:pt x="89" y="248"/>
                  <a:pt x="96" y="231"/>
                </a:cubicBezTo>
                <a:cubicBezTo>
                  <a:pt x="98" y="225"/>
                  <a:pt x="100" y="213"/>
                  <a:pt x="100" y="195"/>
                </a:cubicBezTo>
                <a:cubicBezTo>
                  <a:pt x="100" y="190"/>
                  <a:pt x="104" y="185"/>
                  <a:pt x="113" y="178"/>
                </a:cubicBezTo>
                <a:cubicBezTo>
                  <a:pt x="117" y="175"/>
                  <a:pt x="120" y="173"/>
                  <a:pt x="121" y="171"/>
                </a:cubicBezTo>
                <a:cubicBezTo>
                  <a:pt x="123" y="169"/>
                  <a:pt x="125" y="169"/>
                  <a:pt x="127" y="171"/>
                </a:cubicBezTo>
                <a:cubicBezTo>
                  <a:pt x="129" y="173"/>
                  <a:pt x="129" y="174"/>
                  <a:pt x="128" y="176"/>
                </a:cubicBezTo>
                <a:cubicBezTo>
                  <a:pt x="126" y="179"/>
                  <a:pt x="123" y="181"/>
                  <a:pt x="118" y="185"/>
                </a:cubicBezTo>
                <a:cubicBezTo>
                  <a:pt x="111" y="190"/>
                  <a:pt x="108" y="193"/>
                  <a:pt x="108" y="195"/>
                </a:cubicBezTo>
                <a:cubicBezTo>
                  <a:pt x="108" y="214"/>
                  <a:pt x="106" y="227"/>
                  <a:pt x="103" y="234"/>
                </a:cubicBezTo>
                <a:cubicBezTo>
                  <a:pt x="95" y="255"/>
                  <a:pt x="79" y="265"/>
                  <a:pt x="56" y="265"/>
                </a:cubicBezTo>
                <a:cubicBezTo>
                  <a:pt x="41" y="265"/>
                  <a:pt x="28" y="260"/>
                  <a:pt x="17" y="249"/>
                </a:cubicBezTo>
                <a:cubicBezTo>
                  <a:pt x="6" y="238"/>
                  <a:pt x="0" y="225"/>
                  <a:pt x="0" y="210"/>
                </a:cubicBezTo>
                <a:cubicBezTo>
                  <a:pt x="0" y="195"/>
                  <a:pt x="6" y="183"/>
                  <a:pt x="16" y="173"/>
                </a:cubicBezTo>
                <a:cubicBezTo>
                  <a:pt x="27" y="163"/>
                  <a:pt x="40" y="158"/>
                  <a:pt x="56" y="158"/>
                </a:cubicBezTo>
                <a:cubicBezTo>
                  <a:pt x="63" y="158"/>
                  <a:pt x="71" y="156"/>
                  <a:pt x="82" y="151"/>
                </a:cubicBezTo>
                <a:cubicBezTo>
                  <a:pt x="85" y="150"/>
                  <a:pt x="86" y="149"/>
                  <a:pt x="88" y="149"/>
                </a:cubicBezTo>
                <a:cubicBezTo>
                  <a:pt x="90" y="147"/>
                  <a:pt x="92" y="148"/>
                  <a:pt x="93" y="151"/>
                </a:cubicBezTo>
                <a:cubicBezTo>
                  <a:pt x="94" y="153"/>
                  <a:pt x="93" y="155"/>
                  <a:pt x="91" y="156"/>
                </a:cubicBezTo>
                <a:cubicBezTo>
                  <a:pt x="90" y="157"/>
                  <a:pt x="88" y="158"/>
                  <a:pt x="85" y="159"/>
                </a:cubicBezTo>
                <a:close/>
                <a:moveTo>
                  <a:pt x="54" y="182"/>
                </a:moveTo>
                <a:cubicBezTo>
                  <a:pt x="62" y="182"/>
                  <a:pt x="69" y="185"/>
                  <a:pt x="75" y="191"/>
                </a:cubicBezTo>
                <a:cubicBezTo>
                  <a:pt x="80" y="196"/>
                  <a:pt x="83" y="203"/>
                  <a:pt x="83" y="211"/>
                </a:cubicBezTo>
                <a:cubicBezTo>
                  <a:pt x="83" y="219"/>
                  <a:pt x="80" y="226"/>
                  <a:pt x="75" y="232"/>
                </a:cubicBezTo>
                <a:cubicBezTo>
                  <a:pt x="69" y="237"/>
                  <a:pt x="62" y="240"/>
                  <a:pt x="54" y="240"/>
                </a:cubicBezTo>
                <a:cubicBezTo>
                  <a:pt x="46" y="240"/>
                  <a:pt x="39" y="237"/>
                  <a:pt x="34" y="232"/>
                </a:cubicBezTo>
                <a:cubicBezTo>
                  <a:pt x="28" y="226"/>
                  <a:pt x="25" y="219"/>
                  <a:pt x="25" y="211"/>
                </a:cubicBezTo>
                <a:cubicBezTo>
                  <a:pt x="25" y="203"/>
                  <a:pt x="28" y="196"/>
                  <a:pt x="34" y="191"/>
                </a:cubicBezTo>
                <a:cubicBezTo>
                  <a:pt x="39" y="185"/>
                  <a:pt x="46" y="182"/>
                  <a:pt x="54" y="182"/>
                </a:cubicBezTo>
                <a:close/>
                <a:moveTo>
                  <a:pt x="150" y="185"/>
                </a:moveTo>
                <a:cubicBezTo>
                  <a:pt x="146" y="180"/>
                  <a:pt x="142" y="176"/>
                  <a:pt x="138" y="172"/>
                </a:cubicBezTo>
                <a:cubicBezTo>
                  <a:pt x="134" y="169"/>
                  <a:pt x="127" y="164"/>
                  <a:pt x="118" y="157"/>
                </a:cubicBezTo>
                <a:cubicBezTo>
                  <a:pt x="108" y="148"/>
                  <a:pt x="99" y="141"/>
                  <a:pt x="93" y="136"/>
                </a:cubicBezTo>
                <a:cubicBezTo>
                  <a:pt x="87" y="131"/>
                  <a:pt x="79" y="124"/>
                  <a:pt x="69" y="113"/>
                </a:cubicBezTo>
                <a:cubicBezTo>
                  <a:pt x="60" y="103"/>
                  <a:pt x="52" y="93"/>
                  <a:pt x="47" y="83"/>
                </a:cubicBezTo>
                <a:cubicBezTo>
                  <a:pt x="41" y="74"/>
                  <a:pt x="37" y="62"/>
                  <a:pt x="32" y="48"/>
                </a:cubicBezTo>
                <a:cubicBezTo>
                  <a:pt x="28" y="34"/>
                  <a:pt x="26" y="19"/>
                  <a:pt x="26" y="4"/>
                </a:cubicBezTo>
                <a:cubicBezTo>
                  <a:pt x="26" y="2"/>
                  <a:pt x="27" y="1"/>
                  <a:pt x="29" y="1"/>
                </a:cubicBezTo>
                <a:cubicBezTo>
                  <a:pt x="31" y="0"/>
                  <a:pt x="32" y="0"/>
                  <a:pt x="33" y="2"/>
                </a:cubicBezTo>
                <a:cubicBezTo>
                  <a:pt x="160" y="137"/>
                  <a:pt x="160" y="137"/>
                  <a:pt x="160" y="137"/>
                </a:cubicBezTo>
                <a:cubicBezTo>
                  <a:pt x="161" y="137"/>
                  <a:pt x="161" y="137"/>
                  <a:pt x="161" y="138"/>
                </a:cubicBezTo>
                <a:cubicBezTo>
                  <a:pt x="162" y="139"/>
                  <a:pt x="163" y="141"/>
                  <a:pt x="165" y="144"/>
                </a:cubicBezTo>
                <a:cubicBezTo>
                  <a:pt x="168" y="146"/>
                  <a:pt x="173" y="149"/>
                  <a:pt x="181" y="153"/>
                </a:cubicBezTo>
                <a:cubicBezTo>
                  <a:pt x="189" y="156"/>
                  <a:pt x="199" y="158"/>
                  <a:pt x="210" y="158"/>
                </a:cubicBezTo>
                <a:cubicBezTo>
                  <a:pt x="226" y="158"/>
                  <a:pt x="239" y="163"/>
                  <a:pt x="250" y="173"/>
                </a:cubicBezTo>
                <a:cubicBezTo>
                  <a:pt x="260" y="183"/>
                  <a:pt x="265" y="195"/>
                  <a:pt x="265" y="210"/>
                </a:cubicBezTo>
                <a:cubicBezTo>
                  <a:pt x="265" y="225"/>
                  <a:pt x="260" y="238"/>
                  <a:pt x="249" y="249"/>
                </a:cubicBezTo>
                <a:cubicBezTo>
                  <a:pt x="238" y="260"/>
                  <a:pt x="225" y="265"/>
                  <a:pt x="210" y="265"/>
                </a:cubicBezTo>
                <a:cubicBezTo>
                  <a:pt x="186" y="265"/>
                  <a:pt x="171" y="255"/>
                  <a:pt x="162" y="234"/>
                </a:cubicBezTo>
                <a:cubicBezTo>
                  <a:pt x="158" y="224"/>
                  <a:pt x="156" y="212"/>
                  <a:pt x="156" y="198"/>
                </a:cubicBezTo>
                <a:cubicBezTo>
                  <a:pt x="156" y="194"/>
                  <a:pt x="154" y="190"/>
                  <a:pt x="150" y="185"/>
                </a:cubicBezTo>
                <a:close/>
                <a:moveTo>
                  <a:pt x="54" y="190"/>
                </a:moveTo>
                <a:cubicBezTo>
                  <a:pt x="48" y="190"/>
                  <a:pt x="43" y="192"/>
                  <a:pt x="39" y="196"/>
                </a:cubicBezTo>
                <a:cubicBezTo>
                  <a:pt x="35" y="200"/>
                  <a:pt x="33" y="205"/>
                  <a:pt x="33" y="211"/>
                </a:cubicBezTo>
                <a:cubicBezTo>
                  <a:pt x="33" y="217"/>
                  <a:pt x="35" y="222"/>
                  <a:pt x="39" y="226"/>
                </a:cubicBezTo>
                <a:cubicBezTo>
                  <a:pt x="43" y="230"/>
                  <a:pt x="48" y="232"/>
                  <a:pt x="54" y="232"/>
                </a:cubicBezTo>
                <a:cubicBezTo>
                  <a:pt x="60" y="232"/>
                  <a:pt x="65" y="230"/>
                  <a:pt x="69" y="226"/>
                </a:cubicBezTo>
                <a:cubicBezTo>
                  <a:pt x="73" y="222"/>
                  <a:pt x="75" y="217"/>
                  <a:pt x="75" y="211"/>
                </a:cubicBezTo>
                <a:cubicBezTo>
                  <a:pt x="75" y="205"/>
                  <a:pt x="73" y="200"/>
                  <a:pt x="69" y="196"/>
                </a:cubicBezTo>
                <a:cubicBezTo>
                  <a:pt x="65" y="192"/>
                  <a:pt x="60" y="190"/>
                  <a:pt x="54" y="190"/>
                </a:cubicBezTo>
                <a:close/>
                <a:moveTo>
                  <a:pt x="43" y="53"/>
                </a:moveTo>
                <a:cubicBezTo>
                  <a:pt x="47" y="65"/>
                  <a:pt x="52" y="76"/>
                  <a:pt x="57" y="84"/>
                </a:cubicBezTo>
                <a:cubicBezTo>
                  <a:pt x="62" y="92"/>
                  <a:pt x="70" y="101"/>
                  <a:pt x="78" y="110"/>
                </a:cubicBezTo>
                <a:cubicBezTo>
                  <a:pt x="87" y="120"/>
                  <a:pt x="95" y="127"/>
                  <a:pt x="100" y="131"/>
                </a:cubicBezTo>
                <a:cubicBezTo>
                  <a:pt x="106" y="136"/>
                  <a:pt x="114" y="142"/>
                  <a:pt x="124" y="150"/>
                </a:cubicBezTo>
                <a:cubicBezTo>
                  <a:pt x="133" y="158"/>
                  <a:pt x="140" y="163"/>
                  <a:pt x="145" y="167"/>
                </a:cubicBezTo>
                <a:cubicBezTo>
                  <a:pt x="149" y="171"/>
                  <a:pt x="154" y="176"/>
                  <a:pt x="158" y="182"/>
                </a:cubicBezTo>
                <a:cubicBezTo>
                  <a:pt x="162" y="188"/>
                  <a:pt x="164" y="193"/>
                  <a:pt x="164" y="198"/>
                </a:cubicBezTo>
                <a:cubicBezTo>
                  <a:pt x="164" y="211"/>
                  <a:pt x="166" y="222"/>
                  <a:pt x="170" y="231"/>
                </a:cubicBezTo>
                <a:cubicBezTo>
                  <a:pt x="177" y="248"/>
                  <a:pt x="190" y="257"/>
                  <a:pt x="210" y="257"/>
                </a:cubicBezTo>
                <a:cubicBezTo>
                  <a:pt x="223" y="257"/>
                  <a:pt x="234" y="252"/>
                  <a:pt x="243" y="243"/>
                </a:cubicBezTo>
                <a:cubicBezTo>
                  <a:pt x="252" y="234"/>
                  <a:pt x="257" y="223"/>
                  <a:pt x="257" y="210"/>
                </a:cubicBezTo>
                <a:cubicBezTo>
                  <a:pt x="257" y="197"/>
                  <a:pt x="253" y="187"/>
                  <a:pt x="244" y="179"/>
                </a:cubicBezTo>
                <a:cubicBezTo>
                  <a:pt x="235" y="171"/>
                  <a:pt x="223" y="167"/>
                  <a:pt x="210" y="167"/>
                </a:cubicBezTo>
                <a:cubicBezTo>
                  <a:pt x="198" y="167"/>
                  <a:pt x="188" y="165"/>
                  <a:pt x="179" y="161"/>
                </a:cubicBezTo>
                <a:cubicBezTo>
                  <a:pt x="169" y="157"/>
                  <a:pt x="164" y="153"/>
                  <a:pt x="161" y="150"/>
                </a:cubicBezTo>
                <a:cubicBezTo>
                  <a:pt x="158" y="147"/>
                  <a:pt x="156" y="145"/>
                  <a:pt x="154" y="142"/>
                </a:cubicBezTo>
                <a:cubicBezTo>
                  <a:pt x="35" y="15"/>
                  <a:pt x="35" y="15"/>
                  <a:pt x="35" y="15"/>
                </a:cubicBezTo>
                <a:cubicBezTo>
                  <a:pt x="36" y="28"/>
                  <a:pt x="38" y="41"/>
                  <a:pt x="43" y="53"/>
                </a:cubicBezTo>
                <a:close/>
                <a:moveTo>
                  <a:pt x="133" y="134"/>
                </a:moveTo>
                <a:cubicBezTo>
                  <a:pt x="135" y="134"/>
                  <a:pt x="136" y="135"/>
                  <a:pt x="137" y="136"/>
                </a:cubicBezTo>
                <a:cubicBezTo>
                  <a:pt x="139" y="137"/>
                  <a:pt x="140" y="139"/>
                  <a:pt x="140" y="141"/>
                </a:cubicBezTo>
                <a:cubicBezTo>
                  <a:pt x="140" y="142"/>
                  <a:pt x="139" y="144"/>
                  <a:pt x="137" y="145"/>
                </a:cubicBezTo>
                <a:cubicBezTo>
                  <a:pt x="136" y="147"/>
                  <a:pt x="135" y="147"/>
                  <a:pt x="133" y="147"/>
                </a:cubicBezTo>
                <a:cubicBezTo>
                  <a:pt x="131" y="147"/>
                  <a:pt x="130" y="147"/>
                  <a:pt x="128" y="145"/>
                </a:cubicBezTo>
                <a:cubicBezTo>
                  <a:pt x="127" y="144"/>
                  <a:pt x="126" y="142"/>
                  <a:pt x="126" y="140"/>
                </a:cubicBezTo>
                <a:cubicBezTo>
                  <a:pt x="126" y="139"/>
                  <a:pt x="126" y="138"/>
                  <a:pt x="126" y="138"/>
                </a:cubicBezTo>
                <a:cubicBezTo>
                  <a:pt x="126" y="138"/>
                  <a:pt x="127" y="137"/>
                  <a:pt x="128" y="136"/>
                </a:cubicBezTo>
                <a:cubicBezTo>
                  <a:pt x="130" y="135"/>
                  <a:pt x="131" y="134"/>
                  <a:pt x="133" y="134"/>
                </a:cubicBezTo>
                <a:close/>
                <a:moveTo>
                  <a:pt x="212" y="79"/>
                </a:moveTo>
                <a:cubicBezTo>
                  <a:pt x="223" y="61"/>
                  <a:pt x="229" y="40"/>
                  <a:pt x="231" y="15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46" y="106"/>
                  <a:pt x="144" y="106"/>
                  <a:pt x="142" y="104"/>
                </a:cubicBezTo>
                <a:cubicBezTo>
                  <a:pt x="140" y="102"/>
                  <a:pt x="140" y="100"/>
                  <a:pt x="142" y="98"/>
                </a:cubicBezTo>
                <a:cubicBezTo>
                  <a:pt x="233" y="2"/>
                  <a:pt x="233" y="2"/>
                  <a:pt x="233" y="2"/>
                </a:cubicBezTo>
                <a:cubicBezTo>
                  <a:pt x="234" y="0"/>
                  <a:pt x="235" y="0"/>
                  <a:pt x="237" y="1"/>
                </a:cubicBezTo>
                <a:cubicBezTo>
                  <a:pt x="239" y="1"/>
                  <a:pt x="239" y="2"/>
                  <a:pt x="239" y="4"/>
                </a:cubicBezTo>
                <a:cubicBezTo>
                  <a:pt x="239" y="33"/>
                  <a:pt x="234" y="58"/>
                  <a:pt x="222" y="78"/>
                </a:cubicBezTo>
                <a:cubicBezTo>
                  <a:pt x="211" y="99"/>
                  <a:pt x="195" y="117"/>
                  <a:pt x="177" y="134"/>
                </a:cubicBezTo>
                <a:cubicBezTo>
                  <a:pt x="176" y="135"/>
                  <a:pt x="175" y="135"/>
                  <a:pt x="174" y="135"/>
                </a:cubicBezTo>
                <a:cubicBezTo>
                  <a:pt x="173" y="135"/>
                  <a:pt x="172" y="135"/>
                  <a:pt x="171" y="134"/>
                </a:cubicBezTo>
                <a:cubicBezTo>
                  <a:pt x="169" y="132"/>
                  <a:pt x="169" y="130"/>
                  <a:pt x="171" y="128"/>
                </a:cubicBezTo>
                <a:cubicBezTo>
                  <a:pt x="188" y="113"/>
                  <a:pt x="201" y="97"/>
                  <a:pt x="212" y="79"/>
                </a:cubicBezTo>
                <a:close/>
                <a:moveTo>
                  <a:pt x="183" y="211"/>
                </a:moveTo>
                <a:cubicBezTo>
                  <a:pt x="183" y="203"/>
                  <a:pt x="185" y="196"/>
                  <a:pt x="191" y="191"/>
                </a:cubicBezTo>
                <a:cubicBezTo>
                  <a:pt x="197" y="185"/>
                  <a:pt x="204" y="182"/>
                  <a:pt x="211" y="182"/>
                </a:cubicBezTo>
                <a:cubicBezTo>
                  <a:pt x="219" y="182"/>
                  <a:pt x="226" y="185"/>
                  <a:pt x="232" y="191"/>
                </a:cubicBezTo>
                <a:cubicBezTo>
                  <a:pt x="238" y="196"/>
                  <a:pt x="240" y="203"/>
                  <a:pt x="240" y="211"/>
                </a:cubicBezTo>
                <a:cubicBezTo>
                  <a:pt x="240" y="219"/>
                  <a:pt x="238" y="226"/>
                  <a:pt x="232" y="232"/>
                </a:cubicBezTo>
                <a:cubicBezTo>
                  <a:pt x="226" y="237"/>
                  <a:pt x="219" y="240"/>
                  <a:pt x="211" y="240"/>
                </a:cubicBezTo>
                <a:cubicBezTo>
                  <a:pt x="204" y="240"/>
                  <a:pt x="197" y="237"/>
                  <a:pt x="191" y="232"/>
                </a:cubicBezTo>
                <a:cubicBezTo>
                  <a:pt x="185" y="226"/>
                  <a:pt x="183" y="219"/>
                  <a:pt x="183" y="211"/>
                </a:cubicBezTo>
                <a:close/>
                <a:moveTo>
                  <a:pt x="191" y="211"/>
                </a:moveTo>
                <a:cubicBezTo>
                  <a:pt x="191" y="217"/>
                  <a:pt x="193" y="222"/>
                  <a:pt x="197" y="226"/>
                </a:cubicBezTo>
                <a:cubicBezTo>
                  <a:pt x="201" y="230"/>
                  <a:pt x="206" y="232"/>
                  <a:pt x="211" y="232"/>
                </a:cubicBezTo>
                <a:cubicBezTo>
                  <a:pt x="217" y="232"/>
                  <a:pt x="222" y="230"/>
                  <a:pt x="226" y="226"/>
                </a:cubicBezTo>
                <a:cubicBezTo>
                  <a:pt x="230" y="222"/>
                  <a:pt x="232" y="217"/>
                  <a:pt x="232" y="211"/>
                </a:cubicBezTo>
                <a:cubicBezTo>
                  <a:pt x="232" y="205"/>
                  <a:pt x="230" y="200"/>
                  <a:pt x="226" y="196"/>
                </a:cubicBezTo>
                <a:cubicBezTo>
                  <a:pt x="222" y="192"/>
                  <a:pt x="217" y="190"/>
                  <a:pt x="211" y="190"/>
                </a:cubicBezTo>
                <a:cubicBezTo>
                  <a:pt x="206" y="190"/>
                  <a:pt x="201" y="192"/>
                  <a:pt x="197" y="196"/>
                </a:cubicBezTo>
                <a:cubicBezTo>
                  <a:pt x="193" y="200"/>
                  <a:pt x="191" y="205"/>
                  <a:pt x="191" y="2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4494214" y="5319713"/>
            <a:ext cx="322263" cy="469900"/>
          </a:xfrm>
          <a:custGeom>
            <a:avLst/>
            <a:gdLst>
              <a:gd name="T0" fmla="*/ 107 w 182"/>
              <a:gd name="T1" fmla="*/ 187 h 265"/>
              <a:gd name="T2" fmla="*/ 114 w 182"/>
              <a:gd name="T3" fmla="*/ 223 h 265"/>
              <a:gd name="T4" fmla="*/ 117 w 182"/>
              <a:gd name="T5" fmla="*/ 235 h 265"/>
              <a:gd name="T6" fmla="*/ 91 w 182"/>
              <a:gd name="T7" fmla="*/ 265 h 265"/>
              <a:gd name="T8" fmla="*/ 66 w 182"/>
              <a:gd name="T9" fmla="*/ 235 h 265"/>
              <a:gd name="T10" fmla="*/ 68 w 182"/>
              <a:gd name="T11" fmla="*/ 224 h 265"/>
              <a:gd name="T12" fmla="*/ 68 w 182"/>
              <a:gd name="T13" fmla="*/ 223 h 265"/>
              <a:gd name="T14" fmla="*/ 75 w 182"/>
              <a:gd name="T15" fmla="*/ 187 h 265"/>
              <a:gd name="T16" fmla="*/ 16 w 182"/>
              <a:gd name="T17" fmla="*/ 174 h 265"/>
              <a:gd name="T18" fmla="*/ 0 w 182"/>
              <a:gd name="T19" fmla="*/ 158 h 265"/>
              <a:gd name="T20" fmla="*/ 5 w 182"/>
              <a:gd name="T21" fmla="*/ 5 h 265"/>
              <a:gd name="T22" fmla="*/ 165 w 182"/>
              <a:gd name="T23" fmla="*/ 0 h 265"/>
              <a:gd name="T24" fmla="*/ 182 w 182"/>
              <a:gd name="T25" fmla="*/ 16 h 265"/>
              <a:gd name="T26" fmla="*/ 177 w 182"/>
              <a:gd name="T27" fmla="*/ 169 h 265"/>
              <a:gd name="T28" fmla="*/ 127 w 182"/>
              <a:gd name="T29" fmla="*/ 174 h 265"/>
              <a:gd name="T30" fmla="*/ 8 w 182"/>
              <a:gd name="T31" fmla="*/ 16 h 265"/>
              <a:gd name="T32" fmla="*/ 174 w 182"/>
              <a:gd name="T33" fmla="*/ 92 h 265"/>
              <a:gd name="T34" fmla="*/ 165 w 182"/>
              <a:gd name="T35" fmla="*/ 8 h 265"/>
              <a:gd name="T36" fmla="*/ 8 w 182"/>
              <a:gd name="T37" fmla="*/ 16 h 265"/>
              <a:gd name="T38" fmla="*/ 174 w 182"/>
              <a:gd name="T39" fmla="*/ 132 h 265"/>
              <a:gd name="T40" fmla="*/ 8 w 182"/>
              <a:gd name="T41" fmla="*/ 100 h 265"/>
              <a:gd name="T42" fmla="*/ 99 w 182"/>
              <a:gd name="T43" fmla="*/ 187 h 265"/>
              <a:gd name="T44" fmla="*/ 127 w 182"/>
              <a:gd name="T45" fmla="*/ 166 h 265"/>
              <a:gd name="T46" fmla="*/ 174 w 182"/>
              <a:gd name="T47" fmla="*/ 158 h 265"/>
              <a:gd name="T48" fmla="*/ 8 w 182"/>
              <a:gd name="T49" fmla="*/ 141 h 265"/>
              <a:gd name="T50" fmla="*/ 16 w 182"/>
              <a:gd name="T51" fmla="*/ 166 h 265"/>
              <a:gd name="T52" fmla="*/ 75 w 182"/>
              <a:gd name="T53" fmla="*/ 171 h 265"/>
              <a:gd name="T54" fmla="*/ 76 w 182"/>
              <a:gd name="T55" fmla="*/ 226 h 265"/>
              <a:gd name="T56" fmla="*/ 75 w 182"/>
              <a:gd name="T57" fmla="*/ 227 h 265"/>
              <a:gd name="T58" fmla="*/ 78 w 182"/>
              <a:gd name="T59" fmla="*/ 250 h 265"/>
              <a:gd name="T60" fmla="*/ 104 w 182"/>
              <a:gd name="T61" fmla="*/ 250 h 265"/>
              <a:gd name="T62" fmla="*/ 106 w 182"/>
              <a:gd name="T63" fmla="*/ 227 h 265"/>
              <a:gd name="T64" fmla="*/ 106 w 182"/>
              <a:gd name="T65" fmla="*/ 22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2" h="265">
                <a:moveTo>
                  <a:pt x="112" y="178"/>
                </a:moveTo>
                <a:cubicBezTo>
                  <a:pt x="109" y="181"/>
                  <a:pt x="107" y="184"/>
                  <a:pt x="107" y="187"/>
                </a:cubicBezTo>
                <a:cubicBezTo>
                  <a:pt x="107" y="203"/>
                  <a:pt x="109" y="214"/>
                  <a:pt x="113" y="221"/>
                </a:cubicBezTo>
                <a:cubicBezTo>
                  <a:pt x="113" y="222"/>
                  <a:pt x="114" y="223"/>
                  <a:pt x="114" y="223"/>
                </a:cubicBezTo>
                <a:cubicBezTo>
                  <a:pt x="114" y="224"/>
                  <a:pt x="115" y="225"/>
                  <a:pt x="115" y="226"/>
                </a:cubicBezTo>
                <a:cubicBezTo>
                  <a:pt x="116" y="229"/>
                  <a:pt x="117" y="232"/>
                  <a:pt x="117" y="235"/>
                </a:cubicBezTo>
                <a:cubicBezTo>
                  <a:pt x="117" y="244"/>
                  <a:pt x="114" y="251"/>
                  <a:pt x="110" y="257"/>
                </a:cubicBezTo>
                <a:cubicBezTo>
                  <a:pt x="105" y="262"/>
                  <a:pt x="98" y="265"/>
                  <a:pt x="91" y="265"/>
                </a:cubicBezTo>
                <a:cubicBezTo>
                  <a:pt x="83" y="265"/>
                  <a:pt x="77" y="262"/>
                  <a:pt x="73" y="257"/>
                </a:cubicBezTo>
                <a:cubicBezTo>
                  <a:pt x="68" y="251"/>
                  <a:pt x="66" y="244"/>
                  <a:pt x="66" y="235"/>
                </a:cubicBezTo>
                <a:cubicBezTo>
                  <a:pt x="66" y="232"/>
                  <a:pt x="66" y="228"/>
                  <a:pt x="68" y="225"/>
                </a:cubicBezTo>
                <a:cubicBezTo>
                  <a:pt x="68" y="224"/>
                  <a:pt x="68" y="224"/>
                  <a:pt x="68" y="224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68" y="223"/>
                  <a:pt x="68" y="223"/>
                  <a:pt x="68" y="223"/>
                </a:cubicBezTo>
                <a:cubicBezTo>
                  <a:pt x="69" y="223"/>
                  <a:pt x="69" y="223"/>
                  <a:pt x="69" y="223"/>
                </a:cubicBezTo>
                <a:cubicBezTo>
                  <a:pt x="73" y="213"/>
                  <a:pt x="75" y="201"/>
                  <a:pt x="75" y="187"/>
                </a:cubicBezTo>
                <a:cubicBezTo>
                  <a:pt x="75" y="178"/>
                  <a:pt x="69" y="174"/>
                  <a:pt x="58" y="174"/>
                </a:cubicBezTo>
                <a:cubicBezTo>
                  <a:pt x="16" y="174"/>
                  <a:pt x="16" y="174"/>
                  <a:pt x="16" y="174"/>
                </a:cubicBezTo>
                <a:cubicBezTo>
                  <a:pt x="12" y="174"/>
                  <a:pt x="9" y="172"/>
                  <a:pt x="5" y="169"/>
                </a:cubicBezTo>
                <a:cubicBezTo>
                  <a:pt x="2" y="166"/>
                  <a:pt x="0" y="162"/>
                  <a:pt x="0" y="15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2"/>
                  <a:pt x="2" y="8"/>
                  <a:pt x="5" y="5"/>
                </a:cubicBezTo>
                <a:cubicBezTo>
                  <a:pt x="9" y="2"/>
                  <a:pt x="12" y="0"/>
                  <a:pt x="16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70" y="0"/>
                  <a:pt x="173" y="2"/>
                  <a:pt x="177" y="5"/>
                </a:cubicBezTo>
                <a:cubicBezTo>
                  <a:pt x="180" y="8"/>
                  <a:pt x="182" y="12"/>
                  <a:pt x="182" y="16"/>
                </a:cubicBezTo>
                <a:cubicBezTo>
                  <a:pt x="182" y="158"/>
                  <a:pt x="182" y="158"/>
                  <a:pt x="182" y="158"/>
                </a:cubicBezTo>
                <a:cubicBezTo>
                  <a:pt x="182" y="162"/>
                  <a:pt x="180" y="166"/>
                  <a:pt x="177" y="169"/>
                </a:cubicBezTo>
                <a:cubicBezTo>
                  <a:pt x="173" y="172"/>
                  <a:pt x="170" y="174"/>
                  <a:pt x="165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1" y="174"/>
                  <a:pt x="116" y="175"/>
                  <a:pt x="112" y="178"/>
                </a:cubicBezTo>
                <a:close/>
                <a:moveTo>
                  <a:pt x="8" y="16"/>
                </a:moveTo>
                <a:cubicBezTo>
                  <a:pt x="8" y="92"/>
                  <a:pt x="8" y="92"/>
                  <a:pt x="8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16"/>
                  <a:pt x="174" y="16"/>
                  <a:pt x="174" y="16"/>
                </a:cubicBezTo>
                <a:cubicBezTo>
                  <a:pt x="173" y="11"/>
                  <a:pt x="170" y="8"/>
                  <a:pt x="16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9" y="11"/>
                  <a:pt x="8" y="16"/>
                </a:cubicBezTo>
                <a:close/>
                <a:moveTo>
                  <a:pt x="8" y="132"/>
                </a:moveTo>
                <a:cubicBezTo>
                  <a:pt x="174" y="132"/>
                  <a:pt x="174" y="132"/>
                  <a:pt x="174" y="132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8" y="100"/>
                  <a:pt x="8" y="100"/>
                  <a:pt x="8" y="100"/>
                </a:cubicBezTo>
                <a:lnTo>
                  <a:pt x="8" y="132"/>
                </a:lnTo>
                <a:close/>
                <a:moveTo>
                  <a:pt x="99" y="187"/>
                </a:moveTo>
                <a:cubicBezTo>
                  <a:pt x="99" y="182"/>
                  <a:pt x="101" y="177"/>
                  <a:pt x="106" y="172"/>
                </a:cubicBezTo>
                <a:cubicBezTo>
                  <a:pt x="111" y="168"/>
                  <a:pt x="118" y="166"/>
                  <a:pt x="127" y="166"/>
                </a:cubicBezTo>
                <a:cubicBezTo>
                  <a:pt x="165" y="166"/>
                  <a:pt x="165" y="166"/>
                  <a:pt x="165" y="166"/>
                </a:cubicBezTo>
                <a:cubicBezTo>
                  <a:pt x="170" y="166"/>
                  <a:pt x="173" y="163"/>
                  <a:pt x="174" y="158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8" y="141"/>
                  <a:pt x="8" y="141"/>
                  <a:pt x="8" y="141"/>
                </a:cubicBezTo>
                <a:cubicBezTo>
                  <a:pt x="8" y="158"/>
                  <a:pt x="8" y="158"/>
                  <a:pt x="8" y="158"/>
                </a:cubicBezTo>
                <a:cubicBezTo>
                  <a:pt x="9" y="163"/>
                  <a:pt x="12" y="166"/>
                  <a:pt x="1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64" y="166"/>
                  <a:pt x="70" y="167"/>
                  <a:pt x="75" y="171"/>
                </a:cubicBezTo>
                <a:cubicBezTo>
                  <a:pt x="80" y="174"/>
                  <a:pt x="83" y="179"/>
                  <a:pt x="83" y="187"/>
                </a:cubicBezTo>
                <a:cubicBezTo>
                  <a:pt x="83" y="202"/>
                  <a:pt x="81" y="215"/>
                  <a:pt x="76" y="226"/>
                </a:cubicBezTo>
                <a:cubicBezTo>
                  <a:pt x="76" y="227"/>
                  <a:pt x="76" y="227"/>
                  <a:pt x="76" y="227"/>
                </a:cubicBezTo>
                <a:cubicBezTo>
                  <a:pt x="76" y="227"/>
                  <a:pt x="75" y="227"/>
                  <a:pt x="75" y="227"/>
                </a:cubicBezTo>
                <a:cubicBezTo>
                  <a:pt x="74" y="230"/>
                  <a:pt x="74" y="233"/>
                  <a:pt x="74" y="235"/>
                </a:cubicBezTo>
                <a:cubicBezTo>
                  <a:pt x="74" y="241"/>
                  <a:pt x="75" y="246"/>
                  <a:pt x="78" y="250"/>
                </a:cubicBezTo>
                <a:cubicBezTo>
                  <a:pt x="81" y="255"/>
                  <a:pt x="85" y="257"/>
                  <a:pt x="91" y="257"/>
                </a:cubicBezTo>
                <a:cubicBezTo>
                  <a:pt x="97" y="257"/>
                  <a:pt x="101" y="255"/>
                  <a:pt x="104" y="250"/>
                </a:cubicBezTo>
                <a:cubicBezTo>
                  <a:pt x="107" y="246"/>
                  <a:pt x="108" y="241"/>
                  <a:pt x="108" y="235"/>
                </a:cubicBezTo>
                <a:cubicBezTo>
                  <a:pt x="108" y="233"/>
                  <a:pt x="107" y="230"/>
                  <a:pt x="106" y="227"/>
                </a:cubicBezTo>
                <a:cubicBezTo>
                  <a:pt x="106" y="227"/>
                  <a:pt x="106" y="227"/>
                  <a:pt x="106" y="227"/>
                </a:cubicBezTo>
                <a:cubicBezTo>
                  <a:pt x="106" y="226"/>
                  <a:pt x="106" y="226"/>
                  <a:pt x="106" y="225"/>
                </a:cubicBezTo>
                <a:cubicBezTo>
                  <a:pt x="101" y="217"/>
                  <a:pt x="99" y="204"/>
                  <a:pt x="99" y="1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5051427" y="5319713"/>
            <a:ext cx="468313" cy="469900"/>
          </a:xfrm>
          <a:custGeom>
            <a:avLst/>
            <a:gdLst>
              <a:gd name="T0" fmla="*/ 174 w 265"/>
              <a:gd name="T1" fmla="*/ 87 h 265"/>
              <a:gd name="T2" fmla="*/ 152 w 265"/>
              <a:gd name="T3" fmla="*/ 145 h 265"/>
              <a:gd name="T4" fmla="*/ 153 w 265"/>
              <a:gd name="T5" fmla="*/ 146 h 265"/>
              <a:gd name="T6" fmla="*/ 170 w 265"/>
              <a:gd name="T7" fmla="*/ 164 h 265"/>
              <a:gd name="T8" fmla="*/ 190 w 265"/>
              <a:gd name="T9" fmla="*/ 167 h 265"/>
              <a:gd name="T10" fmla="*/ 261 w 265"/>
              <a:gd name="T11" fmla="*/ 236 h 265"/>
              <a:gd name="T12" fmla="*/ 265 w 265"/>
              <a:gd name="T13" fmla="*/ 248 h 265"/>
              <a:gd name="T14" fmla="*/ 260 w 265"/>
              <a:gd name="T15" fmla="*/ 260 h 265"/>
              <a:gd name="T16" fmla="*/ 249 w 265"/>
              <a:gd name="T17" fmla="*/ 265 h 265"/>
              <a:gd name="T18" fmla="*/ 237 w 265"/>
              <a:gd name="T19" fmla="*/ 260 h 265"/>
              <a:gd name="T20" fmla="*/ 167 w 265"/>
              <a:gd name="T21" fmla="*/ 190 h 265"/>
              <a:gd name="T22" fmla="*/ 162 w 265"/>
              <a:gd name="T23" fmla="*/ 178 h 265"/>
              <a:gd name="T24" fmla="*/ 164 w 265"/>
              <a:gd name="T25" fmla="*/ 170 h 265"/>
              <a:gd name="T26" fmla="*/ 146 w 265"/>
              <a:gd name="T27" fmla="*/ 152 h 265"/>
              <a:gd name="T28" fmla="*/ 146 w 265"/>
              <a:gd name="T29" fmla="*/ 151 h 265"/>
              <a:gd name="T30" fmla="*/ 87 w 265"/>
              <a:gd name="T31" fmla="*/ 174 h 265"/>
              <a:gd name="T32" fmla="*/ 26 w 265"/>
              <a:gd name="T33" fmla="*/ 148 h 265"/>
              <a:gd name="T34" fmla="*/ 0 w 265"/>
              <a:gd name="T35" fmla="*/ 87 h 265"/>
              <a:gd name="T36" fmla="*/ 26 w 265"/>
              <a:gd name="T37" fmla="*/ 26 h 265"/>
              <a:gd name="T38" fmla="*/ 87 w 265"/>
              <a:gd name="T39" fmla="*/ 0 h 265"/>
              <a:gd name="T40" fmla="*/ 149 w 265"/>
              <a:gd name="T41" fmla="*/ 26 h 265"/>
              <a:gd name="T42" fmla="*/ 174 w 265"/>
              <a:gd name="T43" fmla="*/ 87 h 265"/>
              <a:gd name="T44" fmla="*/ 166 w 265"/>
              <a:gd name="T45" fmla="*/ 87 h 265"/>
              <a:gd name="T46" fmla="*/ 143 w 265"/>
              <a:gd name="T47" fmla="*/ 31 h 265"/>
              <a:gd name="T48" fmla="*/ 87 w 265"/>
              <a:gd name="T49" fmla="*/ 8 h 265"/>
              <a:gd name="T50" fmla="*/ 32 w 265"/>
              <a:gd name="T51" fmla="*/ 31 h 265"/>
              <a:gd name="T52" fmla="*/ 9 w 265"/>
              <a:gd name="T53" fmla="*/ 87 h 265"/>
              <a:gd name="T54" fmla="*/ 32 w 265"/>
              <a:gd name="T55" fmla="*/ 143 h 265"/>
              <a:gd name="T56" fmla="*/ 87 w 265"/>
              <a:gd name="T57" fmla="*/ 166 h 265"/>
              <a:gd name="T58" fmla="*/ 143 w 265"/>
              <a:gd name="T59" fmla="*/ 143 h 265"/>
              <a:gd name="T60" fmla="*/ 166 w 265"/>
              <a:gd name="T61" fmla="*/ 87 h 265"/>
              <a:gd name="T62" fmla="*/ 149 w 265"/>
              <a:gd name="T63" fmla="*/ 87 h 265"/>
              <a:gd name="T64" fmla="*/ 131 w 265"/>
              <a:gd name="T65" fmla="*/ 131 h 265"/>
              <a:gd name="T66" fmla="*/ 87 w 265"/>
              <a:gd name="T67" fmla="*/ 149 h 265"/>
              <a:gd name="T68" fmla="*/ 43 w 265"/>
              <a:gd name="T69" fmla="*/ 131 h 265"/>
              <a:gd name="T70" fmla="*/ 25 w 265"/>
              <a:gd name="T71" fmla="*/ 87 h 265"/>
              <a:gd name="T72" fmla="*/ 43 w 265"/>
              <a:gd name="T73" fmla="*/ 43 h 265"/>
              <a:gd name="T74" fmla="*/ 87 w 265"/>
              <a:gd name="T75" fmla="*/ 25 h 265"/>
              <a:gd name="T76" fmla="*/ 131 w 265"/>
              <a:gd name="T77" fmla="*/ 43 h 265"/>
              <a:gd name="T78" fmla="*/ 149 w 265"/>
              <a:gd name="T79" fmla="*/ 87 h 265"/>
              <a:gd name="T80" fmla="*/ 141 w 265"/>
              <a:gd name="T81" fmla="*/ 87 h 265"/>
              <a:gd name="T82" fmla="*/ 125 w 265"/>
              <a:gd name="T83" fmla="*/ 49 h 265"/>
              <a:gd name="T84" fmla="*/ 87 w 265"/>
              <a:gd name="T85" fmla="*/ 33 h 265"/>
              <a:gd name="T86" fmla="*/ 49 w 265"/>
              <a:gd name="T87" fmla="*/ 49 h 265"/>
              <a:gd name="T88" fmla="*/ 34 w 265"/>
              <a:gd name="T89" fmla="*/ 87 h 265"/>
              <a:gd name="T90" fmla="*/ 49 w 265"/>
              <a:gd name="T91" fmla="*/ 125 h 265"/>
              <a:gd name="T92" fmla="*/ 87 w 265"/>
              <a:gd name="T93" fmla="*/ 141 h 265"/>
              <a:gd name="T94" fmla="*/ 125 w 265"/>
              <a:gd name="T95" fmla="*/ 125 h 265"/>
              <a:gd name="T96" fmla="*/ 141 w 265"/>
              <a:gd name="T97" fmla="*/ 87 h 265"/>
              <a:gd name="T98" fmla="*/ 179 w 265"/>
              <a:gd name="T99" fmla="*/ 170 h 265"/>
              <a:gd name="T100" fmla="*/ 173 w 265"/>
              <a:gd name="T101" fmla="*/ 172 h 265"/>
              <a:gd name="T102" fmla="*/ 170 w 265"/>
              <a:gd name="T103" fmla="*/ 178 h 265"/>
              <a:gd name="T104" fmla="*/ 173 w 265"/>
              <a:gd name="T105" fmla="*/ 184 h 265"/>
              <a:gd name="T106" fmla="*/ 243 w 265"/>
              <a:gd name="T107" fmla="*/ 254 h 265"/>
              <a:gd name="T108" fmla="*/ 249 w 265"/>
              <a:gd name="T109" fmla="*/ 257 h 265"/>
              <a:gd name="T110" fmla="*/ 255 w 265"/>
              <a:gd name="T111" fmla="*/ 254 h 265"/>
              <a:gd name="T112" fmla="*/ 257 w 265"/>
              <a:gd name="T113" fmla="*/ 248 h 265"/>
              <a:gd name="T114" fmla="*/ 255 w 265"/>
              <a:gd name="T115" fmla="*/ 243 h 265"/>
              <a:gd name="T116" fmla="*/ 185 w 265"/>
              <a:gd name="T117" fmla="*/ 172 h 265"/>
              <a:gd name="T118" fmla="*/ 179 w 265"/>
              <a:gd name="T119" fmla="*/ 17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5" h="265">
                <a:moveTo>
                  <a:pt x="174" y="87"/>
                </a:moveTo>
                <a:cubicBezTo>
                  <a:pt x="174" y="109"/>
                  <a:pt x="167" y="129"/>
                  <a:pt x="152" y="145"/>
                </a:cubicBezTo>
                <a:cubicBezTo>
                  <a:pt x="152" y="146"/>
                  <a:pt x="152" y="146"/>
                  <a:pt x="153" y="146"/>
                </a:cubicBezTo>
                <a:cubicBezTo>
                  <a:pt x="170" y="164"/>
                  <a:pt x="170" y="164"/>
                  <a:pt x="170" y="164"/>
                </a:cubicBezTo>
                <a:cubicBezTo>
                  <a:pt x="178" y="160"/>
                  <a:pt x="184" y="161"/>
                  <a:pt x="190" y="167"/>
                </a:cubicBezTo>
                <a:cubicBezTo>
                  <a:pt x="261" y="236"/>
                  <a:pt x="261" y="236"/>
                  <a:pt x="261" y="236"/>
                </a:cubicBezTo>
                <a:cubicBezTo>
                  <a:pt x="264" y="240"/>
                  <a:pt x="265" y="244"/>
                  <a:pt x="265" y="248"/>
                </a:cubicBezTo>
                <a:cubicBezTo>
                  <a:pt x="265" y="253"/>
                  <a:pt x="264" y="257"/>
                  <a:pt x="260" y="260"/>
                </a:cubicBezTo>
                <a:cubicBezTo>
                  <a:pt x="257" y="263"/>
                  <a:pt x="253" y="265"/>
                  <a:pt x="249" y="265"/>
                </a:cubicBezTo>
                <a:cubicBezTo>
                  <a:pt x="244" y="265"/>
                  <a:pt x="240" y="263"/>
                  <a:pt x="237" y="260"/>
                </a:cubicBezTo>
                <a:cubicBezTo>
                  <a:pt x="167" y="190"/>
                  <a:pt x="167" y="190"/>
                  <a:pt x="167" y="190"/>
                </a:cubicBezTo>
                <a:cubicBezTo>
                  <a:pt x="164" y="187"/>
                  <a:pt x="162" y="183"/>
                  <a:pt x="162" y="178"/>
                </a:cubicBezTo>
                <a:cubicBezTo>
                  <a:pt x="162" y="175"/>
                  <a:pt x="163" y="173"/>
                  <a:pt x="164" y="170"/>
                </a:cubicBezTo>
                <a:cubicBezTo>
                  <a:pt x="146" y="152"/>
                  <a:pt x="146" y="152"/>
                  <a:pt x="146" y="152"/>
                </a:cubicBezTo>
                <a:cubicBezTo>
                  <a:pt x="146" y="152"/>
                  <a:pt x="146" y="151"/>
                  <a:pt x="146" y="151"/>
                </a:cubicBezTo>
                <a:cubicBezTo>
                  <a:pt x="129" y="166"/>
                  <a:pt x="110" y="174"/>
                  <a:pt x="87" y="174"/>
                </a:cubicBezTo>
                <a:cubicBezTo>
                  <a:pt x="64" y="174"/>
                  <a:pt x="43" y="165"/>
                  <a:pt x="26" y="148"/>
                </a:cubicBezTo>
                <a:cubicBezTo>
                  <a:pt x="9" y="131"/>
                  <a:pt x="0" y="111"/>
                  <a:pt x="0" y="87"/>
                </a:cubicBezTo>
                <a:cubicBezTo>
                  <a:pt x="0" y="63"/>
                  <a:pt x="9" y="43"/>
                  <a:pt x="26" y="26"/>
                </a:cubicBezTo>
                <a:cubicBezTo>
                  <a:pt x="43" y="9"/>
                  <a:pt x="64" y="0"/>
                  <a:pt x="87" y="0"/>
                </a:cubicBezTo>
                <a:cubicBezTo>
                  <a:pt x="111" y="0"/>
                  <a:pt x="132" y="9"/>
                  <a:pt x="149" y="26"/>
                </a:cubicBezTo>
                <a:cubicBezTo>
                  <a:pt x="166" y="43"/>
                  <a:pt x="174" y="63"/>
                  <a:pt x="174" y="87"/>
                </a:cubicBezTo>
                <a:close/>
                <a:moveTo>
                  <a:pt x="166" y="87"/>
                </a:moveTo>
                <a:cubicBezTo>
                  <a:pt x="166" y="65"/>
                  <a:pt x="158" y="47"/>
                  <a:pt x="143" y="31"/>
                </a:cubicBezTo>
                <a:cubicBezTo>
                  <a:pt x="128" y="16"/>
                  <a:pt x="109" y="8"/>
                  <a:pt x="87" y="8"/>
                </a:cubicBezTo>
                <a:cubicBezTo>
                  <a:pt x="66" y="8"/>
                  <a:pt x="47" y="16"/>
                  <a:pt x="32" y="31"/>
                </a:cubicBezTo>
                <a:cubicBezTo>
                  <a:pt x="16" y="47"/>
                  <a:pt x="9" y="65"/>
                  <a:pt x="9" y="87"/>
                </a:cubicBezTo>
                <a:cubicBezTo>
                  <a:pt x="9" y="109"/>
                  <a:pt x="16" y="127"/>
                  <a:pt x="32" y="143"/>
                </a:cubicBezTo>
                <a:cubicBezTo>
                  <a:pt x="47" y="158"/>
                  <a:pt x="66" y="166"/>
                  <a:pt x="87" y="166"/>
                </a:cubicBezTo>
                <a:cubicBezTo>
                  <a:pt x="109" y="166"/>
                  <a:pt x="128" y="158"/>
                  <a:pt x="143" y="143"/>
                </a:cubicBezTo>
                <a:cubicBezTo>
                  <a:pt x="158" y="127"/>
                  <a:pt x="166" y="109"/>
                  <a:pt x="166" y="87"/>
                </a:cubicBezTo>
                <a:close/>
                <a:moveTo>
                  <a:pt x="149" y="87"/>
                </a:moveTo>
                <a:cubicBezTo>
                  <a:pt x="149" y="104"/>
                  <a:pt x="143" y="119"/>
                  <a:pt x="131" y="131"/>
                </a:cubicBezTo>
                <a:cubicBezTo>
                  <a:pt x="119" y="143"/>
                  <a:pt x="105" y="149"/>
                  <a:pt x="87" y="149"/>
                </a:cubicBezTo>
                <a:cubicBezTo>
                  <a:pt x="70" y="149"/>
                  <a:pt x="55" y="143"/>
                  <a:pt x="43" y="131"/>
                </a:cubicBezTo>
                <a:cubicBezTo>
                  <a:pt x="31" y="119"/>
                  <a:pt x="25" y="104"/>
                  <a:pt x="25" y="87"/>
                </a:cubicBezTo>
                <a:cubicBezTo>
                  <a:pt x="25" y="70"/>
                  <a:pt x="31" y="55"/>
                  <a:pt x="43" y="43"/>
                </a:cubicBezTo>
                <a:cubicBezTo>
                  <a:pt x="55" y="31"/>
                  <a:pt x="70" y="25"/>
                  <a:pt x="87" y="25"/>
                </a:cubicBezTo>
                <a:cubicBezTo>
                  <a:pt x="105" y="25"/>
                  <a:pt x="119" y="31"/>
                  <a:pt x="131" y="43"/>
                </a:cubicBezTo>
                <a:cubicBezTo>
                  <a:pt x="143" y="55"/>
                  <a:pt x="149" y="70"/>
                  <a:pt x="149" y="87"/>
                </a:cubicBezTo>
                <a:close/>
                <a:moveTo>
                  <a:pt x="141" y="87"/>
                </a:moveTo>
                <a:cubicBezTo>
                  <a:pt x="141" y="72"/>
                  <a:pt x="136" y="59"/>
                  <a:pt x="125" y="49"/>
                </a:cubicBezTo>
                <a:cubicBezTo>
                  <a:pt x="115" y="38"/>
                  <a:pt x="102" y="33"/>
                  <a:pt x="87" y="33"/>
                </a:cubicBezTo>
                <a:cubicBezTo>
                  <a:pt x="73" y="33"/>
                  <a:pt x="60" y="38"/>
                  <a:pt x="49" y="49"/>
                </a:cubicBezTo>
                <a:cubicBezTo>
                  <a:pt x="39" y="59"/>
                  <a:pt x="34" y="72"/>
                  <a:pt x="34" y="87"/>
                </a:cubicBezTo>
                <a:cubicBezTo>
                  <a:pt x="34" y="102"/>
                  <a:pt x="39" y="114"/>
                  <a:pt x="49" y="125"/>
                </a:cubicBezTo>
                <a:cubicBezTo>
                  <a:pt x="60" y="136"/>
                  <a:pt x="73" y="141"/>
                  <a:pt x="87" y="141"/>
                </a:cubicBezTo>
                <a:cubicBezTo>
                  <a:pt x="102" y="141"/>
                  <a:pt x="115" y="136"/>
                  <a:pt x="125" y="125"/>
                </a:cubicBezTo>
                <a:cubicBezTo>
                  <a:pt x="136" y="114"/>
                  <a:pt x="141" y="102"/>
                  <a:pt x="141" y="87"/>
                </a:cubicBezTo>
                <a:close/>
                <a:moveTo>
                  <a:pt x="179" y="170"/>
                </a:moveTo>
                <a:cubicBezTo>
                  <a:pt x="176" y="170"/>
                  <a:pt x="174" y="171"/>
                  <a:pt x="173" y="172"/>
                </a:cubicBezTo>
                <a:cubicBezTo>
                  <a:pt x="171" y="174"/>
                  <a:pt x="170" y="176"/>
                  <a:pt x="170" y="178"/>
                </a:cubicBezTo>
                <a:cubicBezTo>
                  <a:pt x="170" y="181"/>
                  <a:pt x="171" y="183"/>
                  <a:pt x="173" y="184"/>
                </a:cubicBezTo>
                <a:cubicBezTo>
                  <a:pt x="243" y="254"/>
                  <a:pt x="243" y="254"/>
                  <a:pt x="243" y="254"/>
                </a:cubicBezTo>
                <a:cubicBezTo>
                  <a:pt x="245" y="256"/>
                  <a:pt x="246" y="257"/>
                  <a:pt x="249" y="257"/>
                </a:cubicBezTo>
                <a:cubicBezTo>
                  <a:pt x="251" y="257"/>
                  <a:pt x="253" y="256"/>
                  <a:pt x="255" y="254"/>
                </a:cubicBezTo>
                <a:cubicBezTo>
                  <a:pt x="256" y="253"/>
                  <a:pt x="257" y="251"/>
                  <a:pt x="257" y="248"/>
                </a:cubicBezTo>
                <a:cubicBezTo>
                  <a:pt x="257" y="246"/>
                  <a:pt x="256" y="244"/>
                  <a:pt x="255" y="243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3" y="171"/>
                  <a:pt x="181" y="170"/>
                  <a:pt x="179" y="1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5754689" y="5319714"/>
            <a:ext cx="339725" cy="468313"/>
          </a:xfrm>
          <a:custGeom>
            <a:avLst/>
            <a:gdLst>
              <a:gd name="T0" fmla="*/ 37 w 192"/>
              <a:gd name="T1" fmla="*/ 190 h 264"/>
              <a:gd name="T2" fmla="*/ 8 w 192"/>
              <a:gd name="T3" fmla="*/ 158 h 264"/>
              <a:gd name="T4" fmla="*/ 29 w 192"/>
              <a:gd name="T5" fmla="*/ 137 h 264"/>
              <a:gd name="T6" fmla="*/ 56 w 192"/>
              <a:gd name="T7" fmla="*/ 153 h 264"/>
              <a:gd name="T8" fmla="*/ 63 w 192"/>
              <a:gd name="T9" fmla="*/ 91 h 264"/>
              <a:gd name="T10" fmla="*/ 96 w 192"/>
              <a:gd name="T11" fmla="*/ 57 h 264"/>
              <a:gd name="T12" fmla="*/ 129 w 192"/>
              <a:gd name="T13" fmla="*/ 91 h 264"/>
              <a:gd name="T14" fmla="*/ 136 w 192"/>
              <a:gd name="T15" fmla="*/ 153 h 264"/>
              <a:gd name="T16" fmla="*/ 163 w 192"/>
              <a:gd name="T17" fmla="*/ 137 h 264"/>
              <a:gd name="T18" fmla="*/ 184 w 192"/>
              <a:gd name="T19" fmla="*/ 158 h 264"/>
              <a:gd name="T20" fmla="*/ 155 w 192"/>
              <a:gd name="T21" fmla="*/ 190 h 264"/>
              <a:gd name="T22" fmla="*/ 189 w 192"/>
              <a:gd name="T23" fmla="*/ 263 h 264"/>
              <a:gd name="T24" fmla="*/ 184 w 192"/>
              <a:gd name="T25" fmla="*/ 262 h 264"/>
              <a:gd name="T26" fmla="*/ 96 w 192"/>
              <a:gd name="T27" fmla="*/ 206 h 264"/>
              <a:gd name="T28" fmla="*/ 9 w 192"/>
              <a:gd name="T29" fmla="*/ 262 h 264"/>
              <a:gd name="T30" fmla="*/ 3 w 192"/>
              <a:gd name="T31" fmla="*/ 263 h 264"/>
              <a:gd name="T32" fmla="*/ 16 w 192"/>
              <a:gd name="T33" fmla="*/ 158 h 264"/>
              <a:gd name="T34" fmla="*/ 96 w 192"/>
              <a:gd name="T35" fmla="*/ 198 h 264"/>
              <a:gd name="T36" fmla="*/ 176 w 192"/>
              <a:gd name="T37" fmla="*/ 158 h 264"/>
              <a:gd name="T38" fmla="*/ 164 w 192"/>
              <a:gd name="T39" fmla="*/ 145 h 264"/>
              <a:gd name="T40" fmla="*/ 96 w 192"/>
              <a:gd name="T41" fmla="*/ 173 h 264"/>
              <a:gd name="T42" fmla="*/ 29 w 192"/>
              <a:gd name="T43" fmla="*/ 145 h 264"/>
              <a:gd name="T44" fmla="*/ 16 w 192"/>
              <a:gd name="T45" fmla="*/ 158 h 264"/>
              <a:gd name="T46" fmla="*/ 96 w 192"/>
              <a:gd name="T47" fmla="*/ 165 h 264"/>
              <a:gd name="T48" fmla="*/ 110 w 192"/>
              <a:gd name="T49" fmla="*/ 121 h 264"/>
              <a:gd name="T50" fmla="*/ 83 w 192"/>
              <a:gd name="T51" fmla="*/ 121 h 264"/>
              <a:gd name="T52" fmla="*/ 96 w 192"/>
              <a:gd name="T53" fmla="*/ 115 h 264"/>
              <a:gd name="T54" fmla="*/ 121 w 192"/>
              <a:gd name="T55" fmla="*/ 91 h 264"/>
              <a:gd name="T56" fmla="*/ 96 w 192"/>
              <a:gd name="T57" fmla="*/ 66 h 264"/>
              <a:gd name="T58" fmla="*/ 72 w 192"/>
              <a:gd name="T59" fmla="*/ 91 h 264"/>
              <a:gd name="T60" fmla="*/ 96 w 192"/>
              <a:gd name="T61" fmla="*/ 115 h 264"/>
              <a:gd name="T62" fmla="*/ 92 w 192"/>
              <a:gd name="T63" fmla="*/ 33 h 264"/>
              <a:gd name="T64" fmla="*/ 84 w 192"/>
              <a:gd name="T65" fmla="*/ 29 h 264"/>
              <a:gd name="T66" fmla="*/ 88 w 192"/>
              <a:gd name="T67" fmla="*/ 0 h 264"/>
              <a:gd name="T68" fmla="*/ 109 w 192"/>
              <a:gd name="T69" fmla="*/ 4 h 264"/>
              <a:gd name="T70" fmla="*/ 104 w 192"/>
              <a:gd name="T71" fmla="*/ 33 h 264"/>
              <a:gd name="T72" fmla="*/ 100 w 192"/>
              <a:gd name="T73" fmla="*/ 46 h 264"/>
              <a:gd name="T74" fmla="*/ 92 w 192"/>
              <a:gd name="T75" fmla="*/ 46 h 264"/>
              <a:gd name="T76" fmla="*/ 100 w 192"/>
              <a:gd name="T77" fmla="*/ 25 h 264"/>
              <a:gd name="T78" fmla="*/ 92 w 192"/>
              <a:gd name="T79" fmla="*/ 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2" h="264">
                <a:moveTo>
                  <a:pt x="1" y="258"/>
                </a:moveTo>
                <a:cubicBezTo>
                  <a:pt x="37" y="190"/>
                  <a:pt x="37" y="190"/>
                  <a:pt x="37" y="190"/>
                </a:cubicBezTo>
                <a:cubicBezTo>
                  <a:pt x="28" y="185"/>
                  <a:pt x="21" y="179"/>
                  <a:pt x="14" y="172"/>
                </a:cubicBezTo>
                <a:cubicBezTo>
                  <a:pt x="10" y="169"/>
                  <a:pt x="8" y="164"/>
                  <a:pt x="8" y="158"/>
                </a:cubicBezTo>
                <a:cubicBezTo>
                  <a:pt x="8" y="152"/>
                  <a:pt x="10" y="147"/>
                  <a:pt x="14" y="143"/>
                </a:cubicBezTo>
                <a:cubicBezTo>
                  <a:pt x="18" y="139"/>
                  <a:pt x="23" y="137"/>
                  <a:pt x="29" y="137"/>
                </a:cubicBezTo>
                <a:cubicBezTo>
                  <a:pt x="35" y="137"/>
                  <a:pt x="40" y="139"/>
                  <a:pt x="43" y="143"/>
                </a:cubicBezTo>
                <a:cubicBezTo>
                  <a:pt x="47" y="147"/>
                  <a:pt x="51" y="150"/>
                  <a:pt x="56" y="153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68" y="109"/>
                  <a:pt x="63" y="101"/>
                  <a:pt x="63" y="91"/>
                </a:cubicBezTo>
                <a:cubicBezTo>
                  <a:pt x="63" y="82"/>
                  <a:pt x="67" y="74"/>
                  <a:pt x="73" y="67"/>
                </a:cubicBezTo>
                <a:cubicBezTo>
                  <a:pt x="79" y="61"/>
                  <a:pt x="87" y="57"/>
                  <a:pt x="96" y="57"/>
                </a:cubicBezTo>
                <a:cubicBezTo>
                  <a:pt x="105" y="57"/>
                  <a:pt x="113" y="61"/>
                  <a:pt x="119" y="67"/>
                </a:cubicBezTo>
                <a:cubicBezTo>
                  <a:pt x="126" y="74"/>
                  <a:pt x="129" y="82"/>
                  <a:pt x="129" y="91"/>
                </a:cubicBezTo>
                <a:cubicBezTo>
                  <a:pt x="129" y="101"/>
                  <a:pt x="125" y="109"/>
                  <a:pt x="117" y="116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41" y="150"/>
                  <a:pt x="145" y="147"/>
                  <a:pt x="149" y="143"/>
                </a:cubicBezTo>
                <a:cubicBezTo>
                  <a:pt x="153" y="139"/>
                  <a:pt x="157" y="137"/>
                  <a:pt x="163" y="137"/>
                </a:cubicBezTo>
                <a:cubicBezTo>
                  <a:pt x="169" y="137"/>
                  <a:pt x="174" y="139"/>
                  <a:pt x="178" y="143"/>
                </a:cubicBezTo>
                <a:cubicBezTo>
                  <a:pt x="182" y="147"/>
                  <a:pt x="184" y="152"/>
                  <a:pt x="184" y="158"/>
                </a:cubicBezTo>
                <a:cubicBezTo>
                  <a:pt x="184" y="164"/>
                  <a:pt x="182" y="169"/>
                  <a:pt x="178" y="172"/>
                </a:cubicBezTo>
                <a:cubicBezTo>
                  <a:pt x="171" y="179"/>
                  <a:pt x="164" y="185"/>
                  <a:pt x="155" y="190"/>
                </a:cubicBezTo>
                <a:cubicBezTo>
                  <a:pt x="191" y="258"/>
                  <a:pt x="191" y="258"/>
                  <a:pt x="191" y="258"/>
                </a:cubicBezTo>
                <a:cubicBezTo>
                  <a:pt x="192" y="260"/>
                  <a:pt x="192" y="262"/>
                  <a:pt x="189" y="263"/>
                </a:cubicBezTo>
                <a:cubicBezTo>
                  <a:pt x="189" y="264"/>
                  <a:pt x="188" y="264"/>
                  <a:pt x="187" y="264"/>
                </a:cubicBezTo>
                <a:cubicBezTo>
                  <a:pt x="185" y="264"/>
                  <a:pt x="184" y="263"/>
                  <a:pt x="184" y="262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32" y="202"/>
                  <a:pt x="114" y="206"/>
                  <a:pt x="96" y="206"/>
                </a:cubicBezTo>
                <a:cubicBezTo>
                  <a:pt x="78" y="206"/>
                  <a:pt x="61" y="202"/>
                  <a:pt x="44" y="194"/>
                </a:cubicBezTo>
                <a:cubicBezTo>
                  <a:pt x="9" y="262"/>
                  <a:pt x="9" y="262"/>
                  <a:pt x="9" y="262"/>
                </a:cubicBezTo>
                <a:cubicBezTo>
                  <a:pt x="8" y="263"/>
                  <a:pt x="7" y="264"/>
                  <a:pt x="5" y="264"/>
                </a:cubicBezTo>
                <a:cubicBezTo>
                  <a:pt x="4" y="264"/>
                  <a:pt x="4" y="264"/>
                  <a:pt x="3" y="263"/>
                </a:cubicBezTo>
                <a:cubicBezTo>
                  <a:pt x="1" y="262"/>
                  <a:pt x="0" y="260"/>
                  <a:pt x="1" y="258"/>
                </a:cubicBezTo>
                <a:close/>
                <a:moveTo>
                  <a:pt x="16" y="158"/>
                </a:moveTo>
                <a:cubicBezTo>
                  <a:pt x="16" y="161"/>
                  <a:pt x="18" y="164"/>
                  <a:pt x="20" y="167"/>
                </a:cubicBezTo>
                <a:cubicBezTo>
                  <a:pt x="41" y="188"/>
                  <a:pt x="66" y="198"/>
                  <a:pt x="96" y="198"/>
                </a:cubicBezTo>
                <a:cubicBezTo>
                  <a:pt x="126" y="198"/>
                  <a:pt x="151" y="188"/>
                  <a:pt x="172" y="167"/>
                </a:cubicBezTo>
                <a:cubicBezTo>
                  <a:pt x="175" y="164"/>
                  <a:pt x="176" y="161"/>
                  <a:pt x="176" y="158"/>
                </a:cubicBezTo>
                <a:cubicBezTo>
                  <a:pt x="176" y="154"/>
                  <a:pt x="175" y="151"/>
                  <a:pt x="172" y="149"/>
                </a:cubicBezTo>
                <a:cubicBezTo>
                  <a:pt x="170" y="147"/>
                  <a:pt x="167" y="145"/>
                  <a:pt x="164" y="145"/>
                </a:cubicBezTo>
                <a:cubicBezTo>
                  <a:pt x="160" y="145"/>
                  <a:pt x="157" y="147"/>
                  <a:pt x="155" y="149"/>
                </a:cubicBezTo>
                <a:cubicBezTo>
                  <a:pt x="139" y="165"/>
                  <a:pt x="119" y="173"/>
                  <a:pt x="96" y="173"/>
                </a:cubicBezTo>
                <a:cubicBezTo>
                  <a:pt x="73" y="173"/>
                  <a:pt x="54" y="165"/>
                  <a:pt x="38" y="149"/>
                </a:cubicBezTo>
                <a:cubicBezTo>
                  <a:pt x="35" y="147"/>
                  <a:pt x="32" y="145"/>
                  <a:pt x="29" y="145"/>
                </a:cubicBezTo>
                <a:cubicBezTo>
                  <a:pt x="25" y="145"/>
                  <a:pt x="22" y="147"/>
                  <a:pt x="20" y="149"/>
                </a:cubicBezTo>
                <a:cubicBezTo>
                  <a:pt x="18" y="151"/>
                  <a:pt x="16" y="154"/>
                  <a:pt x="16" y="158"/>
                </a:cubicBezTo>
                <a:close/>
                <a:moveTo>
                  <a:pt x="63" y="157"/>
                </a:moveTo>
                <a:cubicBezTo>
                  <a:pt x="74" y="162"/>
                  <a:pt x="85" y="165"/>
                  <a:pt x="96" y="165"/>
                </a:cubicBezTo>
                <a:cubicBezTo>
                  <a:pt x="107" y="165"/>
                  <a:pt x="118" y="162"/>
                  <a:pt x="129" y="157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05" y="122"/>
                  <a:pt x="101" y="123"/>
                  <a:pt x="96" y="123"/>
                </a:cubicBezTo>
                <a:cubicBezTo>
                  <a:pt x="92" y="123"/>
                  <a:pt x="87" y="122"/>
                  <a:pt x="83" y="121"/>
                </a:cubicBezTo>
                <a:lnTo>
                  <a:pt x="63" y="157"/>
                </a:lnTo>
                <a:close/>
                <a:moveTo>
                  <a:pt x="96" y="115"/>
                </a:moveTo>
                <a:cubicBezTo>
                  <a:pt x="103" y="115"/>
                  <a:pt x="109" y="113"/>
                  <a:pt x="114" y="108"/>
                </a:cubicBezTo>
                <a:cubicBezTo>
                  <a:pt x="119" y="103"/>
                  <a:pt x="121" y="97"/>
                  <a:pt x="121" y="91"/>
                </a:cubicBezTo>
                <a:cubicBezTo>
                  <a:pt x="121" y="84"/>
                  <a:pt x="119" y="78"/>
                  <a:pt x="114" y="73"/>
                </a:cubicBezTo>
                <a:cubicBezTo>
                  <a:pt x="109" y="68"/>
                  <a:pt x="103" y="66"/>
                  <a:pt x="96" y="66"/>
                </a:cubicBezTo>
                <a:cubicBezTo>
                  <a:pt x="90" y="66"/>
                  <a:pt x="84" y="68"/>
                  <a:pt x="79" y="73"/>
                </a:cubicBezTo>
                <a:cubicBezTo>
                  <a:pt x="74" y="78"/>
                  <a:pt x="72" y="84"/>
                  <a:pt x="72" y="91"/>
                </a:cubicBezTo>
                <a:cubicBezTo>
                  <a:pt x="72" y="97"/>
                  <a:pt x="74" y="103"/>
                  <a:pt x="79" y="108"/>
                </a:cubicBezTo>
                <a:cubicBezTo>
                  <a:pt x="84" y="113"/>
                  <a:pt x="90" y="115"/>
                  <a:pt x="96" y="115"/>
                </a:cubicBezTo>
                <a:close/>
                <a:moveTo>
                  <a:pt x="92" y="46"/>
                </a:moveTo>
                <a:cubicBezTo>
                  <a:pt x="92" y="33"/>
                  <a:pt x="92" y="33"/>
                  <a:pt x="92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5" y="33"/>
                  <a:pt x="84" y="32"/>
                  <a:pt x="84" y="29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1"/>
                  <a:pt x="85" y="0"/>
                  <a:pt x="8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9" y="1"/>
                  <a:pt x="109" y="4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32"/>
                  <a:pt x="107" y="33"/>
                  <a:pt x="104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8"/>
                  <a:pt x="99" y="50"/>
                  <a:pt x="96" y="50"/>
                </a:cubicBezTo>
                <a:cubicBezTo>
                  <a:pt x="93" y="50"/>
                  <a:pt x="92" y="48"/>
                  <a:pt x="92" y="46"/>
                </a:cubicBezTo>
                <a:close/>
                <a:moveTo>
                  <a:pt x="92" y="25"/>
                </a:moveTo>
                <a:cubicBezTo>
                  <a:pt x="100" y="25"/>
                  <a:pt x="100" y="25"/>
                  <a:pt x="100" y="25"/>
                </a:cubicBezTo>
                <a:cubicBezTo>
                  <a:pt x="100" y="8"/>
                  <a:pt x="100" y="8"/>
                  <a:pt x="100" y="8"/>
                </a:cubicBezTo>
                <a:cubicBezTo>
                  <a:pt x="92" y="8"/>
                  <a:pt x="92" y="8"/>
                  <a:pt x="92" y="8"/>
                </a:cubicBezTo>
                <a:lnTo>
                  <a:pt x="92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6327776" y="5319713"/>
            <a:ext cx="615950" cy="469900"/>
          </a:xfrm>
          <a:custGeom>
            <a:avLst/>
            <a:gdLst>
              <a:gd name="T0" fmla="*/ 340 w 348"/>
              <a:gd name="T1" fmla="*/ 42 h 265"/>
              <a:gd name="T2" fmla="*/ 313 w 348"/>
              <a:gd name="T3" fmla="*/ 48 h 265"/>
              <a:gd name="T4" fmla="*/ 248 w 348"/>
              <a:gd name="T5" fmla="*/ 182 h 265"/>
              <a:gd name="T6" fmla="*/ 223 w 348"/>
              <a:gd name="T7" fmla="*/ 207 h 265"/>
              <a:gd name="T8" fmla="*/ 199 w 348"/>
              <a:gd name="T9" fmla="*/ 182 h 265"/>
              <a:gd name="T10" fmla="*/ 126 w 348"/>
              <a:gd name="T11" fmla="*/ 125 h 265"/>
              <a:gd name="T12" fmla="*/ 98 w 348"/>
              <a:gd name="T13" fmla="*/ 131 h 265"/>
              <a:gd name="T14" fmla="*/ 49 w 348"/>
              <a:gd name="T15" fmla="*/ 240 h 265"/>
              <a:gd name="T16" fmla="*/ 25 w 348"/>
              <a:gd name="T17" fmla="*/ 265 h 265"/>
              <a:gd name="T18" fmla="*/ 0 w 348"/>
              <a:gd name="T19" fmla="*/ 240 h 265"/>
              <a:gd name="T20" fmla="*/ 25 w 348"/>
              <a:gd name="T21" fmla="*/ 215 h 265"/>
              <a:gd name="T22" fmla="*/ 91 w 348"/>
              <a:gd name="T23" fmla="*/ 126 h 265"/>
              <a:gd name="T24" fmla="*/ 90 w 348"/>
              <a:gd name="T25" fmla="*/ 90 h 265"/>
              <a:gd name="T26" fmla="*/ 125 w 348"/>
              <a:gd name="T27" fmla="*/ 90 h 265"/>
              <a:gd name="T28" fmla="*/ 130 w 348"/>
              <a:gd name="T29" fmla="*/ 118 h 265"/>
              <a:gd name="T30" fmla="*/ 223 w 348"/>
              <a:gd name="T31" fmla="*/ 157 h 265"/>
              <a:gd name="T32" fmla="*/ 306 w 348"/>
              <a:gd name="T33" fmla="*/ 43 h 265"/>
              <a:gd name="T34" fmla="*/ 305 w 348"/>
              <a:gd name="T35" fmla="*/ 7 h 265"/>
              <a:gd name="T36" fmla="*/ 340 w 348"/>
              <a:gd name="T37" fmla="*/ 7 h 265"/>
              <a:gd name="T38" fmla="*/ 25 w 348"/>
              <a:gd name="T39" fmla="*/ 224 h 265"/>
              <a:gd name="T40" fmla="*/ 8 w 348"/>
              <a:gd name="T41" fmla="*/ 240 h 265"/>
              <a:gd name="T42" fmla="*/ 25 w 348"/>
              <a:gd name="T43" fmla="*/ 257 h 265"/>
              <a:gd name="T44" fmla="*/ 41 w 348"/>
              <a:gd name="T45" fmla="*/ 240 h 265"/>
              <a:gd name="T46" fmla="*/ 25 w 348"/>
              <a:gd name="T47" fmla="*/ 224 h 265"/>
              <a:gd name="T48" fmla="*/ 119 w 348"/>
              <a:gd name="T49" fmla="*/ 96 h 265"/>
              <a:gd name="T50" fmla="*/ 96 w 348"/>
              <a:gd name="T51" fmla="*/ 96 h 265"/>
              <a:gd name="T52" fmla="*/ 96 w 348"/>
              <a:gd name="T53" fmla="*/ 119 h 265"/>
              <a:gd name="T54" fmla="*/ 119 w 348"/>
              <a:gd name="T55" fmla="*/ 119 h 265"/>
              <a:gd name="T56" fmla="*/ 240 w 348"/>
              <a:gd name="T57" fmla="*/ 182 h 265"/>
              <a:gd name="T58" fmla="*/ 223 w 348"/>
              <a:gd name="T59" fmla="*/ 166 h 265"/>
              <a:gd name="T60" fmla="*/ 207 w 348"/>
              <a:gd name="T61" fmla="*/ 182 h 265"/>
              <a:gd name="T62" fmla="*/ 223 w 348"/>
              <a:gd name="T63" fmla="*/ 199 h 265"/>
              <a:gd name="T64" fmla="*/ 240 w 348"/>
              <a:gd name="T65" fmla="*/ 182 h 265"/>
              <a:gd name="T66" fmla="*/ 334 w 348"/>
              <a:gd name="T67" fmla="*/ 13 h 265"/>
              <a:gd name="T68" fmla="*/ 311 w 348"/>
              <a:gd name="T69" fmla="*/ 13 h 265"/>
              <a:gd name="T70" fmla="*/ 311 w 348"/>
              <a:gd name="T71" fmla="*/ 36 h 265"/>
              <a:gd name="T72" fmla="*/ 334 w 348"/>
              <a:gd name="T73" fmla="*/ 3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48" h="265">
                <a:moveTo>
                  <a:pt x="348" y="25"/>
                </a:moveTo>
                <a:cubicBezTo>
                  <a:pt x="348" y="32"/>
                  <a:pt x="345" y="38"/>
                  <a:pt x="340" y="42"/>
                </a:cubicBezTo>
                <a:cubicBezTo>
                  <a:pt x="335" y="47"/>
                  <a:pt x="330" y="50"/>
                  <a:pt x="323" y="50"/>
                </a:cubicBezTo>
                <a:cubicBezTo>
                  <a:pt x="320" y="50"/>
                  <a:pt x="316" y="49"/>
                  <a:pt x="313" y="48"/>
                </a:cubicBezTo>
                <a:cubicBezTo>
                  <a:pt x="240" y="164"/>
                  <a:pt x="240" y="164"/>
                  <a:pt x="240" y="164"/>
                </a:cubicBezTo>
                <a:cubicBezTo>
                  <a:pt x="246" y="169"/>
                  <a:pt x="248" y="175"/>
                  <a:pt x="248" y="182"/>
                </a:cubicBezTo>
                <a:cubicBezTo>
                  <a:pt x="248" y="189"/>
                  <a:pt x="246" y="195"/>
                  <a:pt x="241" y="200"/>
                </a:cubicBezTo>
                <a:cubicBezTo>
                  <a:pt x="236" y="205"/>
                  <a:pt x="230" y="207"/>
                  <a:pt x="223" y="207"/>
                </a:cubicBezTo>
                <a:cubicBezTo>
                  <a:pt x="216" y="207"/>
                  <a:pt x="211" y="205"/>
                  <a:pt x="206" y="200"/>
                </a:cubicBezTo>
                <a:cubicBezTo>
                  <a:pt x="201" y="195"/>
                  <a:pt x="199" y="189"/>
                  <a:pt x="199" y="182"/>
                </a:cubicBezTo>
                <a:cubicBezTo>
                  <a:pt x="199" y="179"/>
                  <a:pt x="199" y="175"/>
                  <a:pt x="201" y="172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1" y="130"/>
                  <a:pt x="115" y="132"/>
                  <a:pt x="107" y="132"/>
                </a:cubicBezTo>
                <a:cubicBezTo>
                  <a:pt x="104" y="132"/>
                  <a:pt x="101" y="132"/>
                  <a:pt x="98" y="131"/>
                </a:cubicBezTo>
                <a:cubicBezTo>
                  <a:pt x="41" y="221"/>
                  <a:pt x="41" y="221"/>
                  <a:pt x="41" y="221"/>
                </a:cubicBezTo>
                <a:cubicBezTo>
                  <a:pt x="47" y="227"/>
                  <a:pt x="49" y="233"/>
                  <a:pt x="49" y="240"/>
                </a:cubicBezTo>
                <a:cubicBezTo>
                  <a:pt x="49" y="247"/>
                  <a:pt x="47" y="253"/>
                  <a:pt x="42" y="258"/>
                </a:cubicBezTo>
                <a:cubicBezTo>
                  <a:pt x="37" y="263"/>
                  <a:pt x="32" y="265"/>
                  <a:pt x="25" y="265"/>
                </a:cubicBezTo>
                <a:cubicBezTo>
                  <a:pt x="18" y="265"/>
                  <a:pt x="12" y="263"/>
                  <a:pt x="7" y="258"/>
                </a:cubicBezTo>
                <a:cubicBezTo>
                  <a:pt x="2" y="253"/>
                  <a:pt x="0" y="247"/>
                  <a:pt x="0" y="240"/>
                </a:cubicBezTo>
                <a:cubicBezTo>
                  <a:pt x="0" y="233"/>
                  <a:pt x="2" y="227"/>
                  <a:pt x="7" y="223"/>
                </a:cubicBezTo>
                <a:cubicBezTo>
                  <a:pt x="12" y="218"/>
                  <a:pt x="18" y="215"/>
                  <a:pt x="25" y="215"/>
                </a:cubicBezTo>
                <a:cubicBezTo>
                  <a:pt x="28" y="215"/>
                  <a:pt x="31" y="216"/>
                  <a:pt x="34" y="217"/>
                </a:cubicBezTo>
                <a:cubicBezTo>
                  <a:pt x="91" y="126"/>
                  <a:pt x="91" y="126"/>
                  <a:pt x="91" y="126"/>
                </a:cubicBezTo>
                <a:cubicBezTo>
                  <a:pt x="86" y="121"/>
                  <a:pt x="83" y="115"/>
                  <a:pt x="83" y="108"/>
                </a:cubicBezTo>
                <a:cubicBezTo>
                  <a:pt x="83" y="101"/>
                  <a:pt x="85" y="95"/>
                  <a:pt x="90" y="90"/>
                </a:cubicBezTo>
                <a:cubicBezTo>
                  <a:pt x="95" y="85"/>
                  <a:pt x="101" y="83"/>
                  <a:pt x="107" y="83"/>
                </a:cubicBezTo>
                <a:cubicBezTo>
                  <a:pt x="114" y="83"/>
                  <a:pt x="120" y="85"/>
                  <a:pt x="125" y="90"/>
                </a:cubicBezTo>
                <a:cubicBezTo>
                  <a:pt x="130" y="95"/>
                  <a:pt x="132" y="101"/>
                  <a:pt x="132" y="108"/>
                </a:cubicBezTo>
                <a:cubicBezTo>
                  <a:pt x="132" y="111"/>
                  <a:pt x="132" y="115"/>
                  <a:pt x="130" y="118"/>
                </a:cubicBezTo>
                <a:cubicBezTo>
                  <a:pt x="205" y="165"/>
                  <a:pt x="205" y="165"/>
                  <a:pt x="205" y="165"/>
                </a:cubicBezTo>
                <a:cubicBezTo>
                  <a:pt x="210" y="160"/>
                  <a:pt x="216" y="157"/>
                  <a:pt x="223" y="157"/>
                </a:cubicBezTo>
                <a:cubicBezTo>
                  <a:pt x="227" y="157"/>
                  <a:pt x="230" y="158"/>
                  <a:pt x="233" y="159"/>
                </a:cubicBezTo>
                <a:cubicBezTo>
                  <a:pt x="306" y="43"/>
                  <a:pt x="306" y="43"/>
                  <a:pt x="306" y="43"/>
                </a:cubicBezTo>
                <a:cubicBezTo>
                  <a:pt x="301" y="38"/>
                  <a:pt x="298" y="32"/>
                  <a:pt x="298" y="25"/>
                </a:cubicBezTo>
                <a:cubicBezTo>
                  <a:pt x="298" y="18"/>
                  <a:pt x="300" y="12"/>
                  <a:pt x="305" y="7"/>
                </a:cubicBezTo>
                <a:cubicBezTo>
                  <a:pt x="310" y="2"/>
                  <a:pt x="316" y="0"/>
                  <a:pt x="323" y="0"/>
                </a:cubicBezTo>
                <a:cubicBezTo>
                  <a:pt x="330" y="0"/>
                  <a:pt x="335" y="2"/>
                  <a:pt x="340" y="7"/>
                </a:cubicBezTo>
                <a:cubicBezTo>
                  <a:pt x="345" y="12"/>
                  <a:pt x="348" y="18"/>
                  <a:pt x="348" y="25"/>
                </a:cubicBezTo>
                <a:close/>
                <a:moveTo>
                  <a:pt x="25" y="224"/>
                </a:moveTo>
                <a:cubicBezTo>
                  <a:pt x="20" y="224"/>
                  <a:pt x="16" y="225"/>
                  <a:pt x="13" y="228"/>
                </a:cubicBezTo>
                <a:cubicBezTo>
                  <a:pt x="10" y="232"/>
                  <a:pt x="8" y="236"/>
                  <a:pt x="8" y="240"/>
                </a:cubicBezTo>
                <a:cubicBezTo>
                  <a:pt x="8" y="245"/>
                  <a:pt x="10" y="248"/>
                  <a:pt x="13" y="252"/>
                </a:cubicBezTo>
                <a:cubicBezTo>
                  <a:pt x="16" y="255"/>
                  <a:pt x="20" y="257"/>
                  <a:pt x="25" y="257"/>
                </a:cubicBezTo>
                <a:cubicBezTo>
                  <a:pt x="29" y="257"/>
                  <a:pt x="33" y="255"/>
                  <a:pt x="36" y="252"/>
                </a:cubicBezTo>
                <a:cubicBezTo>
                  <a:pt x="40" y="248"/>
                  <a:pt x="41" y="245"/>
                  <a:pt x="41" y="240"/>
                </a:cubicBezTo>
                <a:cubicBezTo>
                  <a:pt x="41" y="236"/>
                  <a:pt x="40" y="232"/>
                  <a:pt x="36" y="228"/>
                </a:cubicBezTo>
                <a:cubicBezTo>
                  <a:pt x="33" y="225"/>
                  <a:pt x="29" y="224"/>
                  <a:pt x="25" y="224"/>
                </a:cubicBezTo>
                <a:close/>
                <a:moveTo>
                  <a:pt x="124" y="108"/>
                </a:moveTo>
                <a:cubicBezTo>
                  <a:pt x="124" y="103"/>
                  <a:pt x="122" y="99"/>
                  <a:pt x="119" y="96"/>
                </a:cubicBezTo>
                <a:cubicBezTo>
                  <a:pt x="116" y="93"/>
                  <a:pt x="112" y="91"/>
                  <a:pt x="107" y="91"/>
                </a:cubicBezTo>
                <a:cubicBezTo>
                  <a:pt x="103" y="91"/>
                  <a:pt x="99" y="93"/>
                  <a:pt x="96" y="96"/>
                </a:cubicBezTo>
                <a:cubicBezTo>
                  <a:pt x="93" y="99"/>
                  <a:pt x="91" y="103"/>
                  <a:pt x="91" y="108"/>
                </a:cubicBezTo>
                <a:cubicBezTo>
                  <a:pt x="91" y="112"/>
                  <a:pt x="93" y="116"/>
                  <a:pt x="96" y="119"/>
                </a:cubicBezTo>
                <a:cubicBezTo>
                  <a:pt x="99" y="123"/>
                  <a:pt x="103" y="124"/>
                  <a:pt x="107" y="124"/>
                </a:cubicBezTo>
                <a:cubicBezTo>
                  <a:pt x="112" y="124"/>
                  <a:pt x="116" y="123"/>
                  <a:pt x="119" y="119"/>
                </a:cubicBezTo>
                <a:cubicBezTo>
                  <a:pt x="122" y="116"/>
                  <a:pt x="124" y="112"/>
                  <a:pt x="124" y="108"/>
                </a:cubicBezTo>
                <a:close/>
                <a:moveTo>
                  <a:pt x="240" y="182"/>
                </a:moveTo>
                <a:cubicBezTo>
                  <a:pt x="240" y="178"/>
                  <a:pt x="238" y="174"/>
                  <a:pt x="235" y="171"/>
                </a:cubicBezTo>
                <a:cubicBezTo>
                  <a:pt x="232" y="167"/>
                  <a:pt x="228" y="166"/>
                  <a:pt x="223" y="166"/>
                </a:cubicBezTo>
                <a:cubicBezTo>
                  <a:pt x="219" y="166"/>
                  <a:pt x="215" y="167"/>
                  <a:pt x="212" y="171"/>
                </a:cubicBezTo>
                <a:cubicBezTo>
                  <a:pt x="208" y="174"/>
                  <a:pt x="207" y="178"/>
                  <a:pt x="207" y="182"/>
                </a:cubicBezTo>
                <a:cubicBezTo>
                  <a:pt x="207" y="187"/>
                  <a:pt x="208" y="191"/>
                  <a:pt x="212" y="194"/>
                </a:cubicBezTo>
                <a:cubicBezTo>
                  <a:pt x="215" y="197"/>
                  <a:pt x="219" y="199"/>
                  <a:pt x="223" y="199"/>
                </a:cubicBezTo>
                <a:cubicBezTo>
                  <a:pt x="228" y="199"/>
                  <a:pt x="232" y="197"/>
                  <a:pt x="235" y="194"/>
                </a:cubicBezTo>
                <a:cubicBezTo>
                  <a:pt x="238" y="191"/>
                  <a:pt x="240" y="187"/>
                  <a:pt x="240" y="182"/>
                </a:cubicBezTo>
                <a:close/>
                <a:moveTo>
                  <a:pt x="339" y="25"/>
                </a:moveTo>
                <a:cubicBezTo>
                  <a:pt x="339" y="20"/>
                  <a:pt x="338" y="16"/>
                  <a:pt x="334" y="13"/>
                </a:cubicBezTo>
                <a:cubicBezTo>
                  <a:pt x="331" y="10"/>
                  <a:pt x="327" y="8"/>
                  <a:pt x="323" y="8"/>
                </a:cubicBezTo>
                <a:cubicBezTo>
                  <a:pt x="318" y="8"/>
                  <a:pt x="314" y="10"/>
                  <a:pt x="311" y="13"/>
                </a:cubicBezTo>
                <a:cubicBezTo>
                  <a:pt x="308" y="16"/>
                  <a:pt x="306" y="20"/>
                  <a:pt x="306" y="25"/>
                </a:cubicBezTo>
                <a:cubicBezTo>
                  <a:pt x="306" y="29"/>
                  <a:pt x="308" y="33"/>
                  <a:pt x="311" y="36"/>
                </a:cubicBezTo>
                <a:cubicBezTo>
                  <a:pt x="314" y="40"/>
                  <a:pt x="318" y="41"/>
                  <a:pt x="323" y="41"/>
                </a:cubicBezTo>
                <a:cubicBezTo>
                  <a:pt x="327" y="41"/>
                  <a:pt x="331" y="40"/>
                  <a:pt x="334" y="36"/>
                </a:cubicBezTo>
                <a:cubicBezTo>
                  <a:pt x="338" y="33"/>
                  <a:pt x="339" y="29"/>
                  <a:pt x="33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7178677" y="5318126"/>
            <a:ext cx="220663" cy="471488"/>
          </a:xfrm>
          <a:custGeom>
            <a:avLst/>
            <a:gdLst>
              <a:gd name="T0" fmla="*/ 17 w 125"/>
              <a:gd name="T1" fmla="*/ 180 h 266"/>
              <a:gd name="T2" fmla="*/ 0 w 125"/>
              <a:gd name="T3" fmla="*/ 137 h 266"/>
              <a:gd name="T4" fmla="*/ 0 w 125"/>
              <a:gd name="T5" fmla="*/ 122 h 266"/>
              <a:gd name="T6" fmla="*/ 4 w 125"/>
              <a:gd name="T7" fmla="*/ 117 h 266"/>
              <a:gd name="T8" fmla="*/ 9 w 125"/>
              <a:gd name="T9" fmla="*/ 122 h 266"/>
              <a:gd name="T10" fmla="*/ 9 w 125"/>
              <a:gd name="T11" fmla="*/ 137 h 266"/>
              <a:gd name="T12" fmla="*/ 25 w 125"/>
              <a:gd name="T13" fmla="*/ 175 h 266"/>
              <a:gd name="T14" fmla="*/ 62 w 125"/>
              <a:gd name="T15" fmla="*/ 191 h 266"/>
              <a:gd name="T16" fmla="*/ 100 w 125"/>
              <a:gd name="T17" fmla="*/ 175 h 266"/>
              <a:gd name="T18" fmla="*/ 116 w 125"/>
              <a:gd name="T19" fmla="*/ 137 h 266"/>
              <a:gd name="T20" fmla="*/ 116 w 125"/>
              <a:gd name="T21" fmla="*/ 122 h 266"/>
              <a:gd name="T22" fmla="*/ 120 w 125"/>
              <a:gd name="T23" fmla="*/ 117 h 266"/>
              <a:gd name="T24" fmla="*/ 125 w 125"/>
              <a:gd name="T25" fmla="*/ 122 h 266"/>
              <a:gd name="T26" fmla="*/ 125 w 125"/>
              <a:gd name="T27" fmla="*/ 137 h 266"/>
              <a:gd name="T28" fmla="*/ 108 w 125"/>
              <a:gd name="T29" fmla="*/ 180 h 266"/>
              <a:gd name="T30" fmla="*/ 66 w 125"/>
              <a:gd name="T31" fmla="*/ 200 h 266"/>
              <a:gd name="T32" fmla="*/ 66 w 125"/>
              <a:gd name="T33" fmla="*/ 233 h 266"/>
              <a:gd name="T34" fmla="*/ 92 w 125"/>
              <a:gd name="T35" fmla="*/ 233 h 266"/>
              <a:gd name="T36" fmla="*/ 103 w 125"/>
              <a:gd name="T37" fmla="*/ 238 h 266"/>
              <a:gd name="T38" fmla="*/ 108 w 125"/>
              <a:gd name="T39" fmla="*/ 250 h 266"/>
              <a:gd name="T40" fmla="*/ 108 w 125"/>
              <a:gd name="T41" fmla="*/ 262 h 266"/>
              <a:gd name="T42" fmla="*/ 104 w 125"/>
              <a:gd name="T43" fmla="*/ 266 h 266"/>
              <a:gd name="T44" fmla="*/ 21 w 125"/>
              <a:gd name="T45" fmla="*/ 266 h 266"/>
              <a:gd name="T46" fmla="*/ 17 w 125"/>
              <a:gd name="T47" fmla="*/ 262 h 266"/>
              <a:gd name="T48" fmla="*/ 17 w 125"/>
              <a:gd name="T49" fmla="*/ 249 h 266"/>
              <a:gd name="T50" fmla="*/ 22 w 125"/>
              <a:gd name="T51" fmla="*/ 237 h 266"/>
              <a:gd name="T52" fmla="*/ 34 w 125"/>
              <a:gd name="T53" fmla="*/ 233 h 266"/>
              <a:gd name="T54" fmla="*/ 58 w 125"/>
              <a:gd name="T55" fmla="*/ 233 h 266"/>
              <a:gd name="T56" fmla="*/ 58 w 125"/>
              <a:gd name="T57" fmla="*/ 200 h 266"/>
              <a:gd name="T58" fmla="*/ 17 w 125"/>
              <a:gd name="T59" fmla="*/ 180 h 266"/>
              <a:gd name="T60" fmla="*/ 99 w 125"/>
              <a:gd name="T61" fmla="*/ 39 h 266"/>
              <a:gd name="T62" fmla="*/ 99 w 125"/>
              <a:gd name="T63" fmla="*/ 137 h 266"/>
              <a:gd name="T64" fmla="*/ 89 w 125"/>
              <a:gd name="T65" fmla="*/ 164 h 266"/>
              <a:gd name="T66" fmla="*/ 63 w 125"/>
              <a:gd name="T67" fmla="*/ 175 h 266"/>
              <a:gd name="T68" fmla="*/ 36 w 125"/>
              <a:gd name="T69" fmla="*/ 164 h 266"/>
              <a:gd name="T70" fmla="*/ 25 w 125"/>
              <a:gd name="T71" fmla="*/ 137 h 266"/>
              <a:gd name="T72" fmla="*/ 25 w 125"/>
              <a:gd name="T73" fmla="*/ 39 h 266"/>
              <a:gd name="T74" fmla="*/ 36 w 125"/>
              <a:gd name="T75" fmla="*/ 12 h 266"/>
              <a:gd name="T76" fmla="*/ 63 w 125"/>
              <a:gd name="T77" fmla="*/ 0 h 266"/>
              <a:gd name="T78" fmla="*/ 89 w 125"/>
              <a:gd name="T79" fmla="*/ 12 h 266"/>
              <a:gd name="T80" fmla="*/ 99 w 125"/>
              <a:gd name="T81" fmla="*/ 39 h 266"/>
              <a:gd name="T82" fmla="*/ 97 w 125"/>
              <a:gd name="T83" fmla="*/ 244 h 266"/>
              <a:gd name="T84" fmla="*/ 92 w 125"/>
              <a:gd name="T85" fmla="*/ 241 h 266"/>
              <a:gd name="T86" fmla="*/ 34 w 125"/>
              <a:gd name="T87" fmla="*/ 241 h 266"/>
              <a:gd name="T88" fmla="*/ 27 w 125"/>
              <a:gd name="T89" fmla="*/ 243 h 266"/>
              <a:gd name="T90" fmla="*/ 25 w 125"/>
              <a:gd name="T91" fmla="*/ 249 h 266"/>
              <a:gd name="T92" fmla="*/ 25 w 125"/>
              <a:gd name="T93" fmla="*/ 258 h 266"/>
              <a:gd name="T94" fmla="*/ 100 w 125"/>
              <a:gd name="T95" fmla="*/ 258 h 266"/>
              <a:gd name="T96" fmla="*/ 100 w 125"/>
              <a:gd name="T97" fmla="*/ 250 h 266"/>
              <a:gd name="T98" fmla="*/ 97 w 125"/>
              <a:gd name="T99" fmla="*/ 244 h 266"/>
              <a:gd name="T100" fmla="*/ 91 w 125"/>
              <a:gd name="T101" fmla="*/ 39 h 266"/>
              <a:gd name="T102" fmla="*/ 83 w 125"/>
              <a:gd name="T103" fmla="*/ 18 h 266"/>
              <a:gd name="T104" fmla="*/ 62 w 125"/>
              <a:gd name="T105" fmla="*/ 10 h 266"/>
              <a:gd name="T106" fmla="*/ 42 w 125"/>
              <a:gd name="T107" fmla="*/ 18 h 266"/>
              <a:gd name="T108" fmla="*/ 33 w 125"/>
              <a:gd name="T109" fmla="*/ 39 h 266"/>
              <a:gd name="T110" fmla="*/ 33 w 125"/>
              <a:gd name="T111" fmla="*/ 137 h 266"/>
              <a:gd name="T112" fmla="*/ 42 w 125"/>
              <a:gd name="T113" fmla="*/ 158 h 266"/>
              <a:gd name="T114" fmla="*/ 62 w 125"/>
              <a:gd name="T115" fmla="*/ 166 h 266"/>
              <a:gd name="T116" fmla="*/ 83 w 125"/>
              <a:gd name="T117" fmla="*/ 158 h 266"/>
              <a:gd name="T118" fmla="*/ 91 w 125"/>
              <a:gd name="T119" fmla="*/ 137 h 266"/>
              <a:gd name="T120" fmla="*/ 91 w 125"/>
              <a:gd name="T121" fmla="*/ 3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" h="266">
                <a:moveTo>
                  <a:pt x="17" y="180"/>
                </a:moveTo>
                <a:cubicBezTo>
                  <a:pt x="6" y="168"/>
                  <a:pt x="0" y="154"/>
                  <a:pt x="0" y="137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18"/>
                  <a:pt x="1" y="117"/>
                  <a:pt x="4" y="117"/>
                </a:cubicBezTo>
                <a:cubicBezTo>
                  <a:pt x="7" y="117"/>
                  <a:pt x="9" y="118"/>
                  <a:pt x="9" y="122"/>
                </a:cubicBezTo>
                <a:cubicBezTo>
                  <a:pt x="9" y="137"/>
                  <a:pt x="9" y="137"/>
                  <a:pt x="9" y="137"/>
                </a:cubicBezTo>
                <a:cubicBezTo>
                  <a:pt x="9" y="152"/>
                  <a:pt x="14" y="165"/>
                  <a:pt x="25" y="175"/>
                </a:cubicBezTo>
                <a:cubicBezTo>
                  <a:pt x="35" y="186"/>
                  <a:pt x="48" y="191"/>
                  <a:pt x="62" y="191"/>
                </a:cubicBezTo>
                <a:cubicBezTo>
                  <a:pt x="77" y="191"/>
                  <a:pt x="90" y="186"/>
                  <a:pt x="100" y="175"/>
                </a:cubicBezTo>
                <a:cubicBezTo>
                  <a:pt x="111" y="165"/>
                  <a:pt x="116" y="152"/>
                  <a:pt x="116" y="137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18"/>
                  <a:pt x="117" y="117"/>
                  <a:pt x="120" y="117"/>
                </a:cubicBezTo>
                <a:cubicBezTo>
                  <a:pt x="123" y="117"/>
                  <a:pt x="125" y="118"/>
                  <a:pt x="125" y="122"/>
                </a:cubicBezTo>
                <a:cubicBezTo>
                  <a:pt x="125" y="137"/>
                  <a:pt x="125" y="137"/>
                  <a:pt x="125" y="137"/>
                </a:cubicBezTo>
                <a:cubicBezTo>
                  <a:pt x="125" y="154"/>
                  <a:pt x="119" y="168"/>
                  <a:pt x="108" y="180"/>
                </a:cubicBezTo>
                <a:cubicBezTo>
                  <a:pt x="97" y="192"/>
                  <a:pt x="83" y="199"/>
                  <a:pt x="66" y="200"/>
                </a:cubicBezTo>
                <a:cubicBezTo>
                  <a:pt x="66" y="233"/>
                  <a:pt x="66" y="233"/>
                  <a:pt x="66" y="233"/>
                </a:cubicBezTo>
                <a:cubicBezTo>
                  <a:pt x="92" y="233"/>
                  <a:pt x="92" y="233"/>
                  <a:pt x="92" y="233"/>
                </a:cubicBezTo>
                <a:cubicBezTo>
                  <a:pt x="96" y="233"/>
                  <a:pt x="100" y="234"/>
                  <a:pt x="103" y="238"/>
                </a:cubicBezTo>
                <a:cubicBezTo>
                  <a:pt x="107" y="241"/>
                  <a:pt x="108" y="245"/>
                  <a:pt x="108" y="250"/>
                </a:cubicBezTo>
                <a:cubicBezTo>
                  <a:pt x="108" y="262"/>
                  <a:pt x="108" y="262"/>
                  <a:pt x="108" y="262"/>
                </a:cubicBezTo>
                <a:cubicBezTo>
                  <a:pt x="108" y="265"/>
                  <a:pt x="107" y="266"/>
                  <a:pt x="104" y="266"/>
                </a:cubicBezTo>
                <a:cubicBezTo>
                  <a:pt x="21" y="266"/>
                  <a:pt x="21" y="266"/>
                  <a:pt x="21" y="266"/>
                </a:cubicBezTo>
                <a:cubicBezTo>
                  <a:pt x="18" y="266"/>
                  <a:pt x="17" y="265"/>
                  <a:pt x="17" y="262"/>
                </a:cubicBezTo>
                <a:cubicBezTo>
                  <a:pt x="17" y="249"/>
                  <a:pt x="17" y="249"/>
                  <a:pt x="17" y="249"/>
                </a:cubicBezTo>
                <a:cubicBezTo>
                  <a:pt x="17" y="245"/>
                  <a:pt x="19" y="241"/>
                  <a:pt x="22" y="237"/>
                </a:cubicBezTo>
                <a:cubicBezTo>
                  <a:pt x="25" y="234"/>
                  <a:pt x="29" y="233"/>
                  <a:pt x="34" y="233"/>
                </a:cubicBezTo>
                <a:cubicBezTo>
                  <a:pt x="58" y="233"/>
                  <a:pt x="58" y="233"/>
                  <a:pt x="58" y="233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42" y="199"/>
                  <a:pt x="28" y="192"/>
                  <a:pt x="17" y="180"/>
                </a:cubicBezTo>
                <a:close/>
                <a:moveTo>
                  <a:pt x="99" y="39"/>
                </a:moveTo>
                <a:cubicBezTo>
                  <a:pt x="99" y="137"/>
                  <a:pt x="99" y="137"/>
                  <a:pt x="99" y="137"/>
                </a:cubicBezTo>
                <a:cubicBezTo>
                  <a:pt x="100" y="147"/>
                  <a:pt x="96" y="156"/>
                  <a:pt x="89" y="164"/>
                </a:cubicBezTo>
                <a:cubicBezTo>
                  <a:pt x="82" y="172"/>
                  <a:pt x="73" y="175"/>
                  <a:pt x="63" y="175"/>
                </a:cubicBezTo>
                <a:cubicBezTo>
                  <a:pt x="52" y="175"/>
                  <a:pt x="43" y="172"/>
                  <a:pt x="36" y="164"/>
                </a:cubicBezTo>
                <a:cubicBezTo>
                  <a:pt x="29" y="156"/>
                  <a:pt x="25" y="147"/>
                  <a:pt x="25" y="1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28"/>
                  <a:pt x="29" y="19"/>
                  <a:pt x="36" y="12"/>
                </a:cubicBezTo>
                <a:cubicBezTo>
                  <a:pt x="43" y="4"/>
                  <a:pt x="52" y="0"/>
                  <a:pt x="63" y="0"/>
                </a:cubicBezTo>
                <a:cubicBezTo>
                  <a:pt x="73" y="0"/>
                  <a:pt x="82" y="4"/>
                  <a:pt x="89" y="12"/>
                </a:cubicBezTo>
                <a:cubicBezTo>
                  <a:pt x="96" y="19"/>
                  <a:pt x="100" y="28"/>
                  <a:pt x="99" y="39"/>
                </a:cubicBezTo>
                <a:close/>
                <a:moveTo>
                  <a:pt x="97" y="244"/>
                </a:moveTo>
                <a:cubicBezTo>
                  <a:pt x="96" y="242"/>
                  <a:pt x="94" y="241"/>
                  <a:pt x="92" y="241"/>
                </a:cubicBezTo>
                <a:cubicBezTo>
                  <a:pt x="34" y="241"/>
                  <a:pt x="34" y="241"/>
                  <a:pt x="34" y="241"/>
                </a:cubicBezTo>
                <a:cubicBezTo>
                  <a:pt x="31" y="241"/>
                  <a:pt x="29" y="242"/>
                  <a:pt x="27" y="243"/>
                </a:cubicBezTo>
                <a:cubicBezTo>
                  <a:pt x="26" y="245"/>
                  <a:pt x="25" y="247"/>
                  <a:pt x="25" y="249"/>
                </a:cubicBezTo>
                <a:cubicBezTo>
                  <a:pt x="25" y="258"/>
                  <a:pt x="25" y="258"/>
                  <a:pt x="25" y="258"/>
                </a:cubicBezTo>
                <a:cubicBezTo>
                  <a:pt x="100" y="258"/>
                  <a:pt x="100" y="258"/>
                  <a:pt x="100" y="258"/>
                </a:cubicBezTo>
                <a:cubicBezTo>
                  <a:pt x="100" y="250"/>
                  <a:pt x="100" y="250"/>
                  <a:pt x="100" y="250"/>
                </a:cubicBezTo>
                <a:cubicBezTo>
                  <a:pt x="100" y="248"/>
                  <a:pt x="99" y="245"/>
                  <a:pt x="97" y="244"/>
                </a:cubicBezTo>
                <a:close/>
                <a:moveTo>
                  <a:pt x="91" y="39"/>
                </a:moveTo>
                <a:cubicBezTo>
                  <a:pt x="91" y="31"/>
                  <a:pt x="88" y="24"/>
                  <a:pt x="83" y="18"/>
                </a:cubicBezTo>
                <a:cubicBezTo>
                  <a:pt x="77" y="13"/>
                  <a:pt x="70" y="10"/>
                  <a:pt x="62" y="10"/>
                </a:cubicBezTo>
                <a:cubicBezTo>
                  <a:pt x="55" y="10"/>
                  <a:pt x="48" y="13"/>
                  <a:pt x="42" y="18"/>
                </a:cubicBezTo>
                <a:cubicBezTo>
                  <a:pt x="36" y="24"/>
                  <a:pt x="33" y="31"/>
                  <a:pt x="33" y="39"/>
                </a:cubicBezTo>
                <a:cubicBezTo>
                  <a:pt x="33" y="137"/>
                  <a:pt x="33" y="137"/>
                  <a:pt x="33" y="137"/>
                </a:cubicBezTo>
                <a:cubicBezTo>
                  <a:pt x="33" y="145"/>
                  <a:pt x="36" y="152"/>
                  <a:pt x="42" y="158"/>
                </a:cubicBezTo>
                <a:cubicBezTo>
                  <a:pt x="48" y="163"/>
                  <a:pt x="55" y="166"/>
                  <a:pt x="62" y="166"/>
                </a:cubicBezTo>
                <a:cubicBezTo>
                  <a:pt x="70" y="166"/>
                  <a:pt x="77" y="163"/>
                  <a:pt x="83" y="158"/>
                </a:cubicBezTo>
                <a:cubicBezTo>
                  <a:pt x="88" y="152"/>
                  <a:pt x="91" y="145"/>
                  <a:pt x="91" y="137"/>
                </a:cubicBezTo>
                <a:lnTo>
                  <a:pt x="91" y="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7640638" y="5319713"/>
            <a:ext cx="330200" cy="469900"/>
          </a:xfrm>
          <a:custGeom>
            <a:avLst/>
            <a:gdLst>
              <a:gd name="T0" fmla="*/ 41 w 186"/>
              <a:gd name="T1" fmla="*/ 4 h 265"/>
              <a:gd name="T2" fmla="*/ 48 w 186"/>
              <a:gd name="T3" fmla="*/ 1 h 265"/>
              <a:gd name="T4" fmla="*/ 70 w 186"/>
              <a:gd name="T5" fmla="*/ 12 h 265"/>
              <a:gd name="T6" fmla="*/ 105 w 186"/>
              <a:gd name="T7" fmla="*/ 18 h 265"/>
              <a:gd name="T8" fmla="*/ 147 w 186"/>
              <a:gd name="T9" fmla="*/ 39 h 265"/>
              <a:gd name="T10" fmla="*/ 170 w 186"/>
              <a:gd name="T11" fmla="*/ 108 h 265"/>
              <a:gd name="T12" fmla="*/ 149 w 186"/>
              <a:gd name="T13" fmla="*/ 199 h 265"/>
              <a:gd name="T14" fmla="*/ 145 w 186"/>
              <a:gd name="T15" fmla="*/ 193 h 265"/>
              <a:gd name="T16" fmla="*/ 156 w 186"/>
              <a:gd name="T17" fmla="*/ 71 h 265"/>
              <a:gd name="T18" fmla="*/ 124 w 186"/>
              <a:gd name="T19" fmla="*/ 33 h 265"/>
              <a:gd name="T20" fmla="*/ 89 w 186"/>
              <a:gd name="T21" fmla="*/ 25 h 265"/>
              <a:gd name="T22" fmla="*/ 55 w 186"/>
              <a:gd name="T23" fmla="*/ 29 h 265"/>
              <a:gd name="T24" fmla="*/ 11 w 186"/>
              <a:gd name="T25" fmla="*/ 84 h 265"/>
              <a:gd name="T26" fmla="*/ 27 w 186"/>
              <a:gd name="T27" fmla="*/ 110 h 265"/>
              <a:gd name="T28" fmla="*/ 59 w 186"/>
              <a:gd name="T29" fmla="*/ 92 h 265"/>
              <a:gd name="T30" fmla="*/ 81 w 186"/>
              <a:gd name="T31" fmla="*/ 94 h 265"/>
              <a:gd name="T32" fmla="*/ 100 w 186"/>
              <a:gd name="T33" fmla="*/ 64 h 265"/>
              <a:gd name="T34" fmla="*/ 107 w 186"/>
              <a:gd name="T35" fmla="*/ 61 h 265"/>
              <a:gd name="T36" fmla="*/ 91 w 186"/>
              <a:gd name="T37" fmla="*/ 98 h 265"/>
              <a:gd name="T38" fmla="*/ 85 w 186"/>
              <a:gd name="T39" fmla="*/ 124 h 265"/>
              <a:gd name="T40" fmla="*/ 39 w 186"/>
              <a:gd name="T41" fmla="*/ 180 h 265"/>
              <a:gd name="T42" fmla="*/ 43 w 186"/>
              <a:gd name="T43" fmla="*/ 240 h 265"/>
              <a:gd name="T44" fmla="*/ 161 w 186"/>
              <a:gd name="T45" fmla="*/ 244 h 265"/>
              <a:gd name="T46" fmla="*/ 41 w 186"/>
              <a:gd name="T47" fmla="*/ 248 h 265"/>
              <a:gd name="T48" fmla="*/ 23 w 186"/>
              <a:gd name="T49" fmla="*/ 211 h 265"/>
              <a:gd name="T50" fmla="*/ 55 w 186"/>
              <a:gd name="T51" fmla="*/ 145 h 265"/>
              <a:gd name="T52" fmla="*/ 83 w 186"/>
              <a:gd name="T53" fmla="*/ 102 h 265"/>
              <a:gd name="T54" fmla="*/ 38 w 186"/>
              <a:gd name="T55" fmla="*/ 116 h 265"/>
              <a:gd name="T56" fmla="*/ 12 w 186"/>
              <a:gd name="T57" fmla="*/ 110 h 265"/>
              <a:gd name="T58" fmla="*/ 1 w 186"/>
              <a:gd name="T59" fmla="*/ 84 h 265"/>
              <a:gd name="T60" fmla="*/ 46 w 186"/>
              <a:gd name="T61" fmla="*/ 30 h 265"/>
              <a:gd name="T62" fmla="*/ 25 w 186"/>
              <a:gd name="T63" fmla="*/ 265 h 265"/>
              <a:gd name="T64" fmla="*/ 25 w 186"/>
              <a:gd name="T65" fmla="*/ 257 h 265"/>
              <a:gd name="T66" fmla="*/ 178 w 186"/>
              <a:gd name="T67" fmla="*/ 261 h 265"/>
              <a:gd name="T68" fmla="*/ 186 w 186"/>
              <a:gd name="T69" fmla="*/ 108 h 265"/>
              <a:gd name="T70" fmla="*/ 174 w 186"/>
              <a:gd name="T71" fmla="*/ 174 h 265"/>
              <a:gd name="T72" fmla="*/ 170 w 186"/>
              <a:gd name="T73" fmla="*/ 169 h 265"/>
              <a:gd name="T74" fmla="*/ 136 w 186"/>
              <a:gd name="T75" fmla="*/ 20 h 265"/>
              <a:gd name="T76" fmla="*/ 87 w 186"/>
              <a:gd name="T77" fmla="*/ 4 h 265"/>
              <a:gd name="T78" fmla="*/ 141 w 186"/>
              <a:gd name="T79" fmla="*/ 1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6" h="265">
                <a:moveTo>
                  <a:pt x="46" y="30"/>
                </a:moveTo>
                <a:cubicBezTo>
                  <a:pt x="43" y="19"/>
                  <a:pt x="41" y="10"/>
                  <a:pt x="41" y="4"/>
                </a:cubicBezTo>
                <a:cubicBezTo>
                  <a:pt x="41" y="2"/>
                  <a:pt x="42" y="1"/>
                  <a:pt x="44" y="1"/>
                </a:cubicBezTo>
                <a:cubicBezTo>
                  <a:pt x="45" y="0"/>
                  <a:pt x="47" y="0"/>
                  <a:pt x="48" y="1"/>
                </a:cubicBezTo>
                <a:cubicBezTo>
                  <a:pt x="49" y="2"/>
                  <a:pt x="51" y="3"/>
                  <a:pt x="54" y="5"/>
                </a:cubicBezTo>
                <a:cubicBezTo>
                  <a:pt x="57" y="7"/>
                  <a:pt x="62" y="10"/>
                  <a:pt x="70" y="12"/>
                </a:cubicBezTo>
                <a:cubicBezTo>
                  <a:pt x="77" y="15"/>
                  <a:pt x="83" y="17"/>
                  <a:pt x="89" y="17"/>
                </a:cubicBezTo>
                <a:cubicBezTo>
                  <a:pt x="95" y="17"/>
                  <a:pt x="100" y="17"/>
                  <a:pt x="105" y="18"/>
                </a:cubicBezTo>
                <a:cubicBezTo>
                  <a:pt x="110" y="19"/>
                  <a:pt x="117" y="21"/>
                  <a:pt x="126" y="25"/>
                </a:cubicBezTo>
                <a:cubicBezTo>
                  <a:pt x="134" y="28"/>
                  <a:pt x="141" y="33"/>
                  <a:pt x="147" y="39"/>
                </a:cubicBezTo>
                <a:cubicBezTo>
                  <a:pt x="153" y="45"/>
                  <a:pt x="158" y="54"/>
                  <a:pt x="163" y="66"/>
                </a:cubicBezTo>
                <a:cubicBezTo>
                  <a:pt x="167" y="78"/>
                  <a:pt x="170" y="92"/>
                  <a:pt x="170" y="108"/>
                </a:cubicBezTo>
                <a:cubicBezTo>
                  <a:pt x="170" y="135"/>
                  <a:pt x="164" y="165"/>
                  <a:pt x="153" y="196"/>
                </a:cubicBezTo>
                <a:cubicBezTo>
                  <a:pt x="152" y="198"/>
                  <a:pt x="151" y="199"/>
                  <a:pt x="149" y="199"/>
                </a:cubicBezTo>
                <a:cubicBezTo>
                  <a:pt x="149" y="199"/>
                  <a:pt x="148" y="199"/>
                  <a:pt x="147" y="199"/>
                </a:cubicBezTo>
                <a:cubicBezTo>
                  <a:pt x="145" y="198"/>
                  <a:pt x="144" y="196"/>
                  <a:pt x="145" y="193"/>
                </a:cubicBezTo>
                <a:cubicBezTo>
                  <a:pt x="156" y="163"/>
                  <a:pt x="161" y="135"/>
                  <a:pt x="161" y="108"/>
                </a:cubicBezTo>
                <a:cubicBezTo>
                  <a:pt x="161" y="93"/>
                  <a:pt x="159" y="81"/>
                  <a:pt x="156" y="71"/>
                </a:cubicBezTo>
                <a:cubicBezTo>
                  <a:pt x="152" y="60"/>
                  <a:pt x="148" y="52"/>
                  <a:pt x="143" y="46"/>
                </a:cubicBezTo>
                <a:cubicBezTo>
                  <a:pt x="137" y="41"/>
                  <a:pt x="131" y="36"/>
                  <a:pt x="124" y="33"/>
                </a:cubicBezTo>
                <a:cubicBezTo>
                  <a:pt x="117" y="30"/>
                  <a:pt x="111" y="27"/>
                  <a:pt x="105" y="26"/>
                </a:cubicBezTo>
                <a:cubicBezTo>
                  <a:pt x="100" y="25"/>
                  <a:pt x="95" y="25"/>
                  <a:pt x="89" y="25"/>
                </a:cubicBezTo>
                <a:cubicBezTo>
                  <a:pt x="77" y="25"/>
                  <a:pt x="64" y="21"/>
                  <a:pt x="51" y="12"/>
                </a:cubicBezTo>
                <a:cubicBezTo>
                  <a:pt x="52" y="18"/>
                  <a:pt x="53" y="24"/>
                  <a:pt x="55" y="29"/>
                </a:cubicBezTo>
                <a:cubicBezTo>
                  <a:pt x="56" y="31"/>
                  <a:pt x="55" y="32"/>
                  <a:pt x="55" y="33"/>
                </a:cubicBezTo>
                <a:cubicBezTo>
                  <a:pt x="45" y="50"/>
                  <a:pt x="31" y="67"/>
                  <a:pt x="11" y="84"/>
                </a:cubicBezTo>
                <a:cubicBezTo>
                  <a:pt x="8" y="86"/>
                  <a:pt x="8" y="89"/>
                  <a:pt x="10" y="93"/>
                </a:cubicBezTo>
                <a:cubicBezTo>
                  <a:pt x="15" y="102"/>
                  <a:pt x="20" y="108"/>
                  <a:pt x="27" y="110"/>
                </a:cubicBezTo>
                <a:cubicBezTo>
                  <a:pt x="29" y="110"/>
                  <a:pt x="31" y="110"/>
                  <a:pt x="33" y="109"/>
                </a:cubicBezTo>
                <a:cubicBezTo>
                  <a:pt x="36" y="108"/>
                  <a:pt x="44" y="102"/>
                  <a:pt x="59" y="92"/>
                </a:cubicBezTo>
                <a:cubicBezTo>
                  <a:pt x="61" y="91"/>
                  <a:pt x="63" y="91"/>
                  <a:pt x="65" y="92"/>
                </a:cubicBezTo>
                <a:cubicBezTo>
                  <a:pt x="69" y="95"/>
                  <a:pt x="74" y="95"/>
                  <a:pt x="81" y="94"/>
                </a:cubicBezTo>
                <a:cubicBezTo>
                  <a:pt x="87" y="92"/>
                  <a:pt x="92" y="89"/>
                  <a:pt x="95" y="84"/>
                </a:cubicBezTo>
                <a:cubicBezTo>
                  <a:pt x="101" y="76"/>
                  <a:pt x="102" y="69"/>
                  <a:pt x="100" y="64"/>
                </a:cubicBezTo>
                <a:cubicBezTo>
                  <a:pt x="98" y="61"/>
                  <a:pt x="99" y="59"/>
                  <a:pt x="102" y="58"/>
                </a:cubicBezTo>
                <a:cubicBezTo>
                  <a:pt x="104" y="57"/>
                  <a:pt x="106" y="58"/>
                  <a:pt x="107" y="61"/>
                </a:cubicBezTo>
                <a:cubicBezTo>
                  <a:pt x="111" y="68"/>
                  <a:pt x="109" y="78"/>
                  <a:pt x="102" y="89"/>
                </a:cubicBezTo>
                <a:cubicBezTo>
                  <a:pt x="99" y="93"/>
                  <a:pt x="96" y="96"/>
                  <a:pt x="91" y="98"/>
                </a:cubicBezTo>
                <a:cubicBezTo>
                  <a:pt x="91" y="99"/>
                  <a:pt x="91" y="99"/>
                  <a:pt x="91" y="99"/>
                </a:cubicBezTo>
                <a:cubicBezTo>
                  <a:pt x="91" y="109"/>
                  <a:pt x="89" y="117"/>
                  <a:pt x="85" y="124"/>
                </a:cubicBezTo>
                <a:cubicBezTo>
                  <a:pt x="81" y="131"/>
                  <a:pt x="72" y="140"/>
                  <a:pt x="60" y="151"/>
                </a:cubicBezTo>
                <a:cubicBezTo>
                  <a:pt x="51" y="159"/>
                  <a:pt x="44" y="169"/>
                  <a:pt x="39" y="180"/>
                </a:cubicBezTo>
                <a:cubicBezTo>
                  <a:pt x="34" y="190"/>
                  <a:pt x="31" y="201"/>
                  <a:pt x="31" y="211"/>
                </a:cubicBezTo>
                <a:cubicBezTo>
                  <a:pt x="31" y="223"/>
                  <a:pt x="35" y="233"/>
                  <a:pt x="43" y="240"/>
                </a:cubicBezTo>
                <a:cubicBezTo>
                  <a:pt x="157" y="240"/>
                  <a:pt x="157" y="240"/>
                  <a:pt x="157" y="240"/>
                </a:cubicBezTo>
                <a:cubicBezTo>
                  <a:pt x="160" y="240"/>
                  <a:pt x="161" y="241"/>
                  <a:pt x="161" y="244"/>
                </a:cubicBezTo>
                <a:cubicBezTo>
                  <a:pt x="161" y="247"/>
                  <a:pt x="160" y="248"/>
                  <a:pt x="157" y="248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0" y="248"/>
                  <a:pt x="39" y="248"/>
                  <a:pt x="39" y="247"/>
                </a:cubicBezTo>
                <a:cubicBezTo>
                  <a:pt x="28" y="238"/>
                  <a:pt x="23" y="226"/>
                  <a:pt x="23" y="211"/>
                </a:cubicBezTo>
                <a:cubicBezTo>
                  <a:pt x="23" y="200"/>
                  <a:pt x="25" y="188"/>
                  <a:pt x="31" y="176"/>
                </a:cubicBezTo>
                <a:cubicBezTo>
                  <a:pt x="37" y="165"/>
                  <a:pt x="45" y="154"/>
                  <a:pt x="55" y="145"/>
                </a:cubicBezTo>
                <a:cubicBezTo>
                  <a:pt x="66" y="135"/>
                  <a:pt x="73" y="127"/>
                  <a:pt x="77" y="121"/>
                </a:cubicBezTo>
                <a:cubicBezTo>
                  <a:pt x="80" y="115"/>
                  <a:pt x="82" y="109"/>
                  <a:pt x="83" y="102"/>
                </a:cubicBezTo>
                <a:cubicBezTo>
                  <a:pt x="75" y="104"/>
                  <a:pt x="68" y="103"/>
                  <a:pt x="62" y="100"/>
                </a:cubicBezTo>
                <a:cubicBezTo>
                  <a:pt x="53" y="107"/>
                  <a:pt x="45" y="112"/>
                  <a:pt x="38" y="116"/>
                </a:cubicBezTo>
                <a:cubicBezTo>
                  <a:pt x="33" y="119"/>
                  <a:pt x="29" y="119"/>
                  <a:pt x="25" y="118"/>
                </a:cubicBezTo>
                <a:cubicBezTo>
                  <a:pt x="20" y="117"/>
                  <a:pt x="16" y="114"/>
                  <a:pt x="12" y="110"/>
                </a:cubicBezTo>
                <a:cubicBezTo>
                  <a:pt x="8" y="106"/>
                  <a:pt x="5" y="101"/>
                  <a:pt x="2" y="97"/>
                </a:cubicBezTo>
                <a:cubicBezTo>
                  <a:pt x="1" y="91"/>
                  <a:pt x="0" y="87"/>
                  <a:pt x="1" y="84"/>
                </a:cubicBezTo>
                <a:cubicBezTo>
                  <a:pt x="2" y="81"/>
                  <a:pt x="4" y="79"/>
                  <a:pt x="6" y="78"/>
                </a:cubicBezTo>
                <a:cubicBezTo>
                  <a:pt x="23" y="63"/>
                  <a:pt x="36" y="47"/>
                  <a:pt x="46" y="30"/>
                </a:cubicBezTo>
                <a:close/>
                <a:moveTo>
                  <a:pt x="174" y="265"/>
                </a:moveTo>
                <a:cubicBezTo>
                  <a:pt x="25" y="265"/>
                  <a:pt x="25" y="265"/>
                  <a:pt x="25" y="265"/>
                </a:cubicBezTo>
                <a:cubicBezTo>
                  <a:pt x="22" y="265"/>
                  <a:pt x="21" y="264"/>
                  <a:pt x="21" y="261"/>
                </a:cubicBezTo>
                <a:cubicBezTo>
                  <a:pt x="21" y="258"/>
                  <a:pt x="22" y="257"/>
                  <a:pt x="25" y="257"/>
                </a:cubicBezTo>
                <a:cubicBezTo>
                  <a:pt x="174" y="257"/>
                  <a:pt x="174" y="257"/>
                  <a:pt x="174" y="257"/>
                </a:cubicBezTo>
                <a:cubicBezTo>
                  <a:pt x="176" y="257"/>
                  <a:pt x="178" y="258"/>
                  <a:pt x="178" y="261"/>
                </a:cubicBezTo>
                <a:cubicBezTo>
                  <a:pt x="178" y="264"/>
                  <a:pt x="176" y="265"/>
                  <a:pt x="174" y="265"/>
                </a:cubicBezTo>
                <a:close/>
                <a:moveTo>
                  <a:pt x="186" y="108"/>
                </a:moveTo>
                <a:cubicBezTo>
                  <a:pt x="186" y="127"/>
                  <a:pt x="183" y="148"/>
                  <a:pt x="178" y="171"/>
                </a:cubicBezTo>
                <a:cubicBezTo>
                  <a:pt x="177" y="173"/>
                  <a:pt x="176" y="174"/>
                  <a:pt x="174" y="174"/>
                </a:cubicBezTo>
                <a:cubicBezTo>
                  <a:pt x="173" y="174"/>
                  <a:pt x="173" y="174"/>
                  <a:pt x="173" y="174"/>
                </a:cubicBezTo>
                <a:cubicBezTo>
                  <a:pt x="170" y="173"/>
                  <a:pt x="169" y="171"/>
                  <a:pt x="170" y="169"/>
                </a:cubicBezTo>
                <a:cubicBezTo>
                  <a:pt x="175" y="147"/>
                  <a:pt x="178" y="127"/>
                  <a:pt x="178" y="108"/>
                </a:cubicBezTo>
                <a:cubicBezTo>
                  <a:pt x="178" y="68"/>
                  <a:pt x="164" y="39"/>
                  <a:pt x="136" y="20"/>
                </a:cubicBezTo>
                <a:cubicBezTo>
                  <a:pt x="125" y="12"/>
                  <a:pt x="110" y="8"/>
                  <a:pt x="91" y="8"/>
                </a:cubicBezTo>
                <a:cubicBezTo>
                  <a:pt x="88" y="8"/>
                  <a:pt x="87" y="7"/>
                  <a:pt x="87" y="4"/>
                </a:cubicBezTo>
                <a:cubicBezTo>
                  <a:pt x="87" y="1"/>
                  <a:pt x="88" y="0"/>
                  <a:pt x="91" y="0"/>
                </a:cubicBezTo>
                <a:cubicBezTo>
                  <a:pt x="111" y="0"/>
                  <a:pt x="128" y="4"/>
                  <a:pt x="141" y="13"/>
                </a:cubicBezTo>
                <a:cubicBezTo>
                  <a:pt x="171" y="33"/>
                  <a:pt x="186" y="65"/>
                  <a:pt x="186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8204202" y="5319713"/>
            <a:ext cx="398463" cy="469900"/>
          </a:xfrm>
          <a:custGeom>
            <a:avLst/>
            <a:gdLst>
              <a:gd name="T0" fmla="*/ 54 w 225"/>
              <a:gd name="T1" fmla="*/ 147 h 265"/>
              <a:gd name="T2" fmla="*/ 60 w 225"/>
              <a:gd name="T3" fmla="*/ 136 h 265"/>
              <a:gd name="T4" fmla="*/ 70 w 225"/>
              <a:gd name="T5" fmla="*/ 111 h 265"/>
              <a:gd name="T6" fmla="*/ 75 w 225"/>
              <a:gd name="T7" fmla="*/ 81 h 265"/>
              <a:gd name="T8" fmla="*/ 75 w 225"/>
              <a:gd name="T9" fmla="*/ 21 h 265"/>
              <a:gd name="T10" fmla="*/ 79 w 225"/>
              <a:gd name="T11" fmla="*/ 17 h 265"/>
              <a:gd name="T12" fmla="*/ 137 w 225"/>
              <a:gd name="T13" fmla="*/ 17 h 265"/>
              <a:gd name="T14" fmla="*/ 141 w 225"/>
              <a:gd name="T15" fmla="*/ 21 h 265"/>
              <a:gd name="T16" fmla="*/ 141 w 225"/>
              <a:gd name="T17" fmla="*/ 81 h 265"/>
              <a:gd name="T18" fmla="*/ 150 w 225"/>
              <a:gd name="T19" fmla="*/ 118 h 265"/>
              <a:gd name="T20" fmla="*/ 164 w 225"/>
              <a:gd name="T21" fmla="*/ 145 h 265"/>
              <a:gd name="T22" fmla="*/ 165 w 225"/>
              <a:gd name="T23" fmla="*/ 146 h 265"/>
              <a:gd name="T24" fmla="*/ 216 w 225"/>
              <a:gd name="T25" fmla="*/ 229 h 265"/>
              <a:gd name="T26" fmla="*/ 222 w 225"/>
              <a:gd name="T27" fmla="*/ 254 h 265"/>
              <a:gd name="T28" fmla="*/ 195 w 225"/>
              <a:gd name="T29" fmla="*/ 265 h 265"/>
              <a:gd name="T30" fmla="*/ 30 w 225"/>
              <a:gd name="T31" fmla="*/ 265 h 265"/>
              <a:gd name="T32" fmla="*/ 3 w 225"/>
              <a:gd name="T33" fmla="*/ 254 h 265"/>
              <a:gd name="T34" fmla="*/ 9 w 225"/>
              <a:gd name="T35" fmla="*/ 229 h 265"/>
              <a:gd name="T36" fmla="*/ 54 w 225"/>
              <a:gd name="T37" fmla="*/ 147 h 265"/>
              <a:gd name="T38" fmla="*/ 209 w 225"/>
              <a:gd name="T39" fmla="*/ 233 h 265"/>
              <a:gd name="T40" fmla="*/ 159 w 225"/>
              <a:gd name="T41" fmla="*/ 153 h 265"/>
              <a:gd name="T42" fmla="*/ 146 w 225"/>
              <a:gd name="T43" fmla="*/ 152 h 265"/>
              <a:gd name="T44" fmla="*/ 119 w 225"/>
              <a:gd name="T45" fmla="*/ 159 h 265"/>
              <a:gd name="T46" fmla="*/ 88 w 225"/>
              <a:gd name="T47" fmla="*/ 168 h 265"/>
              <a:gd name="T48" fmla="*/ 57 w 225"/>
              <a:gd name="T49" fmla="*/ 159 h 265"/>
              <a:gd name="T50" fmla="*/ 16 w 225"/>
              <a:gd name="T51" fmla="*/ 233 h 265"/>
              <a:gd name="T52" fmla="*/ 10 w 225"/>
              <a:gd name="T53" fmla="*/ 250 h 265"/>
              <a:gd name="T54" fmla="*/ 30 w 225"/>
              <a:gd name="T55" fmla="*/ 257 h 265"/>
              <a:gd name="T56" fmla="*/ 195 w 225"/>
              <a:gd name="T57" fmla="*/ 257 h 265"/>
              <a:gd name="T58" fmla="*/ 214 w 225"/>
              <a:gd name="T59" fmla="*/ 250 h 265"/>
              <a:gd name="T60" fmla="*/ 209 w 225"/>
              <a:gd name="T61" fmla="*/ 233 h 265"/>
              <a:gd name="T62" fmla="*/ 78 w 225"/>
              <a:gd name="T63" fmla="*/ 113 h 265"/>
              <a:gd name="T64" fmla="*/ 68 w 225"/>
              <a:gd name="T65" fmla="*/ 140 h 265"/>
              <a:gd name="T66" fmla="*/ 62 w 225"/>
              <a:gd name="T67" fmla="*/ 151 h 265"/>
              <a:gd name="T68" fmla="*/ 61 w 225"/>
              <a:gd name="T69" fmla="*/ 152 h 265"/>
              <a:gd name="T70" fmla="*/ 88 w 225"/>
              <a:gd name="T71" fmla="*/ 160 h 265"/>
              <a:gd name="T72" fmla="*/ 114 w 225"/>
              <a:gd name="T73" fmla="*/ 152 h 265"/>
              <a:gd name="T74" fmla="*/ 146 w 225"/>
              <a:gd name="T75" fmla="*/ 143 h 265"/>
              <a:gd name="T76" fmla="*/ 153 w 225"/>
              <a:gd name="T77" fmla="*/ 144 h 265"/>
              <a:gd name="T78" fmla="*/ 133 w 225"/>
              <a:gd name="T79" fmla="*/ 81 h 265"/>
              <a:gd name="T80" fmla="*/ 133 w 225"/>
              <a:gd name="T81" fmla="*/ 25 h 265"/>
              <a:gd name="T82" fmla="*/ 83 w 225"/>
              <a:gd name="T83" fmla="*/ 25 h 265"/>
              <a:gd name="T84" fmla="*/ 83 w 225"/>
              <a:gd name="T85" fmla="*/ 81 h 265"/>
              <a:gd name="T86" fmla="*/ 78 w 225"/>
              <a:gd name="T87" fmla="*/ 113 h 265"/>
              <a:gd name="T88" fmla="*/ 71 w 225"/>
              <a:gd name="T89" fmla="*/ 8 h 265"/>
              <a:gd name="T90" fmla="*/ 67 w 225"/>
              <a:gd name="T91" fmla="*/ 4 h 265"/>
              <a:gd name="T92" fmla="*/ 71 w 225"/>
              <a:gd name="T93" fmla="*/ 0 h 265"/>
              <a:gd name="T94" fmla="*/ 146 w 225"/>
              <a:gd name="T95" fmla="*/ 0 h 265"/>
              <a:gd name="T96" fmla="*/ 150 w 225"/>
              <a:gd name="T97" fmla="*/ 4 h 265"/>
              <a:gd name="T98" fmla="*/ 146 w 225"/>
              <a:gd name="T99" fmla="*/ 8 h 265"/>
              <a:gd name="T100" fmla="*/ 71 w 225"/>
              <a:gd name="T101" fmla="*/ 8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5" h="265">
                <a:moveTo>
                  <a:pt x="54" y="147"/>
                </a:moveTo>
                <a:cubicBezTo>
                  <a:pt x="56" y="145"/>
                  <a:pt x="58" y="141"/>
                  <a:pt x="60" y="136"/>
                </a:cubicBezTo>
                <a:cubicBezTo>
                  <a:pt x="63" y="130"/>
                  <a:pt x="66" y="122"/>
                  <a:pt x="70" y="111"/>
                </a:cubicBezTo>
                <a:cubicBezTo>
                  <a:pt x="73" y="99"/>
                  <a:pt x="75" y="89"/>
                  <a:pt x="75" y="8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8"/>
                  <a:pt x="77" y="17"/>
                  <a:pt x="79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0" y="17"/>
                  <a:pt x="141" y="18"/>
                  <a:pt x="141" y="21"/>
                </a:cubicBezTo>
                <a:cubicBezTo>
                  <a:pt x="141" y="81"/>
                  <a:pt x="141" y="81"/>
                  <a:pt x="141" y="81"/>
                </a:cubicBezTo>
                <a:cubicBezTo>
                  <a:pt x="141" y="92"/>
                  <a:pt x="144" y="105"/>
                  <a:pt x="150" y="118"/>
                </a:cubicBezTo>
                <a:cubicBezTo>
                  <a:pt x="155" y="131"/>
                  <a:pt x="160" y="140"/>
                  <a:pt x="164" y="145"/>
                </a:cubicBezTo>
                <a:cubicBezTo>
                  <a:pt x="165" y="146"/>
                  <a:pt x="165" y="146"/>
                  <a:pt x="165" y="146"/>
                </a:cubicBezTo>
                <a:cubicBezTo>
                  <a:pt x="216" y="229"/>
                  <a:pt x="216" y="229"/>
                  <a:pt x="216" y="229"/>
                </a:cubicBezTo>
                <a:cubicBezTo>
                  <a:pt x="223" y="239"/>
                  <a:pt x="225" y="247"/>
                  <a:pt x="222" y="254"/>
                </a:cubicBezTo>
                <a:cubicBezTo>
                  <a:pt x="218" y="261"/>
                  <a:pt x="209" y="265"/>
                  <a:pt x="195" y="265"/>
                </a:cubicBezTo>
                <a:cubicBezTo>
                  <a:pt x="30" y="265"/>
                  <a:pt x="30" y="265"/>
                  <a:pt x="30" y="265"/>
                </a:cubicBezTo>
                <a:cubicBezTo>
                  <a:pt x="16" y="265"/>
                  <a:pt x="7" y="261"/>
                  <a:pt x="3" y="254"/>
                </a:cubicBezTo>
                <a:cubicBezTo>
                  <a:pt x="0" y="247"/>
                  <a:pt x="2" y="239"/>
                  <a:pt x="9" y="229"/>
                </a:cubicBezTo>
                <a:lnTo>
                  <a:pt x="54" y="147"/>
                </a:lnTo>
                <a:close/>
                <a:moveTo>
                  <a:pt x="209" y="233"/>
                </a:moveTo>
                <a:cubicBezTo>
                  <a:pt x="159" y="153"/>
                  <a:pt x="159" y="153"/>
                  <a:pt x="159" y="153"/>
                </a:cubicBezTo>
                <a:cubicBezTo>
                  <a:pt x="155" y="152"/>
                  <a:pt x="150" y="152"/>
                  <a:pt x="146" y="152"/>
                </a:cubicBezTo>
                <a:cubicBezTo>
                  <a:pt x="137" y="152"/>
                  <a:pt x="128" y="154"/>
                  <a:pt x="119" y="159"/>
                </a:cubicBezTo>
                <a:cubicBezTo>
                  <a:pt x="109" y="165"/>
                  <a:pt x="98" y="168"/>
                  <a:pt x="88" y="168"/>
                </a:cubicBezTo>
                <a:cubicBezTo>
                  <a:pt x="78" y="168"/>
                  <a:pt x="67" y="165"/>
                  <a:pt x="57" y="159"/>
                </a:cubicBezTo>
                <a:cubicBezTo>
                  <a:pt x="16" y="233"/>
                  <a:pt x="16" y="233"/>
                  <a:pt x="16" y="233"/>
                </a:cubicBezTo>
                <a:cubicBezTo>
                  <a:pt x="10" y="241"/>
                  <a:pt x="9" y="247"/>
                  <a:pt x="10" y="250"/>
                </a:cubicBezTo>
                <a:cubicBezTo>
                  <a:pt x="13" y="255"/>
                  <a:pt x="19" y="257"/>
                  <a:pt x="30" y="257"/>
                </a:cubicBezTo>
                <a:cubicBezTo>
                  <a:pt x="195" y="257"/>
                  <a:pt x="195" y="257"/>
                  <a:pt x="195" y="257"/>
                </a:cubicBezTo>
                <a:cubicBezTo>
                  <a:pt x="206" y="257"/>
                  <a:pt x="212" y="255"/>
                  <a:pt x="214" y="250"/>
                </a:cubicBezTo>
                <a:cubicBezTo>
                  <a:pt x="216" y="247"/>
                  <a:pt x="214" y="241"/>
                  <a:pt x="209" y="233"/>
                </a:cubicBezTo>
                <a:close/>
                <a:moveTo>
                  <a:pt x="78" y="113"/>
                </a:moveTo>
                <a:cubicBezTo>
                  <a:pt x="74" y="125"/>
                  <a:pt x="71" y="134"/>
                  <a:pt x="68" y="140"/>
                </a:cubicBezTo>
                <a:cubicBezTo>
                  <a:pt x="65" y="146"/>
                  <a:pt x="63" y="149"/>
                  <a:pt x="62" y="151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70" y="157"/>
                  <a:pt x="79" y="160"/>
                  <a:pt x="88" y="160"/>
                </a:cubicBezTo>
                <a:cubicBezTo>
                  <a:pt x="97" y="160"/>
                  <a:pt x="106" y="157"/>
                  <a:pt x="114" y="152"/>
                </a:cubicBezTo>
                <a:cubicBezTo>
                  <a:pt x="125" y="146"/>
                  <a:pt x="135" y="143"/>
                  <a:pt x="146" y="143"/>
                </a:cubicBezTo>
                <a:cubicBezTo>
                  <a:pt x="148" y="143"/>
                  <a:pt x="150" y="144"/>
                  <a:pt x="153" y="144"/>
                </a:cubicBezTo>
                <a:cubicBezTo>
                  <a:pt x="140" y="120"/>
                  <a:pt x="133" y="99"/>
                  <a:pt x="133" y="81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81"/>
                  <a:pt x="83" y="81"/>
                  <a:pt x="83" y="81"/>
                </a:cubicBezTo>
                <a:cubicBezTo>
                  <a:pt x="83" y="90"/>
                  <a:pt x="82" y="101"/>
                  <a:pt x="78" y="113"/>
                </a:cubicBezTo>
                <a:close/>
                <a:moveTo>
                  <a:pt x="71" y="8"/>
                </a:moveTo>
                <a:cubicBezTo>
                  <a:pt x="68" y="8"/>
                  <a:pt x="67" y="7"/>
                  <a:pt x="67" y="4"/>
                </a:cubicBezTo>
                <a:cubicBezTo>
                  <a:pt x="67" y="1"/>
                  <a:pt x="68" y="0"/>
                  <a:pt x="71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8" y="0"/>
                  <a:pt x="150" y="1"/>
                  <a:pt x="150" y="4"/>
                </a:cubicBezTo>
                <a:cubicBezTo>
                  <a:pt x="150" y="7"/>
                  <a:pt x="148" y="8"/>
                  <a:pt x="146" y="8"/>
                </a:cubicBezTo>
                <a:lnTo>
                  <a:pt x="71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8832851" y="5319713"/>
            <a:ext cx="520700" cy="469900"/>
          </a:xfrm>
          <a:custGeom>
            <a:avLst/>
            <a:gdLst>
              <a:gd name="T0" fmla="*/ 284 w 294"/>
              <a:gd name="T1" fmla="*/ 200 h 265"/>
              <a:gd name="T2" fmla="*/ 286 w 294"/>
              <a:gd name="T3" fmla="*/ 245 h 265"/>
              <a:gd name="T4" fmla="*/ 248 w 294"/>
              <a:gd name="T5" fmla="*/ 265 h 265"/>
              <a:gd name="T6" fmla="*/ 46 w 294"/>
              <a:gd name="T7" fmla="*/ 265 h 265"/>
              <a:gd name="T8" fmla="*/ 8 w 294"/>
              <a:gd name="T9" fmla="*/ 245 h 265"/>
              <a:gd name="T10" fmla="*/ 10 w 294"/>
              <a:gd name="T11" fmla="*/ 199 h 265"/>
              <a:gd name="T12" fmla="*/ 112 w 294"/>
              <a:gd name="T13" fmla="*/ 24 h 265"/>
              <a:gd name="T14" fmla="*/ 147 w 294"/>
              <a:gd name="T15" fmla="*/ 0 h 265"/>
              <a:gd name="T16" fmla="*/ 182 w 294"/>
              <a:gd name="T17" fmla="*/ 24 h 265"/>
              <a:gd name="T18" fmla="*/ 284 w 294"/>
              <a:gd name="T19" fmla="*/ 200 h 265"/>
              <a:gd name="T20" fmla="*/ 276 w 294"/>
              <a:gd name="T21" fmla="*/ 204 h 265"/>
              <a:gd name="T22" fmla="*/ 175 w 294"/>
              <a:gd name="T23" fmla="*/ 28 h 265"/>
              <a:gd name="T24" fmla="*/ 147 w 294"/>
              <a:gd name="T25" fmla="*/ 8 h 265"/>
              <a:gd name="T26" fmla="*/ 119 w 294"/>
              <a:gd name="T27" fmla="*/ 28 h 265"/>
              <a:gd name="T28" fmla="*/ 18 w 294"/>
              <a:gd name="T29" fmla="*/ 203 h 265"/>
              <a:gd name="T30" fmla="*/ 15 w 294"/>
              <a:gd name="T31" fmla="*/ 241 h 265"/>
              <a:gd name="T32" fmla="*/ 46 w 294"/>
              <a:gd name="T33" fmla="*/ 257 h 265"/>
              <a:gd name="T34" fmla="*/ 248 w 294"/>
              <a:gd name="T35" fmla="*/ 257 h 265"/>
              <a:gd name="T36" fmla="*/ 280 w 294"/>
              <a:gd name="T37" fmla="*/ 241 h 265"/>
              <a:gd name="T38" fmla="*/ 276 w 294"/>
              <a:gd name="T39" fmla="*/ 204 h 265"/>
              <a:gd name="T40" fmla="*/ 163 w 294"/>
              <a:gd name="T41" fmla="*/ 203 h 265"/>
              <a:gd name="T42" fmla="*/ 158 w 294"/>
              <a:gd name="T43" fmla="*/ 215 h 265"/>
              <a:gd name="T44" fmla="*/ 147 w 294"/>
              <a:gd name="T45" fmla="*/ 219 h 265"/>
              <a:gd name="T46" fmla="*/ 135 w 294"/>
              <a:gd name="T47" fmla="*/ 215 h 265"/>
              <a:gd name="T48" fmla="*/ 130 w 294"/>
              <a:gd name="T49" fmla="*/ 203 h 265"/>
              <a:gd name="T50" fmla="*/ 135 w 294"/>
              <a:gd name="T51" fmla="*/ 191 h 265"/>
              <a:gd name="T52" fmla="*/ 147 w 294"/>
              <a:gd name="T53" fmla="*/ 186 h 265"/>
              <a:gd name="T54" fmla="*/ 158 w 294"/>
              <a:gd name="T55" fmla="*/ 191 h 265"/>
              <a:gd name="T56" fmla="*/ 163 w 294"/>
              <a:gd name="T57" fmla="*/ 203 h 265"/>
              <a:gd name="T58" fmla="*/ 155 w 294"/>
              <a:gd name="T59" fmla="*/ 203 h 265"/>
              <a:gd name="T60" fmla="*/ 153 w 294"/>
              <a:gd name="T61" fmla="*/ 197 h 265"/>
              <a:gd name="T62" fmla="*/ 147 w 294"/>
              <a:gd name="T63" fmla="*/ 195 h 265"/>
              <a:gd name="T64" fmla="*/ 141 w 294"/>
              <a:gd name="T65" fmla="*/ 197 h 265"/>
              <a:gd name="T66" fmla="*/ 138 w 294"/>
              <a:gd name="T67" fmla="*/ 203 h 265"/>
              <a:gd name="T68" fmla="*/ 141 w 294"/>
              <a:gd name="T69" fmla="*/ 209 h 265"/>
              <a:gd name="T70" fmla="*/ 147 w 294"/>
              <a:gd name="T71" fmla="*/ 211 h 265"/>
              <a:gd name="T72" fmla="*/ 153 w 294"/>
              <a:gd name="T73" fmla="*/ 209 h 265"/>
              <a:gd name="T74" fmla="*/ 155 w 294"/>
              <a:gd name="T75" fmla="*/ 203 h 265"/>
              <a:gd name="T76" fmla="*/ 143 w 294"/>
              <a:gd name="T77" fmla="*/ 161 h 265"/>
              <a:gd name="T78" fmla="*/ 143 w 294"/>
              <a:gd name="T79" fmla="*/ 79 h 265"/>
              <a:gd name="T80" fmla="*/ 147 w 294"/>
              <a:gd name="T81" fmla="*/ 75 h 265"/>
              <a:gd name="T82" fmla="*/ 151 w 294"/>
              <a:gd name="T83" fmla="*/ 79 h 265"/>
              <a:gd name="T84" fmla="*/ 151 w 294"/>
              <a:gd name="T85" fmla="*/ 161 h 265"/>
              <a:gd name="T86" fmla="*/ 147 w 294"/>
              <a:gd name="T87" fmla="*/ 166 h 265"/>
              <a:gd name="T88" fmla="*/ 143 w 294"/>
              <a:gd name="T89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4" h="265">
                <a:moveTo>
                  <a:pt x="284" y="200"/>
                </a:moveTo>
                <a:cubicBezTo>
                  <a:pt x="293" y="217"/>
                  <a:pt x="294" y="232"/>
                  <a:pt x="286" y="245"/>
                </a:cubicBezTo>
                <a:cubicBezTo>
                  <a:pt x="279" y="258"/>
                  <a:pt x="266" y="265"/>
                  <a:pt x="248" y="265"/>
                </a:cubicBezTo>
                <a:cubicBezTo>
                  <a:pt x="46" y="265"/>
                  <a:pt x="46" y="265"/>
                  <a:pt x="46" y="265"/>
                </a:cubicBezTo>
                <a:cubicBezTo>
                  <a:pt x="28" y="265"/>
                  <a:pt x="15" y="258"/>
                  <a:pt x="8" y="245"/>
                </a:cubicBezTo>
                <a:cubicBezTo>
                  <a:pt x="0" y="231"/>
                  <a:pt x="1" y="216"/>
                  <a:pt x="10" y="19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2" y="8"/>
                  <a:pt x="133" y="0"/>
                  <a:pt x="147" y="0"/>
                </a:cubicBezTo>
                <a:cubicBezTo>
                  <a:pt x="161" y="0"/>
                  <a:pt x="173" y="8"/>
                  <a:pt x="182" y="24"/>
                </a:cubicBezTo>
                <a:lnTo>
                  <a:pt x="284" y="200"/>
                </a:lnTo>
                <a:close/>
                <a:moveTo>
                  <a:pt x="276" y="204"/>
                </a:moveTo>
                <a:cubicBezTo>
                  <a:pt x="175" y="28"/>
                  <a:pt x="175" y="28"/>
                  <a:pt x="175" y="28"/>
                </a:cubicBezTo>
                <a:cubicBezTo>
                  <a:pt x="167" y="15"/>
                  <a:pt x="158" y="8"/>
                  <a:pt x="147" y="8"/>
                </a:cubicBezTo>
                <a:cubicBezTo>
                  <a:pt x="136" y="8"/>
                  <a:pt x="127" y="15"/>
                  <a:pt x="119" y="28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9" y="218"/>
                  <a:pt x="9" y="230"/>
                  <a:pt x="15" y="241"/>
                </a:cubicBezTo>
                <a:cubicBezTo>
                  <a:pt x="21" y="252"/>
                  <a:pt x="31" y="257"/>
                  <a:pt x="46" y="257"/>
                </a:cubicBezTo>
                <a:cubicBezTo>
                  <a:pt x="248" y="257"/>
                  <a:pt x="248" y="257"/>
                  <a:pt x="248" y="257"/>
                </a:cubicBezTo>
                <a:cubicBezTo>
                  <a:pt x="263" y="257"/>
                  <a:pt x="273" y="252"/>
                  <a:pt x="280" y="241"/>
                </a:cubicBezTo>
                <a:cubicBezTo>
                  <a:pt x="286" y="230"/>
                  <a:pt x="285" y="218"/>
                  <a:pt x="276" y="204"/>
                </a:cubicBezTo>
                <a:close/>
                <a:moveTo>
                  <a:pt x="163" y="203"/>
                </a:moveTo>
                <a:cubicBezTo>
                  <a:pt x="163" y="207"/>
                  <a:pt x="161" y="211"/>
                  <a:pt x="158" y="215"/>
                </a:cubicBezTo>
                <a:cubicBezTo>
                  <a:pt x="155" y="218"/>
                  <a:pt x="151" y="219"/>
                  <a:pt x="147" y="219"/>
                </a:cubicBezTo>
                <a:cubicBezTo>
                  <a:pt x="142" y="219"/>
                  <a:pt x="138" y="218"/>
                  <a:pt x="135" y="215"/>
                </a:cubicBezTo>
                <a:cubicBezTo>
                  <a:pt x="132" y="211"/>
                  <a:pt x="130" y="207"/>
                  <a:pt x="130" y="203"/>
                </a:cubicBezTo>
                <a:cubicBezTo>
                  <a:pt x="130" y="198"/>
                  <a:pt x="132" y="194"/>
                  <a:pt x="135" y="191"/>
                </a:cubicBezTo>
                <a:cubicBezTo>
                  <a:pt x="138" y="188"/>
                  <a:pt x="142" y="186"/>
                  <a:pt x="147" y="186"/>
                </a:cubicBezTo>
                <a:cubicBezTo>
                  <a:pt x="151" y="186"/>
                  <a:pt x="155" y="188"/>
                  <a:pt x="158" y="191"/>
                </a:cubicBezTo>
                <a:cubicBezTo>
                  <a:pt x="161" y="194"/>
                  <a:pt x="163" y="198"/>
                  <a:pt x="163" y="203"/>
                </a:cubicBezTo>
                <a:close/>
                <a:moveTo>
                  <a:pt x="155" y="203"/>
                </a:moveTo>
                <a:cubicBezTo>
                  <a:pt x="155" y="200"/>
                  <a:pt x="154" y="198"/>
                  <a:pt x="153" y="197"/>
                </a:cubicBezTo>
                <a:cubicBezTo>
                  <a:pt x="151" y="195"/>
                  <a:pt x="149" y="195"/>
                  <a:pt x="147" y="195"/>
                </a:cubicBezTo>
                <a:cubicBezTo>
                  <a:pt x="144" y="195"/>
                  <a:pt x="142" y="195"/>
                  <a:pt x="141" y="197"/>
                </a:cubicBezTo>
                <a:cubicBezTo>
                  <a:pt x="139" y="198"/>
                  <a:pt x="138" y="200"/>
                  <a:pt x="138" y="203"/>
                </a:cubicBezTo>
                <a:cubicBezTo>
                  <a:pt x="138" y="205"/>
                  <a:pt x="139" y="207"/>
                  <a:pt x="141" y="209"/>
                </a:cubicBezTo>
                <a:cubicBezTo>
                  <a:pt x="142" y="210"/>
                  <a:pt x="144" y="211"/>
                  <a:pt x="147" y="211"/>
                </a:cubicBezTo>
                <a:cubicBezTo>
                  <a:pt x="149" y="211"/>
                  <a:pt x="151" y="210"/>
                  <a:pt x="153" y="209"/>
                </a:cubicBezTo>
                <a:cubicBezTo>
                  <a:pt x="154" y="207"/>
                  <a:pt x="155" y="205"/>
                  <a:pt x="155" y="203"/>
                </a:cubicBezTo>
                <a:close/>
                <a:moveTo>
                  <a:pt x="143" y="161"/>
                </a:moveTo>
                <a:cubicBezTo>
                  <a:pt x="143" y="79"/>
                  <a:pt x="143" y="79"/>
                  <a:pt x="143" y="79"/>
                </a:cubicBezTo>
                <a:cubicBezTo>
                  <a:pt x="143" y="76"/>
                  <a:pt x="144" y="75"/>
                  <a:pt x="147" y="75"/>
                </a:cubicBezTo>
                <a:cubicBezTo>
                  <a:pt x="150" y="75"/>
                  <a:pt x="151" y="76"/>
                  <a:pt x="151" y="79"/>
                </a:cubicBezTo>
                <a:cubicBezTo>
                  <a:pt x="151" y="161"/>
                  <a:pt x="151" y="161"/>
                  <a:pt x="151" y="161"/>
                </a:cubicBezTo>
                <a:cubicBezTo>
                  <a:pt x="151" y="164"/>
                  <a:pt x="150" y="166"/>
                  <a:pt x="147" y="166"/>
                </a:cubicBezTo>
                <a:cubicBezTo>
                  <a:pt x="144" y="166"/>
                  <a:pt x="143" y="164"/>
                  <a:pt x="143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9582152" y="5319713"/>
            <a:ext cx="473075" cy="469900"/>
          </a:xfrm>
          <a:custGeom>
            <a:avLst/>
            <a:gdLst>
              <a:gd name="T0" fmla="*/ 42 w 267"/>
              <a:gd name="T1" fmla="*/ 240 h 265"/>
              <a:gd name="T2" fmla="*/ 10 w 267"/>
              <a:gd name="T3" fmla="*/ 181 h 265"/>
              <a:gd name="T4" fmla="*/ 23 w 267"/>
              <a:gd name="T5" fmla="*/ 108 h 265"/>
              <a:gd name="T6" fmla="*/ 21 w 267"/>
              <a:gd name="T7" fmla="*/ 99 h 265"/>
              <a:gd name="T8" fmla="*/ 63 w 267"/>
              <a:gd name="T9" fmla="*/ 91 h 265"/>
              <a:gd name="T10" fmla="*/ 65 w 267"/>
              <a:gd name="T11" fmla="*/ 92 h 265"/>
              <a:gd name="T12" fmla="*/ 67 w 267"/>
              <a:gd name="T13" fmla="*/ 94 h 265"/>
              <a:gd name="T14" fmla="*/ 81 w 267"/>
              <a:gd name="T15" fmla="*/ 140 h 265"/>
              <a:gd name="T16" fmla="*/ 76 w 267"/>
              <a:gd name="T17" fmla="*/ 138 h 265"/>
              <a:gd name="T18" fmla="*/ 17 w 267"/>
              <a:gd name="T19" fmla="*/ 185 h 265"/>
              <a:gd name="T20" fmla="*/ 42 w 267"/>
              <a:gd name="T21" fmla="*/ 232 h 265"/>
              <a:gd name="T22" fmla="*/ 84 w 267"/>
              <a:gd name="T23" fmla="*/ 236 h 265"/>
              <a:gd name="T24" fmla="*/ 80 w 267"/>
              <a:gd name="T25" fmla="*/ 240 h 265"/>
              <a:gd name="T26" fmla="*/ 165 w 267"/>
              <a:gd name="T27" fmla="*/ 22 h 265"/>
              <a:gd name="T28" fmla="*/ 216 w 267"/>
              <a:gd name="T29" fmla="*/ 69 h 265"/>
              <a:gd name="T30" fmla="*/ 224 w 267"/>
              <a:gd name="T31" fmla="*/ 71 h 265"/>
              <a:gd name="T32" fmla="*/ 216 w 267"/>
              <a:gd name="T33" fmla="*/ 114 h 265"/>
              <a:gd name="T34" fmla="*/ 214 w 267"/>
              <a:gd name="T35" fmla="*/ 115 h 265"/>
              <a:gd name="T36" fmla="*/ 211 w 267"/>
              <a:gd name="T37" fmla="*/ 116 h 265"/>
              <a:gd name="T38" fmla="*/ 167 w 267"/>
              <a:gd name="T39" fmla="*/ 103 h 265"/>
              <a:gd name="T40" fmla="*/ 204 w 267"/>
              <a:gd name="T41" fmla="*/ 106 h 265"/>
              <a:gd name="T42" fmla="*/ 133 w 267"/>
              <a:gd name="T43" fmla="*/ 8 h 265"/>
              <a:gd name="T44" fmla="*/ 83 w 267"/>
              <a:gd name="T45" fmla="*/ 64 h 265"/>
              <a:gd name="T46" fmla="*/ 76 w 267"/>
              <a:gd name="T47" fmla="*/ 60 h 265"/>
              <a:gd name="T48" fmla="*/ 133 w 267"/>
              <a:gd name="T49" fmla="*/ 0 h 265"/>
              <a:gd name="T50" fmla="*/ 140 w 267"/>
              <a:gd name="T51" fmla="*/ 240 h 265"/>
              <a:gd name="T52" fmla="*/ 157 w 267"/>
              <a:gd name="T53" fmla="*/ 264 h 265"/>
              <a:gd name="T54" fmla="*/ 151 w 267"/>
              <a:gd name="T55" fmla="*/ 264 h 265"/>
              <a:gd name="T56" fmla="*/ 125 w 267"/>
              <a:gd name="T57" fmla="*/ 236 h 265"/>
              <a:gd name="T58" fmla="*/ 151 w 267"/>
              <a:gd name="T59" fmla="*/ 208 h 265"/>
              <a:gd name="T60" fmla="*/ 157 w 267"/>
              <a:gd name="T61" fmla="*/ 214 h 265"/>
              <a:gd name="T62" fmla="*/ 224 w 267"/>
              <a:gd name="T63" fmla="*/ 232 h 265"/>
              <a:gd name="T64" fmla="*/ 250 w 267"/>
              <a:gd name="T65" fmla="*/ 185 h 265"/>
              <a:gd name="T66" fmla="*/ 235 w 267"/>
              <a:gd name="T67" fmla="*/ 141 h 265"/>
              <a:gd name="T68" fmla="*/ 258 w 267"/>
              <a:gd name="T69" fmla="*/ 181 h 265"/>
              <a:gd name="T70" fmla="*/ 224 w 267"/>
              <a:gd name="T71" fmla="*/ 24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7" h="265">
                <a:moveTo>
                  <a:pt x="80" y="240"/>
                </a:moveTo>
                <a:cubicBezTo>
                  <a:pt x="42" y="240"/>
                  <a:pt x="42" y="240"/>
                  <a:pt x="42" y="240"/>
                </a:cubicBezTo>
                <a:cubicBezTo>
                  <a:pt x="26" y="240"/>
                  <a:pt x="14" y="234"/>
                  <a:pt x="7" y="223"/>
                </a:cubicBezTo>
                <a:cubicBezTo>
                  <a:pt x="0" y="210"/>
                  <a:pt x="1" y="196"/>
                  <a:pt x="10" y="18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0" y="108"/>
                  <a:pt x="18" y="107"/>
                  <a:pt x="18" y="104"/>
                </a:cubicBezTo>
                <a:cubicBezTo>
                  <a:pt x="17" y="102"/>
                  <a:pt x="18" y="100"/>
                  <a:pt x="21" y="99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3" y="91"/>
                  <a:pt x="63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4" y="91"/>
                  <a:pt x="65" y="91"/>
                  <a:pt x="65" y="92"/>
                </a:cubicBezTo>
                <a:cubicBezTo>
                  <a:pt x="65" y="92"/>
                  <a:pt x="66" y="92"/>
                  <a:pt x="66" y="93"/>
                </a:cubicBezTo>
                <a:cubicBezTo>
                  <a:pt x="66" y="93"/>
                  <a:pt x="67" y="93"/>
                  <a:pt x="67" y="94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4" y="137"/>
                  <a:pt x="84" y="139"/>
                  <a:pt x="81" y="140"/>
                </a:cubicBezTo>
                <a:cubicBezTo>
                  <a:pt x="81" y="141"/>
                  <a:pt x="80" y="141"/>
                  <a:pt x="80" y="141"/>
                </a:cubicBezTo>
                <a:cubicBezTo>
                  <a:pt x="78" y="141"/>
                  <a:pt x="77" y="140"/>
                  <a:pt x="76" y="138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17" y="185"/>
                  <a:pt x="17" y="185"/>
                  <a:pt x="17" y="185"/>
                </a:cubicBezTo>
                <a:cubicBezTo>
                  <a:pt x="9" y="197"/>
                  <a:pt x="9" y="208"/>
                  <a:pt x="14" y="218"/>
                </a:cubicBezTo>
                <a:cubicBezTo>
                  <a:pt x="20" y="227"/>
                  <a:pt x="29" y="232"/>
                  <a:pt x="42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2" y="232"/>
                  <a:pt x="84" y="233"/>
                  <a:pt x="84" y="236"/>
                </a:cubicBezTo>
                <a:cubicBezTo>
                  <a:pt x="84" y="239"/>
                  <a:pt x="84" y="240"/>
                  <a:pt x="84" y="240"/>
                </a:cubicBezTo>
                <a:cubicBezTo>
                  <a:pt x="84" y="240"/>
                  <a:pt x="82" y="240"/>
                  <a:pt x="80" y="240"/>
                </a:cubicBezTo>
                <a:close/>
                <a:moveTo>
                  <a:pt x="133" y="0"/>
                </a:moveTo>
                <a:cubicBezTo>
                  <a:pt x="146" y="0"/>
                  <a:pt x="157" y="7"/>
                  <a:pt x="165" y="22"/>
                </a:cubicBezTo>
                <a:cubicBezTo>
                  <a:pt x="210" y="100"/>
                  <a:pt x="210" y="100"/>
                  <a:pt x="210" y="100"/>
                </a:cubicBezTo>
                <a:cubicBezTo>
                  <a:pt x="216" y="69"/>
                  <a:pt x="216" y="69"/>
                  <a:pt x="216" y="69"/>
                </a:cubicBezTo>
                <a:cubicBezTo>
                  <a:pt x="217" y="67"/>
                  <a:pt x="219" y="66"/>
                  <a:pt x="221" y="66"/>
                </a:cubicBezTo>
                <a:cubicBezTo>
                  <a:pt x="224" y="67"/>
                  <a:pt x="225" y="69"/>
                  <a:pt x="224" y="71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15" y="114"/>
                  <a:pt x="215" y="114"/>
                  <a:pt x="215" y="115"/>
                </a:cubicBezTo>
                <a:cubicBezTo>
                  <a:pt x="215" y="115"/>
                  <a:pt x="214" y="115"/>
                  <a:pt x="214" y="115"/>
                </a:cubicBezTo>
                <a:cubicBezTo>
                  <a:pt x="213" y="116"/>
                  <a:pt x="213" y="116"/>
                  <a:pt x="212" y="116"/>
                </a:cubicBezTo>
                <a:cubicBezTo>
                  <a:pt x="212" y="116"/>
                  <a:pt x="211" y="116"/>
                  <a:pt x="211" y="116"/>
                </a:cubicBezTo>
                <a:cubicBezTo>
                  <a:pt x="170" y="108"/>
                  <a:pt x="170" y="108"/>
                  <a:pt x="170" y="108"/>
                </a:cubicBezTo>
                <a:cubicBezTo>
                  <a:pt x="167" y="107"/>
                  <a:pt x="166" y="105"/>
                  <a:pt x="167" y="103"/>
                </a:cubicBezTo>
                <a:cubicBezTo>
                  <a:pt x="167" y="100"/>
                  <a:pt x="169" y="99"/>
                  <a:pt x="172" y="99"/>
                </a:cubicBezTo>
                <a:cubicBezTo>
                  <a:pt x="204" y="106"/>
                  <a:pt x="204" y="106"/>
                  <a:pt x="204" y="106"/>
                </a:cubicBezTo>
                <a:cubicBezTo>
                  <a:pt x="158" y="26"/>
                  <a:pt x="158" y="26"/>
                  <a:pt x="158" y="26"/>
                </a:cubicBezTo>
                <a:cubicBezTo>
                  <a:pt x="151" y="14"/>
                  <a:pt x="143" y="8"/>
                  <a:pt x="133" y="8"/>
                </a:cubicBezTo>
                <a:cubicBezTo>
                  <a:pt x="124" y="8"/>
                  <a:pt x="115" y="14"/>
                  <a:pt x="109" y="26"/>
                </a:cubicBezTo>
                <a:cubicBezTo>
                  <a:pt x="83" y="64"/>
                  <a:pt x="83" y="64"/>
                  <a:pt x="83" y="64"/>
                </a:cubicBezTo>
                <a:cubicBezTo>
                  <a:pt x="81" y="67"/>
                  <a:pt x="80" y="67"/>
                  <a:pt x="77" y="65"/>
                </a:cubicBezTo>
                <a:cubicBezTo>
                  <a:pt x="75" y="64"/>
                  <a:pt x="75" y="62"/>
                  <a:pt x="76" y="60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110" y="7"/>
                  <a:pt x="121" y="0"/>
                  <a:pt x="133" y="0"/>
                </a:cubicBezTo>
                <a:close/>
                <a:moveTo>
                  <a:pt x="224" y="240"/>
                </a:moveTo>
                <a:cubicBezTo>
                  <a:pt x="140" y="240"/>
                  <a:pt x="140" y="240"/>
                  <a:pt x="140" y="240"/>
                </a:cubicBezTo>
                <a:cubicBezTo>
                  <a:pt x="157" y="258"/>
                  <a:pt x="157" y="258"/>
                  <a:pt x="157" y="258"/>
                </a:cubicBezTo>
                <a:cubicBezTo>
                  <a:pt x="159" y="260"/>
                  <a:pt x="159" y="262"/>
                  <a:pt x="157" y="264"/>
                </a:cubicBezTo>
                <a:cubicBezTo>
                  <a:pt x="156" y="265"/>
                  <a:pt x="155" y="265"/>
                  <a:pt x="154" y="265"/>
                </a:cubicBezTo>
                <a:cubicBezTo>
                  <a:pt x="153" y="265"/>
                  <a:pt x="152" y="265"/>
                  <a:pt x="151" y="264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6" y="239"/>
                  <a:pt x="125" y="237"/>
                  <a:pt x="125" y="236"/>
                </a:cubicBezTo>
                <a:cubicBezTo>
                  <a:pt x="125" y="235"/>
                  <a:pt x="125" y="234"/>
                  <a:pt x="126" y="233"/>
                </a:cubicBezTo>
                <a:cubicBezTo>
                  <a:pt x="151" y="208"/>
                  <a:pt x="151" y="208"/>
                  <a:pt x="151" y="208"/>
                </a:cubicBezTo>
                <a:cubicBezTo>
                  <a:pt x="153" y="206"/>
                  <a:pt x="155" y="206"/>
                  <a:pt x="157" y="208"/>
                </a:cubicBezTo>
                <a:cubicBezTo>
                  <a:pt x="159" y="210"/>
                  <a:pt x="159" y="212"/>
                  <a:pt x="157" y="214"/>
                </a:cubicBezTo>
                <a:cubicBezTo>
                  <a:pt x="139" y="232"/>
                  <a:pt x="139" y="232"/>
                  <a:pt x="139" y="232"/>
                </a:cubicBezTo>
                <a:cubicBezTo>
                  <a:pt x="224" y="232"/>
                  <a:pt x="224" y="232"/>
                  <a:pt x="224" y="232"/>
                </a:cubicBezTo>
                <a:cubicBezTo>
                  <a:pt x="238" y="232"/>
                  <a:pt x="247" y="227"/>
                  <a:pt x="252" y="218"/>
                </a:cubicBezTo>
                <a:cubicBezTo>
                  <a:pt x="258" y="209"/>
                  <a:pt x="257" y="198"/>
                  <a:pt x="250" y="185"/>
                </a:cubicBezTo>
                <a:cubicBezTo>
                  <a:pt x="233" y="146"/>
                  <a:pt x="233" y="146"/>
                  <a:pt x="233" y="146"/>
                </a:cubicBezTo>
                <a:cubicBezTo>
                  <a:pt x="232" y="144"/>
                  <a:pt x="233" y="142"/>
                  <a:pt x="235" y="141"/>
                </a:cubicBezTo>
                <a:cubicBezTo>
                  <a:pt x="238" y="140"/>
                  <a:pt x="239" y="141"/>
                  <a:pt x="241" y="143"/>
                </a:cubicBezTo>
                <a:cubicBezTo>
                  <a:pt x="258" y="181"/>
                  <a:pt x="258" y="181"/>
                  <a:pt x="258" y="181"/>
                </a:cubicBezTo>
                <a:cubicBezTo>
                  <a:pt x="266" y="196"/>
                  <a:pt x="267" y="210"/>
                  <a:pt x="260" y="223"/>
                </a:cubicBezTo>
                <a:cubicBezTo>
                  <a:pt x="253" y="234"/>
                  <a:pt x="241" y="240"/>
                  <a:pt x="224" y="2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10285414" y="5319713"/>
            <a:ext cx="517525" cy="469900"/>
          </a:xfrm>
          <a:custGeom>
            <a:avLst/>
            <a:gdLst>
              <a:gd name="T0" fmla="*/ 2 w 292"/>
              <a:gd name="T1" fmla="*/ 151 h 265"/>
              <a:gd name="T2" fmla="*/ 30 w 292"/>
              <a:gd name="T3" fmla="*/ 124 h 265"/>
              <a:gd name="T4" fmla="*/ 59 w 292"/>
              <a:gd name="T5" fmla="*/ 151 h 265"/>
              <a:gd name="T6" fmla="*/ 56 w 292"/>
              <a:gd name="T7" fmla="*/ 158 h 265"/>
              <a:gd name="T8" fmla="*/ 34 w 292"/>
              <a:gd name="T9" fmla="*/ 138 h 265"/>
              <a:gd name="T10" fmla="*/ 67 w 292"/>
              <a:gd name="T11" fmla="*/ 221 h 265"/>
              <a:gd name="T12" fmla="*/ 142 w 292"/>
              <a:gd name="T13" fmla="*/ 99 h 265"/>
              <a:gd name="T14" fmla="*/ 68 w 292"/>
              <a:gd name="T15" fmla="*/ 95 h 265"/>
              <a:gd name="T16" fmla="*/ 142 w 292"/>
              <a:gd name="T17" fmla="*/ 91 h 265"/>
              <a:gd name="T18" fmla="*/ 125 w 292"/>
              <a:gd name="T19" fmla="*/ 48 h 265"/>
              <a:gd name="T20" fmla="*/ 126 w 292"/>
              <a:gd name="T21" fmla="*/ 9 h 265"/>
              <a:gd name="T22" fmla="*/ 167 w 292"/>
              <a:gd name="T23" fmla="*/ 9 h 265"/>
              <a:gd name="T24" fmla="*/ 168 w 292"/>
              <a:gd name="T25" fmla="*/ 48 h 265"/>
              <a:gd name="T26" fmla="*/ 150 w 292"/>
              <a:gd name="T27" fmla="*/ 91 h 265"/>
              <a:gd name="T28" fmla="*/ 225 w 292"/>
              <a:gd name="T29" fmla="*/ 95 h 265"/>
              <a:gd name="T30" fmla="*/ 150 w 292"/>
              <a:gd name="T31" fmla="*/ 99 h 265"/>
              <a:gd name="T32" fmla="*/ 226 w 292"/>
              <a:gd name="T33" fmla="*/ 221 h 265"/>
              <a:gd name="T34" fmla="*/ 258 w 292"/>
              <a:gd name="T35" fmla="*/ 138 h 265"/>
              <a:gd name="T36" fmla="*/ 234 w 292"/>
              <a:gd name="T37" fmla="*/ 157 h 265"/>
              <a:gd name="T38" fmla="*/ 259 w 292"/>
              <a:gd name="T39" fmla="*/ 125 h 265"/>
              <a:gd name="T40" fmla="*/ 262 w 292"/>
              <a:gd name="T41" fmla="*/ 124 h 265"/>
              <a:gd name="T42" fmla="*/ 291 w 292"/>
              <a:gd name="T43" fmla="*/ 151 h 265"/>
              <a:gd name="T44" fmla="*/ 288 w 292"/>
              <a:gd name="T45" fmla="*/ 158 h 265"/>
              <a:gd name="T46" fmla="*/ 266 w 292"/>
              <a:gd name="T47" fmla="*/ 139 h 265"/>
              <a:gd name="T48" fmla="*/ 230 w 292"/>
              <a:gd name="T49" fmla="*/ 228 h 265"/>
              <a:gd name="T50" fmla="*/ 63 w 292"/>
              <a:gd name="T51" fmla="*/ 228 h 265"/>
              <a:gd name="T52" fmla="*/ 26 w 292"/>
              <a:gd name="T53" fmla="*/ 138 h 265"/>
              <a:gd name="T54" fmla="*/ 2 w 292"/>
              <a:gd name="T55" fmla="*/ 157 h 265"/>
              <a:gd name="T56" fmla="*/ 132 w 292"/>
              <a:gd name="T57" fmla="*/ 44 h 265"/>
              <a:gd name="T58" fmla="*/ 161 w 292"/>
              <a:gd name="T59" fmla="*/ 44 h 265"/>
              <a:gd name="T60" fmla="*/ 161 w 292"/>
              <a:gd name="T61" fmla="*/ 14 h 265"/>
              <a:gd name="T62" fmla="*/ 132 w 292"/>
              <a:gd name="T63" fmla="*/ 1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2" h="265">
                <a:moveTo>
                  <a:pt x="2" y="157"/>
                </a:moveTo>
                <a:cubicBezTo>
                  <a:pt x="0" y="155"/>
                  <a:pt x="0" y="153"/>
                  <a:pt x="2" y="151"/>
                </a:cubicBezTo>
                <a:cubicBezTo>
                  <a:pt x="27" y="125"/>
                  <a:pt x="27" y="125"/>
                  <a:pt x="27" y="125"/>
                </a:cubicBezTo>
                <a:cubicBezTo>
                  <a:pt x="28" y="125"/>
                  <a:pt x="29" y="124"/>
                  <a:pt x="30" y="124"/>
                </a:cubicBezTo>
                <a:cubicBezTo>
                  <a:pt x="31" y="124"/>
                  <a:pt x="32" y="125"/>
                  <a:pt x="33" y="125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61" y="153"/>
                  <a:pt x="61" y="155"/>
                  <a:pt x="59" y="157"/>
                </a:cubicBezTo>
                <a:cubicBezTo>
                  <a:pt x="58" y="157"/>
                  <a:pt x="57" y="158"/>
                  <a:pt x="56" y="158"/>
                </a:cubicBezTo>
                <a:cubicBezTo>
                  <a:pt x="55" y="158"/>
                  <a:pt x="54" y="157"/>
                  <a:pt x="53" y="157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45"/>
                  <a:pt x="34" y="145"/>
                  <a:pt x="34" y="145"/>
                </a:cubicBezTo>
                <a:cubicBezTo>
                  <a:pt x="34" y="174"/>
                  <a:pt x="45" y="199"/>
                  <a:pt x="67" y="221"/>
                </a:cubicBezTo>
                <a:cubicBezTo>
                  <a:pt x="88" y="243"/>
                  <a:pt x="113" y="255"/>
                  <a:pt x="142" y="257"/>
                </a:cubicBezTo>
                <a:cubicBezTo>
                  <a:pt x="142" y="99"/>
                  <a:pt x="142" y="99"/>
                  <a:pt x="14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69" y="99"/>
                  <a:pt x="68" y="98"/>
                  <a:pt x="68" y="95"/>
                </a:cubicBezTo>
                <a:cubicBezTo>
                  <a:pt x="68" y="92"/>
                  <a:pt x="69" y="91"/>
                  <a:pt x="7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5" y="56"/>
                  <a:pt x="129" y="53"/>
                  <a:pt x="125" y="48"/>
                </a:cubicBezTo>
                <a:cubicBezTo>
                  <a:pt x="120" y="43"/>
                  <a:pt x="117" y="36"/>
                  <a:pt x="117" y="29"/>
                </a:cubicBezTo>
                <a:cubicBezTo>
                  <a:pt x="117" y="21"/>
                  <a:pt x="120" y="14"/>
                  <a:pt x="126" y="9"/>
                </a:cubicBezTo>
                <a:cubicBezTo>
                  <a:pt x="132" y="3"/>
                  <a:pt x="138" y="0"/>
                  <a:pt x="146" y="0"/>
                </a:cubicBezTo>
                <a:cubicBezTo>
                  <a:pt x="154" y="0"/>
                  <a:pt x="161" y="3"/>
                  <a:pt x="167" y="9"/>
                </a:cubicBezTo>
                <a:cubicBezTo>
                  <a:pt x="172" y="14"/>
                  <a:pt x="175" y="21"/>
                  <a:pt x="175" y="29"/>
                </a:cubicBezTo>
                <a:cubicBezTo>
                  <a:pt x="175" y="36"/>
                  <a:pt x="173" y="43"/>
                  <a:pt x="168" y="48"/>
                </a:cubicBezTo>
                <a:cubicBezTo>
                  <a:pt x="163" y="53"/>
                  <a:pt x="157" y="56"/>
                  <a:pt x="150" y="57"/>
                </a:cubicBezTo>
                <a:cubicBezTo>
                  <a:pt x="150" y="91"/>
                  <a:pt x="150" y="91"/>
                  <a:pt x="150" y="91"/>
                </a:cubicBezTo>
                <a:cubicBezTo>
                  <a:pt x="221" y="91"/>
                  <a:pt x="221" y="91"/>
                  <a:pt x="221" y="91"/>
                </a:cubicBezTo>
                <a:cubicBezTo>
                  <a:pt x="224" y="91"/>
                  <a:pt x="225" y="92"/>
                  <a:pt x="225" y="95"/>
                </a:cubicBezTo>
                <a:cubicBezTo>
                  <a:pt x="225" y="98"/>
                  <a:pt x="224" y="99"/>
                  <a:pt x="221" y="99"/>
                </a:cubicBezTo>
                <a:cubicBezTo>
                  <a:pt x="150" y="99"/>
                  <a:pt x="150" y="99"/>
                  <a:pt x="150" y="99"/>
                </a:cubicBezTo>
                <a:cubicBezTo>
                  <a:pt x="150" y="257"/>
                  <a:pt x="150" y="257"/>
                  <a:pt x="150" y="257"/>
                </a:cubicBezTo>
                <a:cubicBezTo>
                  <a:pt x="179" y="255"/>
                  <a:pt x="204" y="243"/>
                  <a:pt x="226" y="221"/>
                </a:cubicBezTo>
                <a:cubicBezTo>
                  <a:pt x="247" y="199"/>
                  <a:pt x="258" y="174"/>
                  <a:pt x="258" y="145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0" y="156"/>
                  <a:pt x="240" y="156"/>
                  <a:pt x="240" y="156"/>
                </a:cubicBezTo>
                <a:cubicBezTo>
                  <a:pt x="238" y="158"/>
                  <a:pt x="236" y="158"/>
                  <a:pt x="234" y="157"/>
                </a:cubicBezTo>
                <a:cubicBezTo>
                  <a:pt x="232" y="155"/>
                  <a:pt x="232" y="153"/>
                  <a:pt x="234" y="151"/>
                </a:cubicBezTo>
                <a:cubicBezTo>
                  <a:pt x="259" y="125"/>
                  <a:pt x="259" y="125"/>
                  <a:pt x="259" y="125"/>
                </a:cubicBezTo>
                <a:cubicBezTo>
                  <a:pt x="259" y="125"/>
                  <a:pt x="260" y="125"/>
                  <a:pt x="261" y="124"/>
                </a:cubicBezTo>
                <a:cubicBezTo>
                  <a:pt x="262" y="124"/>
                  <a:pt x="262" y="124"/>
                  <a:pt x="262" y="124"/>
                </a:cubicBezTo>
                <a:cubicBezTo>
                  <a:pt x="264" y="124"/>
                  <a:pt x="265" y="125"/>
                  <a:pt x="265" y="126"/>
                </a:cubicBezTo>
                <a:cubicBezTo>
                  <a:pt x="291" y="151"/>
                  <a:pt x="291" y="151"/>
                  <a:pt x="291" y="151"/>
                </a:cubicBezTo>
                <a:cubicBezTo>
                  <a:pt x="292" y="153"/>
                  <a:pt x="292" y="155"/>
                  <a:pt x="291" y="157"/>
                </a:cubicBezTo>
                <a:cubicBezTo>
                  <a:pt x="290" y="157"/>
                  <a:pt x="289" y="158"/>
                  <a:pt x="288" y="158"/>
                </a:cubicBezTo>
                <a:cubicBezTo>
                  <a:pt x="287" y="158"/>
                  <a:pt x="285" y="157"/>
                  <a:pt x="284" y="157"/>
                </a:cubicBezTo>
                <a:cubicBezTo>
                  <a:pt x="266" y="139"/>
                  <a:pt x="266" y="139"/>
                  <a:pt x="266" y="139"/>
                </a:cubicBezTo>
                <a:cubicBezTo>
                  <a:pt x="266" y="145"/>
                  <a:pt x="266" y="145"/>
                  <a:pt x="266" y="145"/>
                </a:cubicBezTo>
                <a:cubicBezTo>
                  <a:pt x="266" y="176"/>
                  <a:pt x="254" y="204"/>
                  <a:pt x="230" y="228"/>
                </a:cubicBezTo>
                <a:cubicBezTo>
                  <a:pt x="206" y="253"/>
                  <a:pt x="178" y="265"/>
                  <a:pt x="146" y="265"/>
                </a:cubicBezTo>
                <a:cubicBezTo>
                  <a:pt x="115" y="265"/>
                  <a:pt x="87" y="253"/>
                  <a:pt x="63" y="228"/>
                </a:cubicBezTo>
                <a:cubicBezTo>
                  <a:pt x="38" y="204"/>
                  <a:pt x="26" y="176"/>
                  <a:pt x="26" y="145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8" y="156"/>
                  <a:pt x="8" y="156"/>
                  <a:pt x="8" y="156"/>
                </a:cubicBezTo>
                <a:cubicBezTo>
                  <a:pt x="6" y="158"/>
                  <a:pt x="4" y="158"/>
                  <a:pt x="2" y="157"/>
                </a:cubicBezTo>
                <a:close/>
                <a:moveTo>
                  <a:pt x="126" y="29"/>
                </a:moveTo>
                <a:cubicBezTo>
                  <a:pt x="126" y="35"/>
                  <a:pt x="128" y="40"/>
                  <a:pt x="132" y="44"/>
                </a:cubicBezTo>
                <a:cubicBezTo>
                  <a:pt x="135" y="48"/>
                  <a:pt x="140" y="50"/>
                  <a:pt x="146" y="50"/>
                </a:cubicBezTo>
                <a:cubicBezTo>
                  <a:pt x="152" y="50"/>
                  <a:pt x="157" y="48"/>
                  <a:pt x="161" y="44"/>
                </a:cubicBezTo>
                <a:cubicBezTo>
                  <a:pt x="165" y="40"/>
                  <a:pt x="167" y="35"/>
                  <a:pt x="167" y="29"/>
                </a:cubicBezTo>
                <a:cubicBezTo>
                  <a:pt x="167" y="23"/>
                  <a:pt x="165" y="18"/>
                  <a:pt x="161" y="14"/>
                </a:cubicBezTo>
                <a:cubicBezTo>
                  <a:pt x="157" y="10"/>
                  <a:pt x="152" y="8"/>
                  <a:pt x="146" y="8"/>
                </a:cubicBezTo>
                <a:cubicBezTo>
                  <a:pt x="140" y="8"/>
                  <a:pt x="135" y="10"/>
                  <a:pt x="132" y="14"/>
                </a:cubicBezTo>
                <a:cubicBezTo>
                  <a:pt x="128" y="18"/>
                  <a:pt x="126" y="23"/>
                  <a:pt x="126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</p:spTree>
    <p:extLst>
      <p:ext uri="{BB962C8B-B14F-4D97-AF65-F5344CB8AC3E}">
        <p14:creationId xmlns:p14="http://schemas.microsoft.com/office/powerpoint/2010/main" val="203473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/>
        </p:nvGrpSpPr>
        <p:grpSpPr>
          <a:xfrm>
            <a:off x="5208589" y="2263775"/>
            <a:ext cx="314325" cy="361950"/>
            <a:chOff x="5208588" y="2263775"/>
            <a:chExt cx="314325" cy="361950"/>
          </a:xfrm>
          <a:solidFill>
            <a:schemeClr val="tx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208588" y="2263775"/>
              <a:ext cx="314325" cy="361950"/>
            </a:xfrm>
            <a:custGeom>
              <a:avLst/>
              <a:gdLst>
                <a:gd name="T0" fmla="*/ 9 w 198"/>
                <a:gd name="T1" fmla="*/ 0 h 228"/>
                <a:gd name="T2" fmla="*/ 9 w 198"/>
                <a:gd name="T3" fmla="*/ 48 h 228"/>
                <a:gd name="T4" fmla="*/ 0 w 198"/>
                <a:gd name="T5" fmla="*/ 48 h 228"/>
                <a:gd name="T6" fmla="*/ 0 w 198"/>
                <a:gd name="T7" fmla="*/ 67 h 228"/>
                <a:gd name="T8" fmla="*/ 28 w 198"/>
                <a:gd name="T9" fmla="*/ 67 h 228"/>
                <a:gd name="T10" fmla="*/ 28 w 198"/>
                <a:gd name="T11" fmla="*/ 57 h 228"/>
                <a:gd name="T12" fmla="*/ 28 w 198"/>
                <a:gd name="T13" fmla="*/ 48 h 228"/>
                <a:gd name="T14" fmla="*/ 28 w 198"/>
                <a:gd name="T15" fmla="*/ 19 h 228"/>
                <a:gd name="T16" fmla="*/ 180 w 198"/>
                <a:gd name="T17" fmla="*/ 19 h 228"/>
                <a:gd name="T18" fmla="*/ 180 w 198"/>
                <a:gd name="T19" fmla="*/ 209 h 228"/>
                <a:gd name="T20" fmla="*/ 28 w 198"/>
                <a:gd name="T21" fmla="*/ 209 h 228"/>
                <a:gd name="T22" fmla="*/ 28 w 198"/>
                <a:gd name="T23" fmla="*/ 181 h 228"/>
                <a:gd name="T24" fmla="*/ 9 w 198"/>
                <a:gd name="T25" fmla="*/ 181 h 228"/>
                <a:gd name="T26" fmla="*/ 9 w 198"/>
                <a:gd name="T27" fmla="*/ 228 h 228"/>
                <a:gd name="T28" fmla="*/ 198 w 198"/>
                <a:gd name="T29" fmla="*/ 228 h 228"/>
                <a:gd name="T30" fmla="*/ 198 w 198"/>
                <a:gd name="T31" fmla="*/ 0 h 228"/>
                <a:gd name="T32" fmla="*/ 9 w 198"/>
                <a:gd name="T3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228">
                  <a:moveTo>
                    <a:pt x="9" y="0"/>
                  </a:moveTo>
                  <a:lnTo>
                    <a:pt x="9" y="48"/>
                  </a:lnTo>
                  <a:lnTo>
                    <a:pt x="0" y="48"/>
                  </a:lnTo>
                  <a:lnTo>
                    <a:pt x="0" y="67"/>
                  </a:lnTo>
                  <a:lnTo>
                    <a:pt x="28" y="67"/>
                  </a:lnTo>
                  <a:lnTo>
                    <a:pt x="28" y="57"/>
                  </a:lnTo>
                  <a:lnTo>
                    <a:pt x="28" y="48"/>
                  </a:lnTo>
                  <a:lnTo>
                    <a:pt x="28" y="19"/>
                  </a:lnTo>
                  <a:lnTo>
                    <a:pt x="180" y="19"/>
                  </a:lnTo>
                  <a:lnTo>
                    <a:pt x="180" y="209"/>
                  </a:lnTo>
                  <a:lnTo>
                    <a:pt x="28" y="209"/>
                  </a:lnTo>
                  <a:lnTo>
                    <a:pt x="28" y="181"/>
                  </a:lnTo>
                  <a:lnTo>
                    <a:pt x="9" y="181"/>
                  </a:lnTo>
                  <a:lnTo>
                    <a:pt x="9" y="228"/>
                  </a:lnTo>
                  <a:lnTo>
                    <a:pt x="198" y="228"/>
                  </a:lnTo>
                  <a:lnTo>
                    <a:pt x="198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208588" y="2384425"/>
              <a:ext cx="44450" cy="60325"/>
            </a:xfrm>
            <a:custGeom>
              <a:avLst/>
              <a:gdLst>
                <a:gd name="T0" fmla="*/ 28 w 28"/>
                <a:gd name="T1" fmla="*/ 29 h 38"/>
                <a:gd name="T2" fmla="*/ 28 w 28"/>
                <a:gd name="T3" fmla="*/ 19 h 38"/>
                <a:gd name="T4" fmla="*/ 28 w 28"/>
                <a:gd name="T5" fmla="*/ 0 h 38"/>
                <a:gd name="T6" fmla="*/ 9 w 28"/>
                <a:gd name="T7" fmla="*/ 0 h 38"/>
                <a:gd name="T8" fmla="*/ 9 w 28"/>
                <a:gd name="T9" fmla="*/ 19 h 38"/>
                <a:gd name="T10" fmla="*/ 0 w 28"/>
                <a:gd name="T11" fmla="*/ 19 h 38"/>
                <a:gd name="T12" fmla="*/ 0 w 28"/>
                <a:gd name="T13" fmla="*/ 38 h 38"/>
                <a:gd name="T14" fmla="*/ 28 w 28"/>
                <a:gd name="T15" fmla="*/ 38 h 38"/>
                <a:gd name="T16" fmla="*/ 28 w 28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28" y="29"/>
                  </a:moveTo>
                  <a:lnTo>
                    <a:pt x="28" y="19"/>
                  </a:lnTo>
                  <a:lnTo>
                    <a:pt x="28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19"/>
                  </a:lnTo>
                  <a:lnTo>
                    <a:pt x="0" y="38"/>
                  </a:lnTo>
                  <a:lnTo>
                    <a:pt x="28" y="38"/>
                  </a:lnTo>
                  <a:lnTo>
                    <a:pt x="2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5208588" y="2460625"/>
              <a:ext cx="44450" cy="60325"/>
            </a:xfrm>
            <a:custGeom>
              <a:avLst/>
              <a:gdLst>
                <a:gd name="T0" fmla="*/ 28 w 28"/>
                <a:gd name="T1" fmla="*/ 28 h 38"/>
                <a:gd name="T2" fmla="*/ 28 w 28"/>
                <a:gd name="T3" fmla="*/ 19 h 38"/>
                <a:gd name="T4" fmla="*/ 28 w 28"/>
                <a:gd name="T5" fmla="*/ 0 h 38"/>
                <a:gd name="T6" fmla="*/ 9 w 28"/>
                <a:gd name="T7" fmla="*/ 0 h 38"/>
                <a:gd name="T8" fmla="*/ 9 w 28"/>
                <a:gd name="T9" fmla="*/ 19 h 38"/>
                <a:gd name="T10" fmla="*/ 0 w 28"/>
                <a:gd name="T11" fmla="*/ 19 h 38"/>
                <a:gd name="T12" fmla="*/ 0 w 28"/>
                <a:gd name="T13" fmla="*/ 38 h 38"/>
                <a:gd name="T14" fmla="*/ 28 w 28"/>
                <a:gd name="T15" fmla="*/ 38 h 38"/>
                <a:gd name="T16" fmla="*/ 28 w 28"/>
                <a:gd name="T1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28" y="28"/>
                  </a:moveTo>
                  <a:lnTo>
                    <a:pt x="28" y="19"/>
                  </a:lnTo>
                  <a:lnTo>
                    <a:pt x="28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19"/>
                  </a:lnTo>
                  <a:lnTo>
                    <a:pt x="0" y="38"/>
                  </a:lnTo>
                  <a:lnTo>
                    <a:pt x="28" y="38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5299076" y="2354263"/>
              <a:ext cx="149225" cy="166688"/>
            </a:xfrm>
            <a:custGeom>
              <a:avLst/>
              <a:gdLst>
                <a:gd name="T0" fmla="*/ 0 w 40"/>
                <a:gd name="T1" fmla="*/ 44 h 44"/>
                <a:gd name="T2" fmla="*/ 8 w 40"/>
                <a:gd name="T3" fmla="*/ 44 h 44"/>
                <a:gd name="T4" fmla="*/ 20 w 40"/>
                <a:gd name="T5" fmla="*/ 32 h 44"/>
                <a:gd name="T6" fmla="*/ 32 w 40"/>
                <a:gd name="T7" fmla="*/ 44 h 44"/>
                <a:gd name="T8" fmla="*/ 40 w 40"/>
                <a:gd name="T9" fmla="*/ 44 h 44"/>
                <a:gd name="T10" fmla="*/ 31 w 40"/>
                <a:gd name="T11" fmla="*/ 28 h 44"/>
                <a:gd name="T12" fmla="*/ 36 w 40"/>
                <a:gd name="T13" fmla="*/ 16 h 44"/>
                <a:gd name="T14" fmla="*/ 20 w 40"/>
                <a:gd name="T15" fmla="*/ 0 h 44"/>
                <a:gd name="T16" fmla="*/ 4 w 40"/>
                <a:gd name="T17" fmla="*/ 16 h 44"/>
                <a:gd name="T18" fmla="*/ 8 w 40"/>
                <a:gd name="T19" fmla="*/ 28 h 44"/>
                <a:gd name="T20" fmla="*/ 0 w 40"/>
                <a:gd name="T21" fmla="*/ 44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0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38"/>
                    <a:pt x="13" y="32"/>
                    <a:pt x="20" y="32"/>
                  </a:cubicBezTo>
                  <a:cubicBezTo>
                    <a:pt x="26" y="32"/>
                    <a:pt x="32" y="38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8"/>
                    <a:pt x="36" y="31"/>
                    <a:pt x="31" y="28"/>
                  </a:cubicBezTo>
                  <a:cubicBezTo>
                    <a:pt x="34" y="25"/>
                    <a:pt x="36" y="21"/>
                    <a:pt x="36" y="16"/>
                  </a:cubicBezTo>
                  <a:cubicBezTo>
                    <a:pt x="36" y="8"/>
                    <a:pt x="28" y="0"/>
                    <a:pt x="20" y="0"/>
                  </a:cubicBezTo>
                  <a:cubicBezTo>
                    <a:pt x="11" y="0"/>
                    <a:pt x="4" y="8"/>
                    <a:pt x="4" y="16"/>
                  </a:cubicBezTo>
                  <a:cubicBezTo>
                    <a:pt x="4" y="21"/>
                    <a:pt x="6" y="25"/>
                    <a:pt x="8" y="28"/>
                  </a:cubicBezTo>
                  <a:cubicBezTo>
                    <a:pt x="3" y="31"/>
                    <a:pt x="0" y="38"/>
                    <a:pt x="0" y="44"/>
                  </a:cubicBezTo>
                  <a:close/>
                  <a:moveTo>
                    <a:pt x="12" y="16"/>
                  </a:moveTo>
                  <a:cubicBezTo>
                    <a:pt x="12" y="12"/>
                    <a:pt x="15" y="8"/>
                    <a:pt x="20" y="8"/>
                  </a:cubicBezTo>
                  <a:cubicBezTo>
                    <a:pt x="24" y="8"/>
                    <a:pt x="28" y="12"/>
                    <a:pt x="28" y="16"/>
                  </a:cubicBezTo>
                  <a:cubicBezTo>
                    <a:pt x="28" y="21"/>
                    <a:pt x="24" y="24"/>
                    <a:pt x="20" y="24"/>
                  </a:cubicBezTo>
                  <a:cubicBezTo>
                    <a:pt x="15" y="24"/>
                    <a:pt x="12" y="21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871913" y="2274888"/>
            <a:ext cx="420688" cy="342900"/>
          </a:xfrm>
          <a:custGeom>
            <a:avLst/>
            <a:gdLst>
              <a:gd name="T0" fmla="*/ 112 w 112"/>
              <a:gd name="T1" fmla="*/ 0 h 91"/>
              <a:gd name="T2" fmla="*/ 15 w 112"/>
              <a:gd name="T3" fmla="*/ 29 h 91"/>
              <a:gd name="T4" fmla="*/ 0 w 112"/>
              <a:gd name="T5" fmla="*/ 29 h 91"/>
              <a:gd name="T6" fmla="*/ 0 w 112"/>
              <a:gd name="T7" fmla="*/ 61 h 91"/>
              <a:gd name="T8" fmla="*/ 15 w 112"/>
              <a:gd name="T9" fmla="*/ 61 h 91"/>
              <a:gd name="T10" fmla="*/ 23 w 112"/>
              <a:gd name="T11" fmla="*/ 64 h 91"/>
              <a:gd name="T12" fmla="*/ 23 w 112"/>
              <a:gd name="T13" fmla="*/ 64 h 91"/>
              <a:gd name="T14" fmla="*/ 24 w 112"/>
              <a:gd name="T15" fmla="*/ 77 h 91"/>
              <a:gd name="T16" fmla="*/ 34 w 112"/>
              <a:gd name="T17" fmla="*/ 85 h 91"/>
              <a:gd name="T18" fmla="*/ 39 w 112"/>
              <a:gd name="T19" fmla="*/ 86 h 91"/>
              <a:gd name="T20" fmla="*/ 46 w 112"/>
              <a:gd name="T21" fmla="*/ 84 h 91"/>
              <a:gd name="T22" fmla="*/ 54 w 112"/>
              <a:gd name="T23" fmla="*/ 74 h 91"/>
              <a:gd name="T24" fmla="*/ 55 w 112"/>
              <a:gd name="T25" fmla="*/ 73 h 91"/>
              <a:gd name="T26" fmla="*/ 112 w 112"/>
              <a:gd name="T27" fmla="*/ 91 h 91"/>
              <a:gd name="T28" fmla="*/ 112 w 112"/>
              <a:gd name="T29" fmla="*/ 0 h 91"/>
              <a:gd name="T30" fmla="*/ 47 w 112"/>
              <a:gd name="T31" fmla="*/ 72 h 91"/>
              <a:gd name="T32" fmla="*/ 43 w 112"/>
              <a:gd name="T33" fmla="*/ 77 h 91"/>
              <a:gd name="T34" fmla="*/ 36 w 112"/>
              <a:gd name="T35" fmla="*/ 77 h 91"/>
              <a:gd name="T36" fmla="*/ 31 w 112"/>
              <a:gd name="T37" fmla="*/ 73 h 91"/>
              <a:gd name="T38" fmla="*/ 30 w 112"/>
              <a:gd name="T39" fmla="*/ 67 h 91"/>
              <a:gd name="T40" fmla="*/ 30 w 112"/>
              <a:gd name="T41" fmla="*/ 66 h 91"/>
              <a:gd name="T42" fmla="*/ 47 w 112"/>
              <a:gd name="T43" fmla="*/ 71 h 91"/>
              <a:gd name="T44" fmla="*/ 47 w 112"/>
              <a:gd name="T45" fmla="*/ 72 h 91"/>
              <a:gd name="T46" fmla="*/ 104 w 112"/>
              <a:gd name="T47" fmla="*/ 80 h 91"/>
              <a:gd name="T48" fmla="*/ 17 w 112"/>
              <a:gd name="T49" fmla="*/ 54 h 91"/>
              <a:gd name="T50" fmla="*/ 8 w 112"/>
              <a:gd name="T51" fmla="*/ 53 h 91"/>
              <a:gd name="T52" fmla="*/ 8 w 112"/>
              <a:gd name="T53" fmla="*/ 37 h 91"/>
              <a:gd name="T54" fmla="*/ 16 w 112"/>
              <a:gd name="T55" fmla="*/ 37 h 91"/>
              <a:gd name="T56" fmla="*/ 104 w 112"/>
              <a:gd name="T57" fmla="*/ 11 h 91"/>
              <a:gd name="T58" fmla="*/ 104 w 112"/>
              <a:gd name="T59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2" h="91">
                <a:moveTo>
                  <a:pt x="112" y="0"/>
                </a:moveTo>
                <a:cubicBezTo>
                  <a:pt x="15" y="29"/>
                  <a:pt x="15" y="29"/>
                  <a:pt x="15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61"/>
                  <a:pt x="0" y="61"/>
                  <a:pt x="0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1" y="69"/>
                  <a:pt x="22" y="73"/>
                  <a:pt x="24" y="77"/>
                </a:cubicBezTo>
                <a:cubicBezTo>
                  <a:pt x="26" y="81"/>
                  <a:pt x="29" y="84"/>
                  <a:pt x="34" y="85"/>
                </a:cubicBezTo>
                <a:cubicBezTo>
                  <a:pt x="35" y="86"/>
                  <a:pt x="37" y="86"/>
                  <a:pt x="39" y="86"/>
                </a:cubicBezTo>
                <a:cubicBezTo>
                  <a:pt x="41" y="86"/>
                  <a:pt x="44" y="85"/>
                  <a:pt x="46" y="84"/>
                </a:cubicBezTo>
                <a:cubicBezTo>
                  <a:pt x="50" y="82"/>
                  <a:pt x="53" y="78"/>
                  <a:pt x="54" y="74"/>
                </a:cubicBezTo>
                <a:cubicBezTo>
                  <a:pt x="55" y="73"/>
                  <a:pt x="55" y="73"/>
                  <a:pt x="55" y="73"/>
                </a:cubicBezTo>
                <a:cubicBezTo>
                  <a:pt x="112" y="91"/>
                  <a:pt x="112" y="91"/>
                  <a:pt x="112" y="91"/>
                </a:cubicBezTo>
                <a:lnTo>
                  <a:pt x="112" y="0"/>
                </a:lnTo>
                <a:close/>
                <a:moveTo>
                  <a:pt x="47" y="72"/>
                </a:moveTo>
                <a:cubicBezTo>
                  <a:pt x="46" y="74"/>
                  <a:pt x="45" y="76"/>
                  <a:pt x="43" y="77"/>
                </a:cubicBezTo>
                <a:cubicBezTo>
                  <a:pt x="41" y="78"/>
                  <a:pt x="38" y="78"/>
                  <a:pt x="36" y="77"/>
                </a:cubicBezTo>
                <a:cubicBezTo>
                  <a:pt x="34" y="77"/>
                  <a:pt x="32" y="75"/>
                  <a:pt x="31" y="73"/>
                </a:cubicBezTo>
                <a:cubicBezTo>
                  <a:pt x="30" y="71"/>
                  <a:pt x="30" y="69"/>
                  <a:pt x="30" y="67"/>
                </a:cubicBezTo>
                <a:cubicBezTo>
                  <a:pt x="30" y="66"/>
                  <a:pt x="30" y="66"/>
                  <a:pt x="30" y="66"/>
                </a:cubicBezTo>
                <a:cubicBezTo>
                  <a:pt x="47" y="71"/>
                  <a:pt x="47" y="71"/>
                  <a:pt x="47" y="71"/>
                </a:cubicBezTo>
                <a:lnTo>
                  <a:pt x="47" y="72"/>
                </a:lnTo>
                <a:close/>
                <a:moveTo>
                  <a:pt x="104" y="80"/>
                </a:moveTo>
                <a:cubicBezTo>
                  <a:pt x="17" y="54"/>
                  <a:pt x="17" y="54"/>
                  <a:pt x="17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37"/>
                  <a:pt x="8" y="37"/>
                  <a:pt x="8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04" y="11"/>
                  <a:pt x="104" y="11"/>
                  <a:pt x="104" y="11"/>
                </a:cubicBezTo>
                <a:lnTo>
                  <a:pt x="104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68" name="Group 67"/>
          <p:cNvGrpSpPr/>
          <p:nvPr/>
        </p:nvGrpSpPr>
        <p:grpSpPr>
          <a:xfrm>
            <a:off x="2659064" y="4224339"/>
            <a:ext cx="360363" cy="346075"/>
            <a:chOff x="2659063" y="4224338"/>
            <a:chExt cx="360363" cy="346075"/>
          </a:xfrm>
          <a:solidFill>
            <a:schemeClr val="tx1"/>
          </a:solidFill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3857627" y="4284664"/>
            <a:ext cx="449263" cy="225425"/>
          </a:xfrm>
          <a:custGeom>
            <a:avLst/>
            <a:gdLst>
              <a:gd name="T0" fmla="*/ 111 w 120"/>
              <a:gd name="T1" fmla="*/ 39 h 60"/>
              <a:gd name="T2" fmla="*/ 116 w 120"/>
              <a:gd name="T3" fmla="*/ 28 h 60"/>
              <a:gd name="T4" fmla="*/ 100 w 120"/>
              <a:gd name="T5" fmla="*/ 12 h 60"/>
              <a:gd name="T6" fmla="*/ 84 w 120"/>
              <a:gd name="T7" fmla="*/ 28 h 60"/>
              <a:gd name="T8" fmla="*/ 88 w 120"/>
              <a:gd name="T9" fmla="*/ 39 h 60"/>
              <a:gd name="T10" fmla="*/ 83 w 120"/>
              <a:gd name="T11" fmla="*/ 45 h 60"/>
              <a:gd name="T12" fmla="*/ 73 w 120"/>
              <a:gd name="T13" fmla="*/ 35 h 60"/>
              <a:gd name="T14" fmla="*/ 80 w 120"/>
              <a:gd name="T15" fmla="*/ 20 h 60"/>
              <a:gd name="T16" fmla="*/ 60 w 120"/>
              <a:gd name="T17" fmla="*/ 0 h 60"/>
              <a:gd name="T18" fmla="*/ 40 w 120"/>
              <a:gd name="T19" fmla="*/ 20 h 60"/>
              <a:gd name="T20" fmla="*/ 47 w 120"/>
              <a:gd name="T21" fmla="*/ 35 h 60"/>
              <a:gd name="T22" fmla="*/ 36 w 120"/>
              <a:gd name="T23" fmla="*/ 45 h 60"/>
              <a:gd name="T24" fmla="*/ 31 w 120"/>
              <a:gd name="T25" fmla="*/ 39 h 60"/>
              <a:gd name="T26" fmla="*/ 36 w 120"/>
              <a:gd name="T27" fmla="*/ 28 h 60"/>
              <a:gd name="T28" fmla="*/ 20 w 120"/>
              <a:gd name="T29" fmla="*/ 12 h 60"/>
              <a:gd name="T30" fmla="*/ 4 w 120"/>
              <a:gd name="T31" fmla="*/ 28 h 60"/>
              <a:gd name="T32" fmla="*/ 8 w 120"/>
              <a:gd name="T33" fmla="*/ 39 h 60"/>
              <a:gd name="T34" fmla="*/ 0 w 120"/>
              <a:gd name="T35" fmla="*/ 56 h 60"/>
              <a:gd name="T36" fmla="*/ 8 w 120"/>
              <a:gd name="T37" fmla="*/ 56 h 60"/>
              <a:gd name="T38" fmla="*/ 20 w 120"/>
              <a:gd name="T39" fmla="*/ 44 h 60"/>
              <a:gd name="T40" fmla="*/ 32 w 120"/>
              <a:gd name="T41" fmla="*/ 56 h 60"/>
              <a:gd name="T42" fmla="*/ 32 w 120"/>
              <a:gd name="T43" fmla="*/ 60 h 60"/>
              <a:gd name="T44" fmla="*/ 40 w 120"/>
              <a:gd name="T45" fmla="*/ 60 h 60"/>
              <a:gd name="T46" fmla="*/ 60 w 120"/>
              <a:gd name="T47" fmla="*/ 40 h 60"/>
              <a:gd name="T48" fmla="*/ 80 w 120"/>
              <a:gd name="T49" fmla="*/ 60 h 60"/>
              <a:gd name="T50" fmla="*/ 88 w 120"/>
              <a:gd name="T51" fmla="*/ 60 h 60"/>
              <a:gd name="T52" fmla="*/ 88 w 120"/>
              <a:gd name="T53" fmla="*/ 56 h 60"/>
              <a:gd name="T54" fmla="*/ 100 w 120"/>
              <a:gd name="T55" fmla="*/ 44 h 60"/>
              <a:gd name="T56" fmla="*/ 112 w 120"/>
              <a:gd name="T57" fmla="*/ 56 h 60"/>
              <a:gd name="T58" fmla="*/ 120 w 120"/>
              <a:gd name="T59" fmla="*/ 56 h 60"/>
              <a:gd name="T60" fmla="*/ 111 w 120"/>
              <a:gd name="T61" fmla="*/ 39 h 60"/>
              <a:gd name="T62" fmla="*/ 12 w 120"/>
              <a:gd name="T63" fmla="*/ 28 h 60"/>
              <a:gd name="T64" fmla="*/ 20 w 120"/>
              <a:gd name="T65" fmla="*/ 20 h 60"/>
              <a:gd name="T66" fmla="*/ 28 w 120"/>
              <a:gd name="T67" fmla="*/ 28 h 60"/>
              <a:gd name="T68" fmla="*/ 20 w 120"/>
              <a:gd name="T69" fmla="*/ 36 h 60"/>
              <a:gd name="T70" fmla="*/ 12 w 120"/>
              <a:gd name="T71" fmla="*/ 28 h 60"/>
              <a:gd name="T72" fmla="*/ 48 w 120"/>
              <a:gd name="T73" fmla="*/ 20 h 60"/>
              <a:gd name="T74" fmla="*/ 60 w 120"/>
              <a:gd name="T75" fmla="*/ 8 h 60"/>
              <a:gd name="T76" fmla="*/ 72 w 120"/>
              <a:gd name="T77" fmla="*/ 20 h 60"/>
              <a:gd name="T78" fmla="*/ 60 w 120"/>
              <a:gd name="T79" fmla="*/ 32 h 60"/>
              <a:gd name="T80" fmla="*/ 48 w 120"/>
              <a:gd name="T81" fmla="*/ 20 h 60"/>
              <a:gd name="T82" fmla="*/ 92 w 120"/>
              <a:gd name="T83" fmla="*/ 28 h 60"/>
              <a:gd name="T84" fmla="*/ 100 w 120"/>
              <a:gd name="T85" fmla="*/ 20 h 60"/>
              <a:gd name="T86" fmla="*/ 108 w 120"/>
              <a:gd name="T87" fmla="*/ 28 h 60"/>
              <a:gd name="T88" fmla="*/ 100 w 120"/>
              <a:gd name="T89" fmla="*/ 36 h 60"/>
              <a:gd name="T90" fmla="*/ 92 w 120"/>
              <a:gd name="T91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0" h="60">
                <a:moveTo>
                  <a:pt x="111" y="39"/>
                </a:moveTo>
                <a:cubicBezTo>
                  <a:pt x="114" y="36"/>
                  <a:pt x="116" y="32"/>
                  <a:pt x="116" y="28"/>
                </a:cubicBezTo>
                <a:cubicBezTo>
                  <a:pt x="116" y="19"/>
                  <a:pt x="108" y="12"/>
                  <a:pt x="100" y="12"/>
                </a:cubicBezTo>
                <a:cubicBezTo>
                  <a:pt x="91" y="12"/>
                  <a:pt x="84" y="19"/>
                  <a:pt x="84" y="28"/>
                </a:cubicBezTo>
                <a:cubicBezTo>
                  <a:pt x="84" y="32"/>
                  <a:pt x="86" y="36"/>
                  <a:pt x="88" y="39"/>
                </a:cubicBezTo>
                <a:cubicBezTo>
                  <a:pt x="86" y="41"/>
                  <a:pt x="85" y="43"/>
                  <a:pt x="83" y="45"/>
                </a:cubicBezTo>
                <a:cubicBezTo>
                  <a:pt x="80" y="41"/>
                  <a:pt x="77" y="37"/>
                  <a:pt x="73" y="35"/>
                </a:cubicBezTo>
                <a:cubicBezTo>
                  <a:pt x="77" y="31"/>
                  <a:pt x="80" y="26"/>
                  <a:pt x="80" y="20"/>
                </a:cubicBezTo>
                <a:cubicBezTo>
                  <a:pt x="80" y="9"/>
                  <a:pt x="71" y="0"/>
                  <a:pt x="60" y="0"/>
                </a:cubicBezTo>
                <a:cubicBezTo>
                  <a:pt x="49" y="0"/>
                  <a:pt x="40" y="9"/>
                  <a:pt x="40" y="20"/>
                </a:cubicBezTo>
                <a:cubicBezTo>
                  <a:pt x="40" y="26"/>
                  <a:pt x="42" y="31"/>
                  <a:pt x="47" y="35"/>
                </a:cubicBezTo>
                <a:cubicBezTo>
                  <a:pt x="42" y="37"/>
                  <a:pt x="39" y="41"/>
                  <a:pt x="36" y="45"/>
                </a:cubicBezTo>
                <a:cubicBezTo>
                  <a:pt x="35" y="43"/>
                  <a:pt x="33" y="41"/>
                  <a:pt x="31" y="39"/>
                </a:cubicBezTo>
                <a:cubicBezTo>
                  <a:pt x="34" y="36"/>
                  <a:pt x="36" y="32"/>
                  <a:pt x="36" y="28"/>
                </a:cubicBezTo>
                <a:cubicBezTo>
                  <a:pt x="36" y="19"/>
                  <a:pt x="28" y="12"/>
                  <a:pt x="20" y="12"/>
                </a:cubicBezTo>
                <a:cubicBezTo>
                  <a:pt x="11" y="12"/>
                  <a:pt x="4" y="19"/>
                  <a:pt x="4" y="28"/>
                </a:cubicBezTo>
                <a:cubicBezTo>
                  <a:pt x="4" y="32"/>
                  <a:pt x="6" y="36"/>
                  <a:pt x="8" y="39"/>
                </a:cubicBezTo>
                <a:cubicBezTo>
                  <a:pt x="3" y="43"/>
                  <a:pt x="0" y="49"/>
                  <a:pt x="0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49"/>
                  <a:pt x="13" y="44"/>
                  <a:pt x="20" y="44"/>
                </a:cubicBezTo>
                <a:cubicBezTo>
                  <a:pt x="26" y="44"/>
                  <a:pt x="32" y="49"/>
                  <a:pt x="32" y="56"/>
                </a:cubicBezTo>
                <a:cubicBezTo>
                  <a:pt x="32" y="60"/>
                  <a:pt x="32" y="60"/>
                  <a:pt x="32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49"/>
                  <a:pt x="49" y="40"/>
                  <a:pt x="60" y="40"/>
                </a:cubicBezTo>
                <a:cubicBezTo>
                  <a:pt x="71" y="40"/>
                  <a:pt x="80" y="49"/>
                  <a:pt x="8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56"/>
                  <a:pt x="88" y="56"/>
                  <a:pt x="88" y="56"/>
                </a:cubicBezTo>
                <a:cubicBezTo>
                  <a:pt x="88" y="49"/>
                  <a:pt x="93" y="44"/>
                  <a:pt x="100" y="44"/>
                </a:cubicBezTo>
                <a:cubicBezTo>
                  <a:pt x="106" y="44"/>
                  <a:pt x="112" y="49"/>
                  <a:pt x="112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49"/>
                  <a:pt x="116" y="43"/>
                  <a:pt x="111" y="39"/>
                </a:cubicBezTo>
                <a:close/>
                <a:moveTo>
                  <a:pt x="12" y="28"/>
                </a:moveTo>
                <a:cubicBezTo>
                  <a:pt x="12" y="24"/>
                  <a:pt x="15" y="20"/>
                  <a:pt x="20" y="20"/>
                </a:cubicBezTo>
                <a:cubicBezTo>
                  <a:pt x="24" y="20"/>
                  <a:pt x="28" y="24"/>
                  <a:pt x="28" y="28"/>
                </a:cubicBezTo>
                <a:cubicBezTo>
                  <a:pt x="28" y="32"/>
                  <a:pt x="24" y="36"/>
                  <a:pt x="20" y="36"/>
                </a:cubicBezTo>
                <a:cubicBezTo>
                  <a:pt x="15" y="36"/>
                  <a:pt x="12" y="32"/>
                  <a:pt x="12" y="28"/>
                </a:cubicBezTo>
                <a:close/>
                <a:moveTo>
                  <a:pt x="48" y="20"/>
                </a:moveTo>
                <a:cubicBezTo>
                  <a:pt x="48" y="13"/>
                  <a:pt x="53" y="8"/>
                  <a:pt x="60" y="8"/>
                </a:cubicBezTo>
                <a:cubicBezTo>
                  <a:pt x="66" y="8"/>
                  <a:pt x="72" y="13"/>
                  <a:pt x="72" y="20"/>
                </a:cubicBezTo>
                <a:cubicBezTo>
                  <a:pt x="72" y="27"/>
                  <a:pt x="66" y="32"/>
                  <a:pt x="60" y="32"/>
                </a:cubicBezTo>
                <a:cubicBezTo>
                  <a:pt x="53" y="32"/>
                  <a:pt x="48" y="27"/>
                  <a:pt x="48" y="20"/>
                </a:cubicBezTo>
                <a:close/>
                <a:moveTo>
                  <a:pt x="92" y="28"/>
                </a:moveTo>
                <a:cubicBezTo>
                  <a:pt x="92" y="24"/>
                  <a:pt x="95" y="20"/>
                  <a:pt x="100" y="20"/>
                </a:cubicBezTo>
                <a:cubicBezTo>
                  <a:pt x="104" y="20"/>
                  <a:pt x="108" y="24"/>
                  <a:pt x="108" y="28"/>
                </a:cubicBezTo>
                <a:cubicBezTo>
                  <a:pt x="108" y="32"/>
                  <a:pt x="104" y="36"/>
                  <a:pt x="100" y="36"/>
                </a:cubicBezTo>
                <a:cubicBezTo>
                  <a:pt x="95" y="36"/>
                  <a:pt x="92" y="32"/>
                  <a:pt x="92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1465263" y="2249489"/>
            <a:ext cx="368300" cy="392113"/>
          </a:xfrm>
          <a:custGeom>
            <a:avLst/>
            <a:gdLst>
              <a:gd name="T0" fmla="*/ 97 w 98"/>
              <a:gd name="T1" fmla="*/ 53 h 104"/>
              <a:gd name="T2" fmla="*/ 86 w 98"/>
              <a:gd name="T3" fmla="*/ 32 h 104"/>
              <a:gd name="T4" fmla="*/ 44 w 98"/>
              <a:gd name="T5" fmla="*/ 0 h 104"/>
              <a:gd name="T6" fmla="*/ 0 w 98"/>
              <a:gd name="T7" fmla="*/ 44 h 104"/>
              <a:gd name="T8" fmla="*/ 7 w 98"/>
              <a:gd name="T9" fmla="*/ 67 h 104"/>
              <a:gd name="T10" fmla="*/ 12 w 98"/>
              <a:gd name="T11" fmla="*/ 85 h 104"/>
              <a:gd name="T12" fmla="*/ 12 w 98"/>
              <a:gd name="T13" fmla="*/ 104 h 104"/>
              <a:gd name="T14" fmla="*/ 20 w 98"/>
              <a:gd name="T15" fmla="*/ 104 h 104"/>
              <a:gd name="T16" fmla="*/ 20 w 98"/>
              <a:gd name="T17" fmla="*/ 85 h 104"/>
              <a:gd name="T18" fmla="*/ 14 w 98"/>
              <a:gd name="T19" fmla="*/ 64 h 104"/>
              <a:gd name="T20" fmla="*/ 8 w 98"/>
              <a:gd name="T21" fmla="*/ 44 h 104"/>
              <a:gd name="T22" fmla="*/ 40 w 98"/>
              <a:gd name="T23" fmla="*/ 9 h 104"/>
              <a:gd name="T24" fmla="*/ 40 w 98"/>
              <a:gd name="T25" fmla="*/ 37 h 104"/>
              <a:gd name="T26" fmla="*/ 28 w 98"/>
              <a:gd name="T27" fmla="*/ 52 h 104"/>
              <a:gd name="T28" fmla="*/ 44 w 98"/>
              <a:gd name="T29" fmla="*/ 68 h 104"/>
              <a:gd name="T30" fmla="*/ 53 w 98"/>
              <a:gd name="T31" fmla="*/ 66 h 104"/>
              <a:gd name="T32" fmla="*/ 60 w 98"/>
              <a:gd name="T33" fmla="*/ 71 h 104"/>
              <a:gd name="T34" fmla="*/ 66 w 98"/>
              <a:gd name="T35" fmla="*/ 76 h 104"/>
              <a:gd name="T36" fmla="*/ 72 w 98"/>
              <a:gd name="T37" fmla="*/ 70 h 104"/>
              <a:gd name="T38" fmla="*/ 66 w 98"/>
              <a:gd name="T39" fmla="*/ 64 h 104"/>
              <a:gd name="T40" fmla="*/ 65 w 98"/>
              <a:gd name="T41" fmla="*/ 65 h 104"/>
              <a:gd name="T42" fmla="*/ 58 w 98"/>
              <a:gd name="T43" fmla="*/ 60 h 104"/>
              <a:gd name="T44" fmla="*/ 60 w 98"/>
              <a:gd name="T45" fmla="*/ 52 h 104"/>
              <a:gd name="T46" fmla="*/ 48 w 98"/>
              <a:gd name="T47" fmla="*/ 37 h 104"/>
              <a:gd name="T48" fmla="*/ 48 w 98"/>
              <a:gd name="T49" fmla="*/ 9 h 104"/>
              <a:gd name="T50" fmla="*/ 79 w 98"/>
              <a:gd name="T51" fmla="*/ 34 h 104"/>
              <a:gd name="T52" fmla="*/ 79 w 98"/>
              <a:gd name="T53" fmla="*/ 35 h 104"/>
              <a:gd name="T54" fmla="*/ 90 w 98"/>
              <a:gd name="T55" fmla="*/ 56 h 104"/>
              <a:gd name="T56" fmla="*/ 90 w 98"/>
              <a:gd name="T57" fmla="*/ 58 h 104"/>
              <a:gd name="T58" fmla="*/ 83 w 98"/>
              <a:gd name="T59" fmla="*/ 60 h 104"/>
              <a:gd name="T60" fmla="*/ 80 w 98"/>
              <a:gd name="T61" fmla="*/ 60 h 104"/>
              <a:gd name="T62" fmla="*/ 80 w 98"/>
              <a:gd name="T63" fmla="*/ 72 h 104"/>
              <a:gd name="T64" fmla="*/ 68 w 98"/>
              <a:gd name="T65" fmla="*/ 84 h 104"/>
              <a:gd name="T66" fmla="*/ 60 w 98"/>
              <a:gd name="T67" fmla="*/ 84 h 104"/>
              <a:gd name="T68" fmla="*/ 60 w 98"/>
              <a:gd name="T69" fmla="*/ 104 h 104"/>
              <a:gd name="T70" fmla="*/ 68 w 98"/>
              <a:gd name="T71" fmla="*/ 104 h 104"/>
              <a:gd name="T72" fmla="*/ 68 w 98"/>
              <a:gd name="T73" fmla="*/ 92 h 104"/>
              <a:gd name="T74" fmla="*/ 88 w 98"/>
              <a:gd name="T75" fmla="*/ 72 h 104"/>
              <a:gd name="T76" fmla="*/ 88 w 98"/>
              <a:gd name="T77" fmla="*/ 66 h 104"/>
              <a:gd name="T78" fmla="*/ 92 w 98"/>
              <a:gd name="T79" fmla="*/ 65 h 104"/>
              <a:gd name="T80" fmla="*/ 97 w 98"/>
              <a:gd name="T81" fmla="*/ 61 h 104"/>
              <a:gd name="T82" fmla="*/ 97 w 98"/>
              <a:gd name="T83" fmla="*/ 53 h 104"/>
              <a:gd name="T84" fmla="*/ 52 w 98"/>
              <a:gd name="T85" fmla="*/ 52 h 104"/>
              <a:gd name="T86" fmla="*/ 44 w 98"/>
              <a:gd name="T87" fmla="*/ 60 h 104"/>
              <a:gd name="T88" fmla="*/ 36 w 98"/>
              <a:gd name="T89" fmla="*/ 52 h 104"/>
              <a:gd name="T90" fmla="*/ 44 w 98"/>
              <a:gd name="T91" fmla="*/ 44 h 104"/>
              <a:gd name="T92" fmla="*/ 52 w 98"/>
              <a:gd name="T93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8" h="104">
                <a:moveTo>
                  <a:pt x="97" y="53"/>
                </a:moveTo>
                <a:cubicBezTo>
                  <a:pt x="96" y="51"/>
                  <a:pt x="88" y="35"/>
                  <a:pt x="86" y="32"/>
                </a:cubicBezTo>
                <a:cubicBezTo>
                  <a:pt x="85" y="27"/>
                  <a:pt x="77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53"/>
                  <a:pt x="3" y="60"/>
                  <a:pt x="7" y="67"/>
                </a:cubicBezTo>
                <a:cubicBezTo>
                  <a:pt x="10" y="73"/>
                  <a:pt x="12" y="79"/>
                  <a:pt x="12" y="85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77"/>
                  <a:pt x="17" y="70"/>
                  <a:pt x="14" y="64"/>
                </a:cubicBezTo>
                <a:cubicBezTo>
                  <a:pt x="11" y="57"/>
                  <a:pt x="8" y="51"/>
                  <a:pt x="8" y="44"/>
                </a:cubicBezTo>
                <a:cubicBezTo>
                  <a:pt x="8" y="26"/>
                  <a:pt x="22" y="11"/>
                  <a:pt x="40" y="9"/>
                </a:cubicBezTo>
                <a:cubicBezTo>
                  <a:pt x="40" y="37"/>
                  <a:pt x="40" y="37"/>
                  <a:pt x="40" y="37"/>
                </a:cubicBezTo>
                <a:cubicBezTo>
                  <a:pt x="33" y="39"/>
                  <a:pt x="28" y="45"/>
                  <a:pt x="28" y="52"/>
                </a:cubicBezTo>
                <a:cubicBezTo>
                  <a:pt x="28" y="61"/>
                  <a:pt x="35" y="68"/>
                  <a:pt x="44" y="68"/>
                </a:cubicBezTo>
                <a:cubicBezTo>
                  <a:pt x="47" y="68"/>
                  <a:pt x="50" y="67"/>
                  <a:pt x="53" y="66"/>
                </a:cubicBezTo>
                <a:cubicBezTo>
                  <a:pt x="60" y="71"/>
                  <a:pt x="60" y="71"/>
                  <a:pt x="60" y="71"/>
                </a:cubicBezTo>
                <a:cubicBezTo>
                  <a:pt x="61" y="74"/>
                  <a:pt x="63" y="76"/>
                  <a:pt x="66" y="76"/>
                </a:cubicBezTo>
                <a:cubicBezTo>
                  <a:pt x="70" y="76"/>
                  <a:pt x="72" y="74"/>
                  <a:pt x="72" y="70"/>
                </a:cubicBezTo>
                <a:cubicBezTo>
                  <a:pt x="72" y="67"/>
                  <a:pt x="70" y="64"/>
                  <a:pt x="66" y="64"/>
                </a:cubicBezTo>
                <a:cubicBezTo>
                  <a:pt x="66" y="64"/>
                  <a:pt x="65" y="64"/>
                  <a:pt x="65" y="65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8"/>
                  <a:pt x="60" y="55"/>
                  <a:pt x="60" y="52"/>
                </a:cubicBezTo>
                <a:cubicBezTo>
                  <a:pt x="60" y="45"/>
                  <a:pt x="55" y="39"/>
                  <a:pt x="48" y="37"/>
                </a:cubicBezTo>
                <a:cubicBezTo>
                  <a:pt x="48" y="9"/>
                  <a:pt x="48" y="9"/>
                  <a:pt x="48" y="9"/>
                </a:cubicBezTo>
                <a:cubicBezTo>
                  <a:pt x="74" y="11"/>
                  <a:pt x="78" y="33"/>
                  <a:pt x="79" y="34"/>
                </a:cubicBezTo>
                <a:cubicBezTo>
                  <a:pt x="79" y="35"/>
                  <a:pt x="79" y="35"/>
                  <a:pt x="79" y="35"/>
                </a:cubicBezTo>
                <a:cubicBezTo>
                  <a:pt x="79" y="35"/>
                  <a:pt x="89" y="54"/>
                  <a:pt x="90" y="56"/>
                </a:cubicBezTo>
                <a:cubicBezTo>
                  <a:pt x="90" y="57"/>
                  <a:pt x="90" y="58"/>
                  <a:pt x="90" y="58"/>
                </a:cubicBezTo>
                <a:cubicBezTo>
                  <a:pt x="88" y="58"/>
                  <a:pt x="83" y="60"/>
                  <a:pt x="83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8"/>
                  <a:pt x="74" y="84"/>
                  <a:pt x="68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92"/>
                  <a:pt x="68" y="92"/>
                  <a:pt x="68" y="92"/>
                </a:cubicBezTo>
                <a:cubicBezTo>
                  <a:pt x="78" y="92"/>
                  <a:pt x="88" y="82"/>
                  <a:pt x="88" y="72"/>
                </a:cubicBezTo>
                <a:cubicBezTo>
                  <a:pt x="88" y="66"/>
                  <a:pt x="88" y="66"/>
                  <a:pt x="88" y="66"/>
                </a:cubicBezTo>
                <a:cubicBezTo>
                  <a:pt x="90" y="66"/>
                  <a:pt x="91" y="66"/>
                  <a:pt x="92" y="65"/>
                </a:cubicBezTo>
                <a:cubicBezTo>
                  <a:pt x="94" y="65"/>
                  <a:pt x="96" y="63"/>
                  <a:pt x="97" y="61"/>
                </a:cubicBezTo>
                <a:cubicBezTo>
                  <a:pt x="98" y="58"/>
                  <a:pt x="98" y="55"/>
                  <a:pt x="97" y="53"/>
                </a:cubicBezTo>
                <a:close/>
                <a:moveTo>
                  <a:pt x="52" y="52"/>
                </a:moveTo>
                <a:cubicBezTo>
                  <a:pt x="52" y="57"/>
                  <a:pt x="49" y="60"/>
                  <a:pt x="44" y="60"/>
                </a:cubicBezTo>
                <a:cubicBezTo>
                  <a:pt x="40" y="60"/>
                  <a:pt x="36" y="57"/>
                  <a:pt x="36" y="52"/>
                </a:cubicBezTo>
                <a:cubicBezTo>
                  <a:pt x="36" y="48"/>
                  <a:pt x="40" y="44"/>
                  <a:pt x="44" y="44"/>
                </a:cubicBezTo>
                <a:cubicBezTo>
                  <a:pt x="49" y="44"/>
                  <a:pt x="52" y="48"/>
                  <a:pt x="52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65" name="Group 64"/>
          <p:cNvGrpSpPr/>
          <p:nvPr/>
        </p:nvGrpSpPr>
        <p:grpSpPr>
          <a:xfrm>
            <a:off x="447677" y="4216400"/>
            <a:ext cx="360363" cy="361950"/>
            <a:chOff x="447676" y="4216400"/>
            <a:chExt cx="360363" cy="361950"/>
          </a:xfrm>
          <a:solidFill>
            <a:schemeClr val="tx1"/>
          </a:solidFill>
        </p:grpSpPr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447676" y="4216400"/>
              <a:ext cx="360363" cy="361950"/>
            </a:xfrm>
            <a:custGeom>
              <a:avLst/>
              <a:gdLst>
                <a:gd name="T0" fmla="*/ 114 w 227"/>
                <a:gd name="T1" fmla="*/ 0 h 228"/>
                <a:gd name="T2" fmla="*/ 0 w 227"/>
                <a:gd name="T3" fmla="*/ 53 h 228"/>
                <a:gd name="T4" fmla="*/ 0 w 227"/>
                <a:gd name="T5" fmla="*/ 228 h 228"/>
                <a:gd name="T6" fmla="*/ 105 w 227"/>
                <a:gd name="T7" fmla="*/ 228 h 228"/>
                <a:gd name="T8" fmla="*/ 105 w 227"/>
                <a:gd name="T9" fmla="*/ 171 h 228"/>
                <a:gd name="T10" fmla="*/ 123 w 227"/>
                <a:gd name="T11" fmla="*/ 171 h 228"/>
                <a:gd name="T12" fmla="*/ 123 w 227"/>
                <a:gd name="T13" fmla="*/ 228 h 228"/>
                <a:gd name="T14" fmla="*/ 227 w 227"/>
                <a:gd name="T15" fmla="*/ 228 h 228"/>
                <a:gd name="T16" fmla="*/ 227 w 227"/>
                <a:gd name="T17" fmla="*/ 53 h 228"/>
                <a:gd name="T18" fmla="*/ 114 w 227"/>
                <a:gd name="T19" fmla="*/ 0 h 228"/>
                <a:gd name="T20" fmla="*/ 209 w 227"/>
                <a:gd name="T21" fmla="*/ 209 h 228"/>
                <a:gd name="T22" fmla="*/ 142 w 227"/>
                <a:gd name="T23" fmla="*/ 209 h 228"/>
                <a:gd name="T24" fmla="*/ 142 w 227"/>
                <a:gd name="T25" fmla="*/ 152 h 228"/>
                <a:gd name="T26" fmla="*/ 86 w 227"/>
                <a:gd name="T27" fmla="*/ 152 h 228"/>
                <a:gd name="T28" fmla="*/ 86 w 227"/>
                <a:gd name="T29" fmla="*/ 209 h 228"/>
                <a:gd name="T30" fmla="*/ 19 w 227"/>
                <a:gd name="T31" fmla="*/ 209 h 228"/>
                <a:gd name="T32" fmla="*/ 19 w 227"/>
                <a:gd name="T33" fmla="*/ 64 h 228"/>
                <a:gd name="T34" fmla="*/ 114 w 227"/>
                <a:gd name="T35" fmla="*/ 22 h 228"/>
                <a:gd name="T36" fmla="*/ 209 w 227"/>
                <a:gd name="T37" fmla="*/ 64 h 228"/>
                <a:gd name="T38" fmla="*/ 209 w 227"/>
                <a:gd name="T39" fmla="*/ 20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7" h="228">
                  <a:moveTo>
                    <a:pt x="114" y="0"/>
                  </a:moveTo>
                  <a:lnTo>
                    <a:pt x="0" y="53"/>
                  </a:lnTo>
                  <a:lnTo>
                    <a:pt x="0" y="228"/>
                  </a:lnTo>
                  <a:lnTo>
                    <a:pt x="105" y="228"/>
                  </a:lnTo>
                  <a:lnTo>
                    <a:pt x="105" y="171"/>
                  </a:lnTo>
                  <a:lnTo>
                    <a:pt x="123" y="171"/>
                  </a:lnTo>
                  <a:lnTo>
                    <a:pt x="123" y="228"/>
                  </a:lnTo>
                  <a:lnTo>
                    <a:pt x="227" y="228"/>
                  </a:lnTo>
                  <a:lnTo>
                    <a:pt x="227" y="53"/>
                  </a:lnTo>
                  <a:lnTo>
                    <a:pt x="114" y="0"/>
                  </a:lnTo>
                  <a:close/>
                  <a:moveTo>
                    <a:pt x="209" y="209"/>
                  </a:moveTo>
                  <a:lnTo>
                    <a:pt x="142" y="209"/>
                  </a:lnTo>
                  <a:lnTo>
                    <a:pt x="142" y="152"/>
                  </a:lnTo>
                  <a:lnTo>
                    <a:pt x="86" y="152"/>
                  </a:lnTo>
                  <a:lnTo>
                    <a:pt x="86" y="209"/>
                  </a:lnTo>
                  <a:lnTo>
                    <a:pt x="19" y="209"/>
                  </a:lnTo>
                  <a:lnTo>
                    <a:pt x="19" y="64"/>
                  </a:lnTo>
                  <a:lnTo>
                    <a:pt x="114" y="22"/>
                  </a:lnTo>
                  <a:lnTo>
                    <a:pt x="209" y="64"/>
                  </a:lnTo>
                  <a:lnTo>
                    <a:pt x="209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598488" y="4397375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598488" y="4337050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688976" y="4457700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688976" y="4397375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688976" y="4337050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508001" y="4457700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508001" y="4397375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508001" y="4337050"/>
              <a:ext cx="603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27" name="Freeform 23"/>
          <p:cNvSpPr>
            <a:spLocks noEditPoints="1"/>
          </p:cNvSpPr>
          <p:nvPr/>
        </p:nvSpPr>
        <p:spPr bwMode="auto">
          <a:xfrm>
            <a:off x="1470026" y="4197351"/>
            <a:ext cx="363538" cy="396875"/>
          </a:xfrm>
          <a:custGeom>
            <a:avLst/>
            <a:gdLst>
              <a:gd name="T0" fmla="*/ 81 w 97"/>
              <a:gd name="T1" fmla="*/ 55 h 105"/>
              <a:gd name="T2" fmla="*/ 86 w 97"/>
              <a:gd name="T3" fmla="*/ 34 h 105"/>
              <a:gd name="T4" fmla="*/ 80 w 97"/>
              <a:gd name="T5" fmla="*/ 19 h 105"/>
              <a:gd name="T6" fmla="*/ 62 w 97"/>
              <a:gd name="T7" fmla="*/ 8 h 105"/>
              <a:gd name="T8" fmla="*/ 41 w 97"/>
              <a:gd name="T9" fmla="*/ 3 h 105"/>
              <a:gd name="T10" fmla="*/ 27 w 97"/>
              <a:gd name="T11" fmla="*/ 9 h 105"/>
              <a:gd name="T12" fmla="*/ 15 w 97"/>
              <a:gd name="T13" fmla="*/ 27 h 105"/>
              <a:gd name="T14" fmla="*/ 10 w 97"/>
              <a:gd name="T15" fmla="*/ 48 h 105"/>
              <a:gd name="T16" fmla="*/ 16 w 97"/>
              <a:gd name="T17" fmla="*/ 62 h 105"/>
              <a:gd name="T18" fmla="*/ 19 w 97"/>
              <a:gd name="T19" fmla="*/ 87 h 105"/>
              <a:gd name="T20" fmla="*/ 43 w 97"/>
              <a:gd name="T21" fmla="*/ 80 h 105"/>
              <a:gd name="T22" fmla="*/ 53 w 97"/>
              <a:gd name="T23" fmla="*/ 80 h 105"/>
              <a:gd name="T24" fmla="*/ 77 w 97"/>
              <a:gd name="T25" fmla="*/ 87 h 105"/>
              <a:gd name="T26" fmla="*/ 80 w 97"/>
              <a:gd name="T27" fmla="*/ 62 h 105"/>
              <a:gd name="T28" fmla="*/ 14 w 97"/>
              <a:gd name="T29" fmla="*/ 79 h 105"/>
              <a:gd name="T30" fmla="*/ 27 w 97"/>
              <a:gd name="T31" fmla="*/ 73 h 105"/>
              <a:gd name="T32" fmla="*/ 36 w 97"/>
              <a:gd name="T33" fmla="*/ 75 h 105"/>
              <a:gd name="T34" fmla="*/ 24 w 97"/>
              <a:gd name="T35" fmla="*/ 79 h 105"/>
              <a:gd name="T36" fmla="*/ 38 w 97"/>
              <a:gd name="T37" fmla="*/ 66 h 105"/>
              <a:gd name="T38" fmla="*/ 24 w 97"/>
              <a:gd name="T39" fmla="*/ 61 h 105"/>
              <a:gd name="T40" fmla="*/ 17 w 97"/>
              <a:gd name="T41" fmla="*/ 44 h 105"/>
              <a:gd name="T42" fmla="*/ 23 w 97"/>
              <a:gd name="T43" fmla="*/ 30 h 105"/>
              <a:gd name="T44" fmla="*/ 28 w 97"/>
              <a:gd name="T45" fmla="*/ 17 h 105"/>
              <a:gd name="T46" fmla="*/ 45 w 97"/>
              <a:gd name="T47" fmla="*/ 10 h 105"/>
              <a:gd name="T48" fmla="*/ 51 w 97"/>
              <a:gd name="T49" fmla="*/ 10 h 105"/>
              <a:gd name="T50" fmla="*/ 68 w 97"/>
              <a:gd name="T51" fmla="*/ 17 h 105"/>
              <a:gd name="T52" fmla="*/ 74 w 97"/>
              <a:gd name="T53" fmla="*/ 30 h 105"/>
              <a:gd name="T54" fmla="*/ 79 w 97"/>
              <a:gd name="T55" fmla="*/ 44 h 105"/>
              <a:gd name="T56" fmla="*/ 72 w 97"/>
              <a:gd name="T57" fmla="*/ 61 h 105"/>
              <a:gd name="T58" fmla="*/ 59 w 97"/>
              <a:gd name="T59" fmla="*/ 66 h 105"/>
              <a:gd name="T60" fmla="*/ 45 w 97"/>
              <a:gd name="T61" fmla="*/ 72 h 105"/>
              <a:gd name="T62" fmla="*/ 68 w 97"/>
              <a:gd name="T63" fmla="*/ 88 h 105"/>
              <a:gd name="T64" fmla="*/ 62 w 97"/>
              <a:gd name="T65" fmla="*/ 74 h 105"/>
              <a:gd name="T66" fmla="*/ 76 w 97"/>
              <a:gd name="T67" fmla="*/ 70 h 105"/>
              <a:gd name="T68" fmla="*/ 72 w 97"/>
              <a:gd name="T69" fmla="*/ 7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" h="105">
                <a:moveTo>
                  <a:pt x="80" y="62"/>
                </a:moveTo>
                <a:cubicBezTo>
                  <a:pt x="81" y="55"/>
                  <a:pt x="81" y="55"/>
                  <a:pt x="81" y="55"/>
                </a:cubicBezTo>
                <a:cubicBezTo>
                  <a:pt x="86" y="48"/>
                  <a:pt x="86" y="48"/>
                  <a:pt x="86" y="48"/>
                </a:cubicBezTo>
                <a:cubicBezTo>
                  <a:pt x="89" y="44"/>
                  <a:pt x="89" y="38"/>
                  <a:pt x="86" y="34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19"/>
                  <a:pt x="80" y="19"/>
                  <a:pt x="80" y="19"/>
                </a:cubicBezTo>
                <a:cubicBezTo>
                  <a:pt x="79" y="14"/>
                  <a:pt x="75" y="10"/>
                  <a:pt x="70" y="9"/>
                </a:cubicBezTo>
                <a:cubicBezTo>
                  <a:pt x="62" y="8"/>
                  <a:pt x="62" y="8"/>
                  <a:pt x="62" y="8"/>
                </a:cubicBezTo>
                <a:cubicBezTo>
                  <a:pt x="55" y="3"/>
                  <a:pt x="55" y="3"/>
                  <a:pt x="55" y="3"/>
                </a:cubicBezTo>
                <a:cubicBezTo>
                  <a:pt x="51" y="0"/>
                  <a:pt x="45" y="0"/>
                  <a:pt x="41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1" y="10"/>
                  <a:pt x="17" y="14"/>
                  <a:pt x="16" y="19"/>
                </a:cubicBezTo>
                <a:cubicBezTo>
                  <a:pt x="15" y="27"/>
                  <a:pt x="15" y="27"/>
                  <a:pt x="15" y="27"/>
                </a:cubicBezTo>
                <a:cubicBezTo>
                  <a:pt x="10" y="34"/>
                  <a:pt x="10" y="34"/>
                  <a:pt x="10" y="34"/>
                </a:cubicBezTo>
                <a:cubicBezTo>
                  <a:pt x="7" y="38"/>
                  <a:pt x="7" y="44"/>
                  <a:pt x="10" y="48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62"/>
                  <a:pt x="16" y="62"/>
                  <a:pt x="16" y="62"/>
                </a:cubicBezTo>
                <a:cubicBezTo>
                  <a:pt x="0" y="87"/>
                  <a:pt x="0" y="87"/>
                  <a:pt x="0" y="87"/>
                </a:cubicBezTo>
                <a:cubicBezTo>
                  <a:pt x="19" y="87"/>
                  <a:pt x="19" y="87"/>
                  <a:pt x="19" y="87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43" y="80"/>
                  <a:pt x="43" y="80"/>
                  <a:pt x="43" y="80"/>
                </a:cubicBezTo>
                <a:cubicBezTo>
                  <a:pt x="45" y="80"/>
                  <a:pt x="46" y="81"/>
                  <a:pt x="48" y="81"/>
                </a:cubicBezTo>
                <a:cubicBezTo>
                  <a:pt x="50" y="81"/>
                  <a:pt x="52" y="80"/>
                  <a:pt x="53" y="80"/>
                </a:cubicBezTo>
                <a:cubicBezTo>
                  <a:pt x="70" y="105"/>
                  <a:pt x="70" y="105"/>
                  <a:pt x="70" y="105"/>
                </a:cubicBezTo>
                <a:cubicBezTo>
                  <a:pt x="77" y="87"/>
                  <a:pt x="77" y="87"/>
                  <a:pt x="77" y="87"/>
                </a:cubicBezTo>
                <a:cubicBezTo>
                  <a:pt x="97" y="87"/>
                  <a:pt x="97" y="87"/>
                  <a:pt x="97" y="87"/>
                </a:cubicBezTo>
                <a:lnTo>
                  <a:pt x="80" y="62"/>
                </a:lnTo>
                <a:close/>
                <a:moveTo>
                  <a:pt x="24" y="79"/>
                </a:moveTo>
                <a:cubicBezTo>
                  <a:pt x="14" y="79"/>
                  <a:pt x="14" y="79"/>
                  <a:pt x="14" y="79"/>
                </a:cubicBezTo>
                <a:cubicBezTo>
                  <a:pt x="21" y="70"/>
                  <a:pt x="21" y="70"/>
                  <a:pt x="21" y="70"/>
                </a:cubicBezTo>
                <a:cubicBezTo>
                  <a:pt x="22" y="71"/>
                  <a:pt x="24" y="72"/>
                  <a:pt x="27" y="73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28" y="88"/>
                  <a:pt x="28" y="88"/>
                  <a:pt x="28" y="88"/>
                </a:cubicBezTo>
                <a:lnTo>
                  <a:pt x="24" y="79"/>
                </a:lnTo>
                <a:close/>
                <a:moveTo>
                  <a:pt x="45" y="72"/>
                </a:moveTo>
                <a:cubicBezTo>
                  <a:pt x="38" y="66"/>
                  <a:pt x="38" y="66"/>
                  <a:pt x="3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6" y="64"/>
                  <a:pt x="25" y="63"/>
                  <a:pt x="24" y="61"/>
                </a:cubicBezTo>
                <a:cubicBezTo>
                  <a:pt x="23" y="51"/>
                  <a:pt x="23" y="51"/>
                  <a:pt x="23" y="51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2"/>
                  <a:pt x="16" y="40"/>
                  <a:pt x="17" y="38"/>
                </a:cubicBezTo>
                <a:cubicBezTo>
                  <a:pt x="23" y="30"/>
                  <a:pt x="23" y="30"/>
                  <a:pt x="23" y="30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19"/>
                  <a:pt x="26" y="17"/>
                  <a:pt x="28" y="17"/>
                </a:cubicBezTo>
                <a:cubicBezTo>
                  <a:pt x="38" y="15"/>
                  <a:pt x="38" y="15"/>
                  <a:pt x="38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6" y="9"/>
                  <a:pt x="47" y="9"/>
                  <a:pt x="48" y="9"/>
                </a:cubicBezTo>
                <a:cubicBezTo>
                  <a:pt x="49" y="9"/>
                  <a:pt x="50" y="9"/>
                  <a:pt x="51" y="10"/>
                </a:cubicBezTo>
                <a:cubicBezTo>
                  <a:pt x="59" y="15"/>
                  <a:pt x="59" y="15"/>
                  <a:pt x="59" y="15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7"/>
                  <a:pt x="72" y="19"/>
                  <a:pt x="72" y="21"/>
                </a:cubicBezTo>
                <a:cubicBezTo>
                  <a:pt x="74" y="30"/>
                  <a:pt x="74" y="30"/>
                  <a:pt x="74" y="30"/>
                </a:cubicBezTo>
                <a:cubicBezTo>
                  <a:pt x="79" y="38"/>
                  <a:pt x="79" y="38"/>
                  <a:pt x="79" y="38"/>
                </a:cubicBezTo>
                <a:cubicBezTo>
                  <a:pt x="80" y="40"/>
                  <a:pt x="80" y="42"/>
                  <a:pt x="79" y="44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3"/>
                  <a:pt x="70" y="64"/>
                  <a:pt x="68" y="65"/>
                </a:cubicBezTo>
                <a:cubicBezTo>
                  <a:pt x="59" y="66"/>
                  <a:pt x="59" y="66"/>
                  <a:pt x="59" y="66"/>
                </a:cubicBezTo>
                <a:cubicBezTo>
                  <a:pt x="51" y="72"/>
                  <a:pt x="51" y="72"/>
                  <a:pt x="51" y="72"/>
                </a:cubicBezTo>
                <a:cubicBezTo>
                  <a:pt x="49" y="73"/>
                  <a:pt x="47" y="73"/>
                  <a:pt x="45" y="72"/>
                </a:cubicBezTo>
                <a:close/>
                <a:moveTo>
                  <a:pt x="72" y="79"/>
                </a:moveTo>
                <a:cubicBezTo>
                  <a:pt x="68" y="88"/>
                  <a:pt x="68" y="88"/>
                  <a:pt x="68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62" y="74"/>
                  <a:pt x="62" y="74"/>
                  <a:pt x="62" y="74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2"/>
                  <a:pt x="74" y="71"/>
                  <a:pt x="76" y="70"/>
                </a:cubicBezTo>
                <a:cubicBezTo>
                  <a:pt x="82" y="79"/>
                  <a:pt x="82" y="79"/>
                  <a:pt x="82" y="79"/>
                </a:cubicBezTo>
                <a:lnTo>
                  <a:pt x="72" y="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76" name="Group 75"/>
          <p:cNvGrpSpPr/>
          <p:nvPr/>
        </p:nvGrpSpPr>
        <p:grpSpPr>
          <a:xfrm>
            <a:off x="5126039" y="3187700"/>
            <a:ext cx="481013" cy="331788"/>
            <a:chOff x="5126038" y="3187700"/>
            <a:chExt cx="481013" cy="331788"/>
          </a:xfrm>
          <a:solidFill>
            <a:schemeClr val="tx1"/>
          </a:solidFill>
        </p:grpSpPr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30" name="Freeform 26"/>
          <p:cNvSpPr>
            <a:spLocks noEditPoints="1"/>
          </p:cNvSpPr>
          <p:nvPr/>
        </p:nvSpPr>
        <p:spPr bwMode="auto">
          <a:xfrm>
            <a:off x="8331202" y="4175125"/>
            <a:ext cx="390525" cy="444500"/>
          </a:xfrm>
          <a:custGeom>
            <a:avLst/>
            <a:gdLst>
              <a:gd name="T0" fmla="*/ 100 w 104"/>
              <a:gd name="T1" fmla="*/ 56 h 118"/>
              <a:gd name="T2" fmla="*/ 83 w 104"/>
              <a:gd name="T3" fmla="*/ 56 h 118"/>
              <a:gd name="T4" fmla="*/ 80 w 104"/>
              <a:gd name="T5" fmla="*/ 59 h 118"/>
              <a:gd name="T6" fmla="*/ 80 w 104"/>
              <a:gd name="T7" fmla="*/ 27 h 118"/>
              <a:gd name="T8" fmla="*/ 53 w 104"/>
              <a:gd name="T9" fmla="*/ 0 h 118"/>
              <a:gd name="T10" fmla="*/ 0 w 104"/>
              <a:gd name="T11" fmla="*/ 0 h 118"/>
              <a:gd name="T12" fmla="*/ 0 w 104"/>
              <a:gd name="T13" fmla="*/ 104 h 118"/>
              <a:gd name="T14" fmla="*/ 41 w 104"/>
              <a:gd name="T15" fmla="*/ 104 h 118"/>
              <a:gd name="T16" fmla="*/ 39 w 104"/>
              <a:gd name="T17" fmla="*/ 118 h 118"/>
              <a:gd name="T18" fmla="*/ 60 w 104"/>
              <a:gd name="T19" fmla="*/ 113 h 118"/>
              <a:gd name="T20" fmla="*/ 100 w 104"/>
              <a:gd name="T21" fmla="*/ 73 h 118"/>
              <a:gd name="T22" fmla="*/ 104 w 104"/>
              <a:gd name="T23" fmla="*/ 64 h 118"/>
              <a:gd name="T24" fmla="*/ 100 w 104"/>
              <a:gd name="T25" fmla="*/ 56 h 118"/>
              <a:gd name="T26" fmla="*/ 56 w 104"/>
              <a:gd name="T27" fmla="*/ 14 h 118"/>
              <a:gd name="T28" fmla="*/ 66 w 104"/>
              <a:gd name="T29" fmla="*/ 24 h 118"/>
              <a:gd name="T30" fmla="*/ 56 w 104"/>
              <a:gd name="T31" fmla="*/ 24 h 118"/>
              <a:gd name="T32" fmla="*/ 56 w 104"/>
              <a:gd name="T33" fmla="*/ 14 h 118"/>
              <a:gd name="T34" fmla="*/ 8 w 104"/>
              <a:gd name="T35" fmla="*/ 96 h 118"/>
              <a:gd name="T36" fmla="*/ 8 w 104"/>
              <a:gd name="T37" fmla="*/ 8 h 118"/>
              <a:gd name="T38" fmla="*/ 48 w 104"/>
              <a:gd name="T39" fmla="*/ 8 h 118"/>
              <a:gd name="T40" fmla="*/ 48 w 104"/>
              <a:gd name="T41" fmla="*/ 32 h 118"/>
              <a:gd name="T42" fmla="*/ 72 w 104"/>
              <a:gd name="T43" fmla="*/ 32 h 118"/>
              <a:gd name="T44" fmla="*/ 72 w 104"/>
              <a:gd name="T45" fmla="*/ 67 h 118"/>
              <a:gd name="T46" fmla="*/ 43 w 104"/>
              <a:gd name="T47" fmla="*/ 96 h 118"/>
              <a:gd name="T48" fmla="*/ 43 w 104"/>
              <a:gd name="T49" fmla="*/ 96 h 118"/>
              <a:gd name="T50" fmla="*/ 8 w 104"/>
              <a:gd name="T51" fmla="*/ 96 h 118"/>
              <a:gd name="T52" fmla="*/ 95 w 104"/>
              <a:gd name="T53" fmla="*/ 67 h 118"/>
              <a:gd name="T54" fmla="*/ 56 w 104"/>
              <a:gd name="T55" fmla="*/ 106 h 118"/>
              <a:gd name="T56" fmla="*/ 49 w 104"/>
              <a:gd name="T57" fmla="*/ 107 h 118"/>
              <a:gd name="T58" fmla="*/ 50 w 104"/>
              <a:gd name="T59" fmla="*/ 100 h 118"/>
              <a:gd name="T60" fmla="*/ 89 w 104"/>
              <a:gd name="T61" fmla="*/ 62 h 118"/>
              <a:gd name="T62" fmla="*/ 95 w 104"/>
              <a:gd name="T63" fmla="*/ 62 h 118"/>
              <a:gd name="T64" fmla="*/ 96 w 104"/>
              <a:gd name="T65" fmla="*/ 64 h 118"/>
              <a:gd name="T66" fmla="*/ 95 w 104"/>
              <a:gd name="T67" fmla="*/ 6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" h="118">
                <a:moveTo>
                  <a:pt x="100" y="56"/>
                </a:moveTo>
                <a:cubicBezTo>
                  <a:pt x="96" y="51"/>
                  <a:pt x="88" y="51"/>
                  <a:pt x="83" y="56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27"/>
                  <a:pt x="80" y="27"/>
                  <a:pt x="80" y="27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4"/>
                  <a:pt x="0" y="104"/>
                  <a:pt x="0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60" y="113"/>
                  <a:pt x="60" y="113"/>
                  <a:pt x="60" y="11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2" y="71"/>
                  <a:pt x="104" y="68"/>
                  <a:pt x="104" y="64"/>
                </a:cubicBezTo>
                <a:cubicBezTo>
                  <a:pt x="104" y="61"/>
                  <a:pt x="102" y="58"/>
                  <a:pt x="100" y="56"/>
                </a:cubicBezTo>
                <a:close/>
                <a:moveTo>
                  <a:pt x="56" y="14"/>
                </a:moveTo>
                <a:cubicBezTo>
                  <a:pt x="66" y="24"/>
                  <a:pt x="66" y="24"/>
                  <a:pt x="66" y="24"/>
                </a:cubicBezTo>
                <a:cubicBezTo>
                  <a:pt x="56" y="24"/>
                  <a:pt x="56" y="24"/>
                  <a:pt x="56" y="24"/>
                </a:cubicBezTo>
                <a:lnTo>
                  <a:pt x="56" y="14"/>
                </a:lnTo>
                <a:close/>
                <a:moveTo>
                  <a:pt x="8" y="96"/>
                </a:moveTo>
                <a:cubicBezTo>
                  <a:pt x="8" y="8"/>
                  <a:pt x="8" y="8"/>
                  <a:pt x="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32"/>
                  <a:pt x="48" y="32"/>
                  <a:pt x="4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67"/>
                  <a:pt x="72" y="67"/>
                  <a:pt x="72" y="67"/>
                </a:cubicBezTo>
                <a:cubicBezTo>
                  <a:pt x="43" y="96"/>
                  <a:pt x="43" y="96"/>
                  <a:pt x="43" y="96"/>
                </a:cubicBezTo>
                <a:cubicBezTo>
                  <a:pt x="43" y="96"/>
                  <a:pt x="43" y="96"/>
                  <a:pt x="43" y="96"/>
                </a:cubicBezTo>
                <a:lnTo>
                  <a:pt x="8" y="96"/>
                </a:lnTo>
                <a:close/>
                <a:moveTo>
                  <a:pt x="95" y="67"/>
                </a:moveTo>
                <a:cubicBezTo>
                  <a:pt x="56" y="106"/>
                  <a:pt x="56" y="106"/>
                  <a:pt x="56" y="106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0"/>
                  <a:pt x="93" y="60"/>
                  <a:pt x="95" y="62"/>
                </a:cubicBezTo>
                <a:cubicBezTo>
                  <a:pt x="95" y="62"/>
                  <a:pt x="96" y="63"/>
                  <a:pt x="96" y="64"/>
                </a:cubicBezTo>
                <a:cubicBezTo>
                  <a:pt x="96" y="65"/>
                  <a:pt x="95" y="66"/>
                  <a:pt x="95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6683376" y="3195639"/>
            <a:ext cx="469900" cy="315913"/>
          </a:xfrm>
          <a:custGeom>
            <a:avLst/>
            <a:gdLst>
              <a:gd name="T0" fmla="*/ 125 w 125"/>
              <a:gd name="T1" fmla="*/ 32 h 84"/>
              <a:gd name="T2" fmla="*/ 62 w 125"/>
              <a:gd name="T3" fmla="*/ 0 h 84"/>
              <a:gd name="T4" fmla="*/ 0 w 125"/>
              <a:gd name="T5" fmla="*/ 32 h 84"/>
              <a:gd name="T6" fmla="*/ 6 w 125"/>
              <a:gd name="T7" fmla="*/ 36 h 84"/>
              <a:gd name="T8" fmla="*/ 6 w 125"/>
              <a:gd name="T9" fmla="*/ 69 h 84"/>
              <a:gd name="T10" fmla="*/ 2 w 125"/>
              <a:gd name="T11" fmla="*/ 76 h 84"/>
              <a:gd name="T12" fmla="*/ 10 w 125"/>
              <a:gd name="T13" fmla="*/ 84 h 84"/>
              <a:gd name="T14" fmla="*/ 18 w 125"/>
              <a:gd name="T15" fmla="*/ 76 h 84"/>
              <a:gd name="T16" fmla="*/ 14 w 125"/>
              <a:gd name="T17" fmla="*/ 69 h 84"/>
              <a:gd name="T18" fmla="*/ 14 w 125"/>
              <a:gd name="T19" fmla="*/ 40 h 84"/>
              <a:gd name="T20" fmla="*/ 22 w 125"/>
              <a:gd name="T21" fmla="*/ 44 h 84"/>
              <a:gd name="T22" fmla="*/ 22 w 125"/>
              <a:gd name="T23" fmla="*/ 64 h 84"/>
              <a:gd name="T24" fmla="*/ 62 w 125"/>
              <a:gd name="T25" fmla="*/ 76 h 84"/>
              <a:gd name="T26" fmla="*/ 102 w 125"/>
              <a:gd name="T27" fmla="*/ 64 h 84"/>
              <a:gd name="T28" fmla="*/ 102 w 125"/>
              <a:gd name="T29" fmla="*/ 44 h 84"/>
              <a:gd name="T30" fmla="*/ 125 w 125"/>
              <a:gd name="T31" fmla="*/ 32 h 84"/>
              <a:gd name="T32" fmla="*/ 62 w 125"/>
              <a:gd name="T33" fmla="*/ 9 h 84"/>
              <a:gd name="T34" fmla="*/ 108 w 125"/>
              <a:gd name="T35" fmla="*/ 32 h 84"/>
              <a:gd name="T36" fmla="*/ 101 w 125"/>
              <a:gd name="T37" fmla="*/ 36 h 84"/>
              <a:gd name="T38" fmla="*/ 62 w 125"/>
              <a:gd name="T39" fmla="*/ 28 h 84"/>
              <a:gd name="T40" fmla="*/ 24 w 125"/>
              <a:gd name="T41" fmla="*/ 36 h 84"/>
              <a:gd name="T42" fmla="*/ 17 w 125"/>
              <a:gd name="T43" fmla="*/ 32 h 84"/>
              <a:gd name="T44" fmla="*/ 62 w 125"/>
              <a:gd name="T45" fmla="*/ 9 h 84"/>
              <a:gd name="T46" fmla="*/ 94 w 125"/>
              <a:gd name="T47" fmla="*/ 56 h 84"/>
              <a:gd name="T48" fmla="*/ 62 w 125"/>
              <a:gd name="T49" fmla="*/ 52 h 84"/>
              <a:gd name="T50" fmla="*/ 30 w 125"/>
              <a:gd name="T51" fmla="*/ 56 h 84"/>
              <a:gd name="T52" fmla="*/ 30 w 125"/>
              <a:gd name="T53" fmla="*/ 41 h 84"/>
              <a:gd name="T54" fmla="*/ 62 w 125"/>
              <a:gd name="T55" fmla="*/ 36 h 84"/>
              <a:gd name="T56" fmla="*/ 94 w 125"/>
              <a:gd name="T57" fmla="*/ 41 h 84"/>
              <a:gd name="T58" fmla="*/ 94 w 125"/>
              <a:gd name="T59" fmla="*/ 56 h 84"/>
              <a:gd name="T60" fmla="*/ 62 w 125"/>
              <a:gd name="T61" fmla="*/ 68 h 84"/>
              <a:gd name="T62" fmla="*/ 32 w 125"/>
              <a:gd name="T63" fmla="*/ 64 h 84"/>
              <a:gd name="T64" fmla="*/ 62 w 125"/>
              <a:gd name="T65" fmla="*/ 60 h 84"/>
              <a:gd name="T66" fmla="*/ 93 w 125"/>
              <a:gd name="T67" fmla="*/ 64 h 84"/>
              <a:gd name="T68" fmla="*/ 62 w 125"/>
              <a:gd name="T69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84">
                <a:moveTo>
                  <a:pt x="125" y="32"/>
                </a:moveTo>
                <a:cubicBezTo>
                  <a:pt x="62" y="0"/>
                  <a:pt x="62" y="0"/>
                  <a:pt x="62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69"/>
                  <a:pt x="6" y="69"/>
                  <a:pt x="6" y="69"/>
                </a:cubicBezTo>
                <a:cubicBezTo>
                  <a:pt x="4" y="71"/>
                  <a:pt x="2" y="73"/>
                  <a:pt x="2" y="76"/>
                </a:cubicBezTo>
                <a:cubicBezTo>
                  <a:pt x="2" y="81"/>
                  <a:pt x="6" y="84"/>
                  <a:pt x="10" y="84"/>
                </a:cubicBezTo>
                <a:cubicBezTo>
                  <a:pt x="15" y="84"/>
                  <a:pt x="18" y="81"/>
                  <a:pt x="18" y="76"/>
                </a:cubicBezTo>
                <a:cubicBezTo>
                  <a:pt x="18" y="73"/>
                  <a:pt x="17" y="71"/>
                  <a:pt x="14" y="69"/>
                </a:cubicBezTo>
                <a:cubicBezTo>
                  <a:pt x="14" y="40"/>
                  <a:pt x="14" y="40"/>
                  <a:pt x="14" y="40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53" y="76"/>
                  <a:pt x="62" y="76"/>
                </a:cubicBezTo>
                <a:cubicBezTo>
                  <a:pt x="72" y="76"/>
                  <a:pt x="102" y="75"/>
                  <a:pt x="102" y="64"/>
                </a:cubicBezTo>
                <a:cubicBezTo>
                  <a:pt x="102" y="44"/>
                  <a:pt x="102" y="44"/>
                  <a:pt x="102" y="44"/>
                </a:cubicBezTo>
                <a:lnTo>
                  <a:pt x="125" y="32"/>
                </a:lnTo>
                <a:close/>
                <a:moveTo>
                  <a:pt x="62" y="9"/>
                </a:moveTo>
                <a:cubicBezTo>
                  <a:pt x="108" y="32"/>
                  <a:pt x="108" y="32"/>
                  <a:pt x="108" y="32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4" y="29"/>
                  <a:pt x="70" y="28"/>
                  <a:pt x="62" y="28"/>
                </a:cubicBezTo>
                <a:cubicBezTo>
                  <a:pt x="54" y="28"/>
                  <a:pt x="31" y="29"/>
                  <a:pt x="24" y="36"/>
                </a:cubicBezTo>
                <a:cubicBezTo>
                  <a:pt x="17" y="32"/>
                  <a:pt x="17" y="32"/>
                  <a:pt x="17" y="32"/>
                </a:cubicBezTo>
                <a:lnTo>
                  <a:pt x="62" y="9"/>
                </a:lnTo>
                <a:close/>
                <a:moveTo>
                  <a:pt x="94" y="56"/>
                </a:moveTo>
                <a:cubicBezTo>
                  <a:pt x="85" y="53"/>
                  <a:pt x="69" y="52"/>
                  <a:pt x="62" y="52"/>
                </a:cubicBezTo>
                <a:cubicBezTo>
                  <a:pt x="56" y="52"/>
                  <a:pt x="40" y="53"/>
                  <a:pt x="30" y="56"/>
                </a:cubicBezTo>
                <a:cubicBezTo>
                  <a:pt x="30" y="41"/>
                  <a:pt x="30" y="41"/>
                  <a:pt x="30" y="41"/>
                </a:cubicBezTo>
                <a:cubicBezTo>
                  <a:pt x="33" y="39"/>
                  <a:pt x="44" y="36"/>
                  <a:pt x="62" y="36"/>
                </a:cubicBezTo>
                <a:cubicBezTo>
                  <a:pt x="81" y="36"/>
                  <a:pt x="92" y="39"/>
                  <a:pt x="94" y="41"/>
                </a:cubicBezTo>
                <a:lnTo>
                  <a:pt x="94" y="56"/>
                </a:lnTo>
                <a:close/>
                <a:moveTo>
                  <a:pt x="62" y="68"/>
                </a:moveTo>
                <a:cubicBezTo>
                  <a:pt x="47" y="68"/>
                  <a:pt x="36" y="66"/>
                  <a:pt x="32" y="64"/>
                </a:cubicBezTo>
                <a:cubicBezTo>
                  <a:pt x="36" y="62"/>
                  <a:pt x="47" y="60"/>
                  <a:pt x="62" y="60"/>
                </a:cubicBezTo>
                <a:cubicBezTo>
                  <a:pt x="78" y="60"/>
                  <a:pt x="89" y="62"/>
                  <a:pt x="93" y="64"/>
                </a:cubicBezTo>
                <a:cubicBezTo>
                  <a:pt x="89" y="66"/>
                  <a:pt x="78" y="68"/>
                  <a:pt x="62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3875089" y="3160714"/>
            <a:ext cx="409575" cy="385763"/>
          </a:xfrm>
          <a:custGeom>
            <a:avLst/>
            <a:gdLst>
              <a:gd name="T0" fmla="*/ 258 w 258"/>
              <a:gd name="T1" fmla="*/ 131 h 243"/>
              <a:gd name="T2" fmla="*/ 130 w 258"/>
              <a:gd name="T3" fmla="*/ 0 h 243"/>
              <a:gd name="T4" fmla="*/ 0 w 258"/>
              <a:gd name="T5" fmla="*/ 131 h 243"/>
              <a:gd name="T6" fmla="*/ 12 w 258"/>
              <a:gd name="T7" fmla="*/ 145 h 243"/>
              <a:gd name="T8" fmla="*/ 26 w 258"/>
              <a:gd name="T9" fmla="*/ 131 h 243"/>
              <a:gd name="T10" fmla="*/ 26 w 258"/>
              <a:gd name="T11" fmla="*/ 243 h 243"/>
              <a:gd name="T12" fmla="*/ 112 w 258"/>
              <a:gd name="T13" fmla="*/ 243 h 243"/>
              <a:gd name="T14" fmla="*/ 112 w 258"/>
              <a:gd name="T15" fmla="*/ 148 h 243"/>
              <a:gd name="T16" fmla="*/ 149 w 258"/>
              <a:gd name="T17" fmla="*/ 148 h 243"/>
              <a:gd name="T18" fmla="*/ 149 w 258"/>
              <a:gd name="T19" fmla="*/ 243 h 243"/>
              <a:gd name="T20" fmla="*/ 235 w 258"/>
              <a:gd name="T21" fmla="*/ 243 h 243"/>
              <a:gd name="T22" fmla="*/ 235 w 258"/>
              <a:gd name="T23" fmla="*/ 131 h 243"/>
              <a:gd name="T24" fmla="*/ 246 w 258"/>
              <a:gd name="T25" fmla="*/ 145 h 243"/>
              <a:gd name="T26" fmla="*/ 258 w 258"/>
              <a:gd name="T27" fmla="*/ 131 h 243"/>
              <a:gd name="T28" fmla="*/ 216 w 258"/>
              <a:gd name="T29" fmla="*/ 224 h 243"/>
              <a:gd name="T30" fmla="*/ 168 w 258"/>
              <a:gd name="T31" fmla="*/ 224 h 243"/>
              <a:gd name="T32" fmla="*/ 168 w 258"/>
              <a:gd name="T33" fmla="*/ 129 h 243"/>
              <a:gd name="T34" fmla="*/ 93 w 258"/>
              <a:gd name="T35" fmla="*/ 129 h 243"/>
              <a:gd name="T36" fmla="*/ 93 w 258"/>
              <a:gd name="T37" fmla="*/ 224 h 243"/>
              <a:gd name="T38" fmla="*/ 45 w 258"/>
              <a:gd name="T39" fmla="*/ 224 h 243"/>
              <a:gd name="T40" fmla="*/ 45 w 258"/>
              <a:gd name="T41" fmla="*/ 112 h 243"/>
              <a:gd name="T42" fmla="*/ 130 w 258"/>
              <a:gd name="T43" fmla="*/ 26 h 243"/>
              <a:gd name="T44" fmla="*/ 216 w 258"/>
              <a:gd name="T45" fmla="*/ 112 h 243"/>
              <a:gd name="T46" fmla="*/ 216 w 258"/>
              <a:gd name="T47" fmla="*/ 224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8" h="243">
                <a:moveTo>
                  <a:pt x="258" y="131"/>
                </a:moveTo>
                <a:lnTo>
                  <a:pt x="130" y="0"/>
                </a:lnTo>
                <a:lnTo>
                  <a:pt x="0" y="131"/>
                </a:lnTo>
                <a:lnTo>
                  <a:pt x="12" y="145"/>
                </a:lnTo>
                <a:lnTo>
                  <a:pt x="26" y="131"/>
                </a:lnTo>
                <a:lnTo>
                  <a:pt x="26" y="243"/>
                </a:lnTo>
                <a:lnTo>
                  <a:pt x="112" y="243"/>
                </a:lnTo>
                <a:lnTo>
                  <a:pt x="112" y="148"/>
                </a:lnTo>
                <a:lnTo>
                  <a:pt x="149" y="148"/>
                </a:lnTo>
                <a:lnTo>
                  <a:pt x="149" y="243"/>
                </a:lnTo>
                <a:lnTo>
                  <a:pt x="235" y="243"/>
                </a:lnTo>
                <a:lnTo>
                  <a:pt x="235" y="131"/>
                </a:lnTo>
                <a:lnTo>
                  <a:pt x="246" y="145"/>
                </a:lnTo>
                <a:lnTo>
                  <a:pt x="258" y="131"/>
                </a:lnTo>
                <a:close/>
                <a:moveTo>
                  <a:pt x="216" y="224"/>
                </a:moveTo>
                <a:lnTo>
                  <a:pt x="168" y="224"/>
                </a:lnTo>
                <a:lnTo>
                  <a:pt x="168" y="129"/>
                </a:lnTo>
                <a:lnTo>
                  <a:pt x="93" y="129"/>
                </a:lnTo>
                <a:lnTo>
                  <a:pt x="93" y="224"/>
                </a:lnTo>
                <a:lnTo>
                  <a:pt x="45" y="224"/>
                </a:lnTo>
                <a:lnTo>
                  <a:pt x="45" y="112"/>
                </a:lnTo>
                <a:lnTo>
                  <a:pt x="130" y="26"/>
                </a:lnTo>
                <a:lnTo>
                  <a:pt x="216" y="112"/>
                </a:lnTo>
                <a:lnTo>
                  <a:pt x="216" y="2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77" name="Group 76"/>
          <p:cNvGrpSpPr/>
          <p:nvPr/>
        </p:nvGrpSpPr>
        <p:grpSpPr>
          <a:xfrm>
            <a:off x="8377238" y="3149600"/>
            <a:ext cx="300038" cy="407988"/>
            <a:chOff x="8377238" y="3149600"/>
            <a:chExt cx="300038" cy="407988"/>
          </a:xfrm>
        </p:grpSpPr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8377238" y="3149600"/>
              <a:ext cx="300038" cy="407988"/>
            </a:xfrm>
            <a:custGeom>
              <a:avLst/>
              <a:gdLst>
                <a:gd name="T0" fmla="*/ 68 w 80"/>
                <a:gd name="T1" fmla="*/ 39 h 108"/>
                <a:gd name="T2" fmla="*/ 68 w 80"/>
                <a:gd name="T3" fmla="*/ 28 h 108"/>
                <a:gd name="T4" fmla="*/ 40 w 80"/>
                <a:gd name="T5" fmla="*/ 0 h 108"/>
                <a:gd name="T6" fmla="*/ 12 w 80"/>
                <a:gd name="T7" fmla="*/ 28 h 108"/>
                <a:gd name="T8" fmla="*/ 12 w 80"/>
                <a:gd name="T9" fmla="*/ 39 h 108"/>
                <a:gd name="T10" fmla="*/ 0 w 80"/>
                <a:gd name="T11" fmla="*/ 68 h 108"/>
                <a:gd name="T12" fmla="*/ 40 w 80"/>
                <a:gd name="T13" fmla="*/ 108 h 108"/>
                <a:gd name="T14" fmla="*/ 80 w 80"/>
                <a:gd name="T15" fmla="*/ 68 h 108"/>
                <a:gd name="T16" fmla="*/ 68 w 80"/>
                <a:gd name="T17" fmla="*/ 39 h 108"/>
                <a:gd name="T18" fmla="*/ 20 w 80"/>
                <a:gd name="T19" fmla="*/ 28 h 108"/>
                <a:gd name="T20" fmla="*/ 40 w 80"/>
                <a:gd name="T21" fmla="*/ 8 h 108"/>
                <a:gd name="T22" fmla="*/ 60 w 80"/>
                <a:gd name="T23" fmla="*/ 28 h 108"/>
                <a:gd name="T24" fmla="*/ 60 w 80"/>
                <a:gd name="T25" fmla="*/ 33 h 108"/>
                <a:gd name="T26" fmla="*/ 40 w 80"/>
                <a:gd name="T27" fmla="*/ 28 h 108"/>
                <a:gd name="T28" fmla="*/ 20 w 80"/>
                <a:gd name="T29" fmla="*/ 33 h 108"/>
                <a:gd name="T30" fmla="*/ 20 w 80"/>
                <a:gd name="T31" fmla="*/ 28 h 108"/>
                <a:gd name="T32" fmla="*/ 40 w 80"/>
                <a:gd name="T33" fmla="*/ 100 h 108"/>
                <a:gd name="T34" fmla="*/ 8 w 80"/>
                <a:gd name="T35" fmla="*/ 68 h 108"/>
                <a:gd name="T36" fmla="*/ 40 w 80"/>
                <a:gd name="T37" fmla="*/ 36 h 108"/>
                <a:gd name="T38" fmla="*/ 72 w 80"/>
                <a:gd name="T39" fmla="*/ 68 h 108"/>
                <a:gd name="T40" fmla="*/ 40 w 80"/>
                <a:gd name="T41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108">
                  <a:moveTo>
                    <a:pt x="68" y="39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8" y="12"/>
                    <a:pt x="55" y="0"/>
                    <a:pt x="40" y="0"/>
                  </a:cubicBezTo>
                  <a:cubicBezTo>
                    <a:pt x="24" y="0"/>
                    <a:pt x="12" y="12"/>
                    <a:pt x="12" y="2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4" y="47"/>
                    <a:pt x="0" y="57"/>
                    <a:pt x="0" y="68"/>
                  </a:cubicBezTo>
                  <a:cubicBezTo>
                    <a:pt x="0" y="90"/>
                    <a:pt x="18" y="108"/>
                    <a:pt x="40" y="108"/>
                  </a:cubicBezTo>
                  <a:cubicBezTo>
                    <a:pt x="62" y="108"/>
                    <a:pt x="80" y="90"/>
                    <a:pt x="80" y="68"/>
                  </a:cubicBezTo>
                  <a:cubicBezTo>
                    <a:pt x="80" y="57"/>
                    <a:pt x="75" y="47"/>
                    <a:pt x="68" y="39"/>
                  </a:cubicBezTo>
                  <a:close/>
                  <a:moveTo>
                    <a:pt x="20" y="28"/>
                  </a:moveTo>
                  <a:cubicBezTo>
                    <a:pt x="20" y="17"/>
                    <a:pt x="29" y="8"/>
                    <a:pt x="40" y="8"/>
                  </a:cubicBezTo>
                  <a:cubicBezTo>
                    <a:pt x="51" y="8"/>
                    <a:pt x="60" y="17"/>
                    <a:pt x="60" y="28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4" y="30"/>
                    <a:pt x="47" y="28"/>
                    <a:pt x="40" y="28"/>
                  </a:cubicBezTo>
                  <a:cubicBezTo>
                    <a:pt x="32" y="28"/>
                    <a:pt x="26" y="30"/>
                    <a:pt x="20" y="33"/>
                  </a:cubicBezTo>
                  <a:lnTo>
                    <a:pt x="20" y="28"/>
                  </a:lnTo>
                  <a:close/>
                  <a:moveTo>
                    <a:pt x="40" y="100"/>
                  </a:moveTo>
                  <a:cubicBezTo>
                    <a:pt x="22" y="100"/>
                    <a:pt x="8" y="86"/>
                    <a:pt x="8" y="68"/>
                  </a:cubicBezTo>
                  <a:cubicBezTo>
                    <a:pt x="8" y="50"/>
                    <a:pt x="22" y="36"/>
                    <a:pt x="40" y="36"/>
                  </a:cubicBezTo>
                  <a:cubicBezTo>
                    <a:pt x="57" y="36"/>
                    <a:pt x="72" y="50"/>
                    <a:pt x="72" y="68"/>
                  </a:cubicBezTo>
                  <a:cubicBezTo>
                    <a:pt x="72" y="86"/>
                    <a:pt x="57" y="100"/>
                    <a:pt x="40" y="10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8496301" y="3376613"/>
              <a:ext cx="60325" cy="104775"/>
            </a:xfrm>
            <a:custGeom>
              <a:avLst/>
              <a:gdLst>
                <a:gd name="T0" fmla="*/ 8 w 16"/>
                <a:gd name="T1" fmla="*/ 0 h 28"/>
                <a:gd name="T2" fmla="*/ 0 w 16"/>
                <a:gd name="T3" fmla="*/ 8 h 28"/>
                <a:gd name="T4" fmla="*/ 4 w 16"/>
                <a:gd name="T5" fmla="*/ 15 h 28"/>
                <a:gd name="T6" fmla="*/ 4 w 16"/>
                <a:gd name="T7" fmla="*/ 28 h 28"/>
                <a:gd name="T8" fmla="*/ 12 w 16"/>
                <a:gd name="T9" fmla="*/ 28 h 28"/>
                <a:gd name="T10" fmla="*/ 12 w 16"/>
                <a:gd name="T11" fmla="*/ 15 h 28"/>
                <a:gd name="T12" fmla="*/ 16 w 16"/>
                <a:gd name="T13" fmla="*/ 8 h 28"/>
                <a:gd name="T14" fmla="*/ 8 w 1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1" y="13"/>
                    <a:pt x="4" y="1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3"/>
                    <a:pt x="16" y="11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353801" y="3154364"/>
            <a:ext cx="420688" cy="398463"/>
            <a:chOff x="11353801" y="3154363"/>
            <a:chExt cx="420688" cy="398463"/>
          </a:xfrm>
          <a:solidFill>
            <a:schemeClr val="tx1"/>
          </a:solidFill>
        </p:grpSpPr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11420476" y="3154363"/>
              <a:ext cx="277813" cy="398463"/>
            </a:xfrm>
            <a:custGeom>
              <a:avLst/>
              <a:gdLst>
                <a:gd name="T0" fmla="*/ 33 w 74"/>
                <a:gd name="T1" fmla="*/ 2 h 106"/>
                <a:gd name="T2" fmla="*/ 2 w 74"/>
                <a:gd name="T3" fmla="*/ 33 h 106"/>
                <a:gd name="T4" fmla="*/ 14 w 74"/>
                <a:gd name="T5" fmla="*/ 66 h 106"/>
                <a:gd name="T6" fmla="*/ 22 w 74"/>
                <a:gd name="T7" fmla="*/ 81 h 106"/>
                <a:gd name="T8" fmla="*/ 22 w 74"/>
                <a:gd name="T9" fmla="*/ 86 h 106"/>
                <a:gd name="T10" fmla="*/ 22 w 74"/>
                <a:gd name="T11" fmla="*/ 102 h 106"/>
                <a:gd name="T12" fmla="*/ 31 w 74"/>
                <a:gd name="T13" fmla="*/ 102 h 106"/>
                <a:gd name="T14" fmla="*/ 38 w 74"/>
                <a:gd name="T15" fmla="*/ 106 h 106"/>
                <a:gd name="T16" fmla="*/ 45 w 74"/>
                <a:gd name="T17" fmla="*/ 102 h 106"/>
                <a:gd name="T18" fmla="*/ 54 w 74"/>
                <a:gd name="T19" fmla="*/ 102 h 106"/>
                <a:gd name="T20" fmla="*/ 54 w 74"/>
                <a:gd name="T21" fmla="*/ 86 h 106"/>
                <a:gd name="T22" fmla="*/ 54 w 74"/>
                <a:gd name="T23" fmla="*/ 81 h 106"/>
                <a:gd name="T24" fmla="*/ 61 w 74"/>
                <a:gd name="T25" fmla="*/ 65 h 106"/>
                <a:gd name="T26" fmla="*/ 74 w 74"/>
                <a:gd name="T27" fmla="*/ 38 h 106"/>
                <a:gd name="T28" fmla="*/ 33 w 74"/>
                <a:gd name="T29" fmla="*/ 2 h 106"/>
                <a:gd name="T30" fmla="*/ 46 w 74"/>
                <a:gd name="T31" fmla="*/ 94 h 106"/>
                <a:gd name="T32" fmla="*/ 30 w 74"/>
                <a:gd name="T33" fmla="*/ 94 h 106"/>
                <a:gd name="T34" fmla="*/ 30 w 74"/>
                <a:gd name="T35" fmla="*/ 86 h 106"/>
                <a:gd name="T36" fmla="*/ 46 w 74"/>
                <a:gd name="T37" fmla="*/ 86 h 106"/>
                <a:gd name="T38" fmla="*/ 46 w 74"/>
                <a:gd name="T39" fmla="*/ 94 h 106"/>
                <a:gd name="T40" fmla="*/ 56 w 74"/>
                <a:gd name="T41" fmla="*/ 59 h 106"/>
                <a:gd name="T42" fmla="*/ 46 w 74"/>
                <a:gd name="T43" fmla="*/ 78 h 106"/>
                <a:gd name="T44" fmla="*/ 29 w 74"/>
                <a:gd name="T45" fmla="*/ 78 h 106"/>
                <a:gd name="T46" fmla="*/ 20 w 74"/>
                <a:gd name="T47" fmla="*/ 60 h 106"/>
                <a:gd name="T48" fmla="*/ 10 w 74"/>
                <a:gd name="T49" fmla="*/ 34 h 106"/>
                <a:gd name="T50" fmla="*/ 34 w 74"/>
                <a:gd name="T51" fmla="*/ 10 h 106"/>
                <a:gd name="T52" fmla="*/ 66 w 74"/>
                <a:gd name="T53" fmla="*/ 38 h 106"/>
                <a:gd name="T54" fmla="*/ 56 w 74"/>
                <a:gd name="T55" fmla="*/ 5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106">
                  <a:moveTo>
                    <a:pt x="33" y="2"/>
                  </a:moveTo>
                  <a:cubicBezTo>
                    <a:pt x="17" y="4"/>
                    <a:pt x="4" y="17"/>
                    <a:pt x="2" y="33"/>
                  </a:cubicBezTo>
                  <a:cubicBezTo>
                    <a:pt x="0" y="46"/>
                    <a:pt x="5" y="58"/>
                    <a:pt x="14" y="66"/>
                  </a:cubicBezTo>
                  <a:cubicBezTo>
                    <a:pt x="19" y="70"/>
                    <a:pt x="22" y="75"/>
                    <a:pt x="22" y="81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2" y="105"/>
                    <a:pt x="35" y="106"/>
                    <a:pt x="38" y="106"/>
                  </a:cubicBezTo>
                  <a:cubicBezTo>
                    <a:pt x="41" y="106"/>
                    <a:pt x="43" y="105"/>
                    <a:pt x="45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75"/>
                    <a:pt x="56" y="70"/>
                    <a:pt x="61" y="65"/>
                  </a:cubicBezTo>
                  <a:cubicBezTo>
                    <a:pt x="69" y="58"/>
                    <a:pt x="74" y="48"/>
                    <a:pt x="74" y="38"/>
                  </a:cubicBezTo>
                  <a:cubicBezTo>
                    <a:pt x="74" y="17"/>
                    <a:pt x="55" y="0"/>
                    <a:pt x="33" y="2"/>
                  </a:cubicBezTo>
                  <a:close/>
                  <a:moveTo>
                    <a:pt x="46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46" y="86"/>
                    <a:pt x="46" y="86"/>
                    <a:pt x="46" y="86"/>
                  </a:cubicBezTo>
                  <a:lnTo>
                    <a:pt x="46" y="94"/>
                  </a:lnTo>
                  <a:close/>
                  <a:moveTo>
                    <a:pt x="56" y="59"/>
                  </a:moveTo>
                  <a:cubicBezTo>
                    <a:pt x="50" y="64"/>
                    <a:pt x="47" y="71"/>
                    <a:pt x="46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1"/>
                    <a:pt x="25" y="64"/>
                    <a:pt x="20" y="60"/>
                  </a:cubicBezTo>
                  <a:cubicBezTo>
                    <a:pt x="12" y="53"/>
                    <a:pt x="9" y="44"/>
                    <a:pt x="10" y="34"/>
                  </a:cubicBezTo>
                  <a:cubicBezTo>
                    <a:pt x="11" y="22"/>
                    <a:pt x="22" y="12"/>
                    <a:pt x="34" y="10"/>
                  </a:cubicBezTo>
                  <a:cubicBezTo>
                    <a:pt x="51" y="8"/>
                    <a:pt x="66" y="22"/>
                    <a:pt x="66" y="38"/>
                  </a:cubicBezTo>
                  <a:cubicBezTo>
                    <a:pt x="66" y="46"/>
                    <a:pt x="62" y="54"/>
                    <a:pt x="56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11728451" y="3297238"/>
              <a:ext cx="460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11353801" y="3297238"/>
              <a:ext cx="444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11668126" y="3417888"/>
              <a:ext cx="52388" cy="55563"/>
            </a:xfrm>
            <a:custGeom>
              <a:avLst/>
              <a:gdLst>
                <a:gd name="T0" fmla="*/ 0 w 33"/>
                <a:gd name="T1" fmla="*/ 14 h 35"/>
                <a:gd name="T2" fmla="*/ 19 w 33"/>
                <a:gd name="T3" fmla="*/ 35 h 35"/>
                <a:gd name="T4" fmla="*/ 33 w 33"/>
                <a:gd name="T5" fmla="*/ 21 h 35"/>
                <a:gd name="T6" fmla="*/ 15 w 33"/>
                <a:gd name="T7" fmla="*/ 0 h 35"/>
                <a:gd name="T8" fmla="*/ 0 w 33"/>
                <a:gd name="T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5">
                  <a:moveTo>
                    <a:pt x="0" y="14"/>
                  </a:moveTo>
                  <a:lnTo>
                    <a:pt x="19" y="35"/>
                  </a:lnTo>
                  <a:lnTo>
                    <a:pt x="33" y="21"/>
                  </a:lnTo>
                  <a:lnTo>
                    <a:pt x="1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11401426" y="3154363"/>
              <a:ext cx="53975" cy="52388"/>
            </a:xfrm>
            <a:custGeom>
              <a:avLst/>
              <a:gdLst>
                <a:gd name="T0" fmla="*/ 34 w 34"/>
                <a:gd name="T1" fmla="*/ 19 h 33"/>
                <a:gd name="T2" fmla="*/ 15 w 34"/>
                <a:gd name="T3" fmla="*/ 0 h 33"/>
                <a:gd name="T4" fmla="*/ 0 w 34"/>
                <a:gd name="T5" fmla="*/ 11 h 33"/>
                <a:gd name="T6" fmla="*/ 22 w 34"/>
                <a:gd name="T7" fmla="*/ 33 h 33"/>
                <a:gd name="T8" fmla="*/ 34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4" y="19"/>
                  </a:moveTo>
                  <a:lnTo>
                    <a:pt x="15" y="0"/>
                  </a:lnTo>
                  <a:lnTo>
                    <a:pt x="0" y="11"/>
                  </a:lnTo>
                  <a:lnTo>
                    <a:pt x="22" y="33"/>
                  </a:lnTo>
                  <a:lnTo>
                    <a:pt x="3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11401426" y="3417888"/>
              <a:ext cx="53975" cy="55563"/>
            </a:xfrm>
            <a:custGeom>
              <a:avLst/>
              <a:gdLst>
                <a:gd name="T0" fmla="*/ 0 w 34"/>
                <a:gd name="T1" fmla="*/ 21 h 35"/>
                <a:gd name="T2" fmla="*/ 15 w 34"/>
                <a:gd name="T3" fmla="*/ 35 h 35"/>
                <a:gd name="T4" fmla="*/ 34 w 34"/>
                <a:gd name="T5" fmla="*/ 14 h 35"/>
                <a:gd name="T6" fmla="*/ 22 w 34"/>
                <a:gd name="T7" fmla="*/ 0 h 35"/>
                <a:gd name="T8" fmla="*/ 0 w 34"/>
                <a:gd name="T9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0" y="21"/>
                  </a:moveTo>
                  <a:lnTo>
                    <a:pt x="15" y="35"/>
                  </a:lnTo>
                  <a:lnTo>
                    <a:pt x="34" y="14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11668126" y="3154363"/>
              <a:ext cx="52388" cy="52388"/>
            </a:xfrm>
            <a:custGeom>
              <a:avLst/>
              <a:gdLst>
                <a:gd name="T0" fmla="*/ 0 w 33"/>
                <a:gd name="T1" fmla="*/ 19 h 33"/>
                <a:gd name="T2" fmla="*/ 15 w 33"/>
                <a:gd name="T3" fmla="*/ 33 h 33"/>
                <a:gd name="T4" fmla="*/ 33 w 33"/>
                <a:gd name="T5" fmla="*/ 11 h 33"/>
                <a:gd name="T6" fmla="*/ 19 w 33"/>
                <a:gd name="T7" fmla="*/ 0 h 33"/>
                <a:gd name="T8" fmla="*/ 0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0" y="19"/>
                  </a:moveTo>
                  <a:lnTo>
                    <a:pt x="15" y="33"/>
                  </a:lnTo>
                  <a:lnTo>
                    <a:pt x="33" y="11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398251" y="2241550"/>
            <a:ext cx="330200" cy="406400"/>
            <a:chOff x="11398251" y="2241550"/>
            <a:chExt cx="330200" cy="406400"/>
          </a:xfrm>
          <a:solidFill>
            <a:schemeClr val="tx1"/>
          </a:solidFill>
        </p:grpSpPr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11398251" y="2241550"/>
              <a:ext cx="330200" cy="406400"/>
            </a:xfrm>
            <a:custGeom>
              <a:avLst/>
              <a:gdLst>
                <a:gd name="T0" fmla="*/ 68 w 88"/>
                <a:gd name="T1" fmla="*/ 8 h 108"/>
                <a:gd name="T2" fmla="*/ 64 w 88"/>
                <a:gd name="T3" fmla="*/ 8 h 108"/>
                <a:gd name="T4" fmla="*/ 55 w 88"/>
                <a:gd name="T5" fmla="*/ 8 h 108"/>
                <a:gd name="T6" fmla="*/ 44 w 88"/>
                <a:gd name="T7" fmla="*/ 0 h 108"/>
                <a:gd name="T8" fmla="*/ 32 w 88"/>
                <a:gd name="T9" fmla="*/ 8 h 108"/>
                <a:gd name="T10" fmla="*/ 24 w 88"/>
                <a:gd name="T11" fmla="*/ 8 h 108"/>
                <a:gd name="T12" fmla="*/ 20 w 88"/>
                <a:gd name="T13" fmla="*/ 8 h 108"/>
                <a:gd name="T14" fmla="*/ 0 w 88"/>
                <a:gd name="T15" fmla="*/ 8 h 108"/>
                <a:gd name="T16" fmla="*/ 0 w 88"/>
                <a:gd name="T17" fmla="*/ 108 h 108"/>
                <a:gd name="T18" fmla="*/ 88 w 88"/>
                <a:gd name="T19" fmla="*/ 108 h 108"/>
                <a:gd name="T20" fmla="*/ 88 w 88"/>
                <a:gd name="T21" fmla="*/ 8 h 108"/>
                <a:gd name="T22" fmla="*/ 68 w 88"/>
                <a:gd name="T23" fmla="*/ 8 h 108"/>
                <a:gd name="T24" fmla="*/ 28 w 88"/>
                <a:gd name="T25" fmla="*/ 16 h 108"/>
                <a:gd name="T26" fmla="*/ 40 w 88"/>
                <a:gd name="T27" fmla="*/ 16 h 108"/>
                <a:gd name="T28" fmla="*/ 40 w 88"/>
                <a:gd name="T29" fmla="*/ 12 h 108"/>
                <a:gd name="T30" fmla="*/ 44 w 88"/>
                <a:gd name="T31" fmla="*/ 8 h 108"/>
                <a:gd name="T32" fmla="*/ 48 w 88"/>
                <a:gd name="T33" fmla="*/ 12 h 108"/>
                <a:gd name="T34" fmla="*/ 48 w 88"/>
                <a:gd name="T35" fmla="*/ 16 h 108"/>
                <a:gd name="T36" fmla="*/ 60 w 88"/>
                <a:gd name="T37" fmla="*/ 16 h 108"/>
                <a:gd name="T38" fmla="*/ 60 w 88"/>
                <a:gd name="T39" fmla="*/ 24 h 108"/>
                <a:gd name="T40" fmla="*/ 28 w 88"/>
                <a:gd name="T41" fmla="*/ 24 h 108"/>
                <a:gd name="T42" fmla="*/ 28 w 88"/>
                <a:gd name="T43" fmla="*/ 16 h 108"/>
                <a:gd name="T44" fmla="*/ 80 w 88"/>
                <a:gd name="T45" fmla="*/ 100 h 108"/>
                <a:gd name="T46" fmla="*/ 8 w 88"/>
                <a:gd name="T47" fmla="*/ 100 h 108"/>
                <a:gd name="T48" fmla="*/ 8 w 88"/>
                <a:gd name="T49" fmla="*/ 16 h 108"/>
                <a:gd name="T50" fmla="*/ 20 w 88"/>
                <a:gd name="T51" fmla="*/ 16 h 108"/>
                <a:gd name="T52" fmla="*/ 20 w 88"/>
                <a:gd name="T53" fmla="*/ 32 h 108"/>
                <a:gd name="T54" fmla="*/ 68 w 88"/>
                <a:gd name="T55" fmla="*/ 32 h 108"/>
                <a:gd name="T56" fmla="*/ 68 w 88"/>
                <a:gd name="T57" fmla="*/ 16 h 108"/>
                <a:gd name="T58" fmla="*/ 80 w 88"/>
                <a:gd name="T59" fmla="*/ 16 h 108"/>
                <a:gd name="T60" fmla="*/ 80 w 88"/>
                <a:gd name="T61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08">
                  <a:moveTo>
                    <a:pt x="68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4"/>
                    <a:pt x="49" y="0"/>
                    <a:pt x="44" y="0"/>
                  </a:cubicBezTo>
                  <a:cubicBezTo>
                    <a:pt x="38" y="0"/>
                    <a:pt x="34" y="4"/>
                    <a:pt x="3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8"/>
                    <a:pt x="88" y="8"/>
                    <a:pt x="88" y="8"/>
                  </a:cubicBezTo>
                  <a:lnTo>
                    <a:pt x="68" y="8"/>
                  </a:lnTo>
                  <a:close/>
                  <a:moveTo>
                    <a:pt x="28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0"/>
                    <a:pt x="41" y="8"/>
                    <a:pt x="44" y="8"/>
                  </a:cubicBezTo>
                  <a:cubicBezTo>
                    <a:pt x="46" y="8"/>
                    <a:pt x="48" y="10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16"/>
                  </a:lnTo>
                  <a:close/>
                  <a:moveTo>
                    <a:pt x="80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11477626" y="2414588"/>
              <a:ext cx="184150" cy="136525"/>
            </a:xfrm>
            <a:custGeom>
              <a:avLst/>
              <a:gdLst>
                <a:gd name="T0" fmla="*/ 45 w 116"/>
                <a:gd name="T1" fmla="*/ 59 h 86"/>
                <a:gd name="T2" fmla="*/ 12 w 116"/>
                <a:gd name="T3" fmla="*/ 29 h 86"/>
                <a:gd name="T4" fmla="*/ 0 w 116"/>
                <a:gd name="T5" fmla="*/ 40 h 86"/>
                <a:gd name="T6" fmla="*/ 45 w 116"/>
                <a:gd name="T7" fmla="*/ 86 h 86"/>
                <a:gd name="T8" fmla="*/ 116 w 116"/>
                <a:gd name="T9" fmla="*/ 12 h 86"/>
                <a:gd name="T10" fmla="*/ 104 w 116"/>
                <a:gd name="T11" fmla="*/ 0 h 86"/>
                <a:gd name="T12" fmla="*/ 45 w 116"/>
                <a:gd name="T13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86">
                  <a:moveTo>
                    <a:pt x="45" y="59"/>
                  </a:moveTo>
                  <a:lnTo>
                    <a:pt x="12" y="29"/>
                  </a:lnTo>
                  <a:lnTo>
                    <a:pt x="0" y="40"/>
                  </a:lnTo>
                  <a:lnTo>
                    <a:pt x="45" y="86"/>
                  </a:lnTo>
                  <a:lnTo>
                    <a:pt x="116" y="12"/>
                  </a:lnTo>
                  <a:lnTo>
                    <a:pt x="104" y="0"/>
                  </a:lnTo>
                  <a:lnTo>
                    <a:pt x="4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44" name="Freeform 40"/>
          <p:cNvSpPr>
            <a:spLocks noEditPoints="1"/>
          </p:cNvSpPr>
          <p:nvPr/>
        </p:nvSpPr>
        <p:spPr bwMode="auto">
          <a:xfrm>
            <a:off x="5170489" y="4216400"/>
            <a:ext cx="390525" cy="361950"/>
          </a:xfrm>
          <a:custGeom>
            <a:avLst/>
            <a:gdLst>
              <a:gd name="T0" fmla="*/ 246 w 246"/>
              <a:gd name="T1" fmla="*/ 76 h 228"/>
              <a:gd name="T2" fmla="*/ 246 w 246"/>
              <a:gd name="T3" fmla="*/ 50 h 228"/>
              <a:gd name="T4" fmla="*/ 123 w 246"/>
              <a:gd name="T5" fmla="*/ 0 h 228"/>
              <a:gd name="T6" fmla="*/ 0 w 246"/>
              <a:gd name="T7" fmla="*/ 50 h 228"/>
              <a:gd name="T8" fmla="*/ 0 w 246"/>
              <a:gd name="T9" fmla="*/ 76 h 228"/>
              <a:gd name="T10" fmla="*/ 19 w 246"/>
              <a:gd name="T11" fmla="*/ 76 h 228"/>
              <a:gd name="T12" fmla="*/ 19 w 246"/>
              <a:gd name="T13" fmla="*/ 181 h 228"/>
              <a:gd name="T14" fmla="*/ 0 w 246"/>
              <a:gd name="T15" fmla="*/ 181 h 228"/>
              <a:gd name="T16" fmla="*/ 0 w 246"/>
              <a:gd name="T17" fmla="*/ 228 h 228"/>
              <a:gd name="T18" fmla="*/ 246 w 246"/>
              <a:gd name="T19" fmla="*/ 228 h 228"/>
              <a:gd name="T20" fmla="*/ 246 w 246"/>
              <a:gd name="T21" fmla="*/ 181 h 228"/>
              <a:gd name="T22" fmla="*/ 227 w 246"/>
              <a:gd name="T23" fmla="*/ 181 h 228"/>
              <a:gd name="T24" fmla="*/ 227 w 246"/>
              <a:gd name="T25" fmla="*/ 76 h 228"/>
              <a:gd name="T26" fmla="*/ 246 w 246"/>
              <a:gd name="T27" fmla="*/ 76 h 228"/>
              <a:gd name="T28" fmla="*/ 123 w 246"/>
              <a:gd name="T29" fmla="*/ 19 h 228"/>
              <a:gd name="T30" fmla="*/ 211 w 246"/>
              <a:gd name="T31" fmla="*/ 57 h 228"/>
              <a:gd name="T32" fmla="*/ 33 w 246"/>
              <a:gd name="T33" fmla="*/ 57 h 228"/>
              <a:gd name="T34" fmla="*/ 123 w 246"/>
              <a:gd name="T35" fmla="*/ 19 h 228"/>
              <a:gd name="T36" fmla="*/ 152 w 246"/>
              <a:gd name="T37" fmla="*/ 181 h 228"/>
              <a:gd name="T38" fmla="*/ 152 w 246"/>
              <a:gd name="T39" fmla="*/ 76 h 228"/>
              <a:gd name="T40" fmla="*/ 170 w 246"/>
              <a:gd name="T41" fmla="*/ 76 h 228"/>
              <a:gd name="T42" fmla="*/ 170 w 246"/>
              <a:gd name="T43" fmla="*/ 181 h 228"/>
              <a:gd name="T44" fmla="*/ 152 w 246"/>
              <a:gd name="T45" fmla="*/ 181 h 228"/>
              <a:gd name="T46" fmla="*/ 95 w 246"/>
              <a:gd name="T47" fmla="*/ 76 h 228"/>
              <a:gd name="T48" fmla="*/ 95 w 246"/>
              <a:gd name="T49" fmla="*/ 181 h 228"/>
              <a:gd name="T50" fmla="*/ 76 w 246"/>
              <a:gd name="T51" fmla="*/ 181 h 228"/>
              <a:gd name="T52" fmla="*/ 76 w 246"/>
              <a:gd name="T53" fmla="*/ 76 h 228"/>
              <a:gd name="T54" fmla="*/ 95 w 246"/>
              <a:gd name="T55" fmla="*/ 76 h 228"/>
              <a:gd name="T56" fmla="*/ 114 w 246"/>
              <a:gd name="T57" fmla="*/ 76 h 228"/>
              <a:gd name="T58" fmla="*/ 133 w 246"/>
              <a:gd name="T59" fmla="*/ 76 h 228"/>
              <a:gd name="T60" fmla="*/ 133 w 246"/>
              <a:gd name="T61" fmla="*/ 181 h 228"/>
              <a:gd name="T62" fmla="*/ 114 w 246"/>
              <a:gd name="T63" fmla="*/ 181 h 228"/>
              <a:gd name="T64" fmla="*/ 114 w 246"/>
              <a:gd name="T65" fmla="*/ 76 h 228"/>
              <a:gd name="T66" fmla="*/ 38 w 246"/>
              <a:gd name="T67" fmla="*/ 76 h 228"/>
              <a:gd name="T68" fmla="*/ 57 w 246"/>
              <a:gd name="T69" fmla="*/ 76 h 228"/>
              <a:gd name="T70" fmla="*/ 57 w 246"/>
              <a:gd name="T71" fmla="*/ 181 h 228"/>
              <a:gd name="T72" fmla="*/ 38 w 246"/>
              <a:gd name="T73" fmla="*/ 181 h 228"/>
              <a:gd name="T74" fmla="*/ 38 w 246"/>
              <a:gd name="T75" fmla="*/ 76 h 228"/>
              <a:gd name="T76" fmla="*/ 227 w 246"/>
              <a:gd name="T77" fmla="*/ 209 h 228"/>
              <a:gd name="T78" fmla="*/ 19 w 246"/>
              <a:gd name="T79" fmla="*/ 209 h 228"/>
              <a:gd name="T80" fmla="*/ 19 w 246"/>
              <a:gd name="T81" fmla="*/ 200 h 228"/>
              <a:gd name="T82" fmla="*/ 227 w 246"/>
              <a:gd name="T83" fmla="*/ 200 h 228"/>
              <a:gd name="T84" fmla="*/ 227 w 246"/>
              <a:gd name="T85" fmla="*/ 209 h 228"/>
              <a:gd name="T86" fmla="*/ 208 w 246"/>
              <a:gd name="T87" fmla="*/ 181 h 228"/>
              <a:gd name="T88" fmla="*/ 189 w 246"/>
              <a:gd name="T89" fmla="*/ 181 h 228"/>
              <a:gd name="T90" fmla="*/ 189 w 246"/>
              <a:gd name="T91" fmla="*/ 76 h 228"/>
              <a:gd name="T92" fmla="*/ 208 w 246"/>
              <a:gd name="T93" fmla="*/ 76 h 228"/>
              <a:gd name="T94" fmla="*/ 208 w 246"/>
              <a:gd name="T95" fmla="*/ 181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6" h="228">
                <a:moveTo>
                  <a:pt x="246" y="76"/>
                </a:moveTo>
                <a:lnTo>
                  <a:pt x="246" y="50"/>
                </a:lnTo>
                <a:lnTo>
                  <a:pt x="123" y="0"/>
                </a:lnTo>
                <a:lnTo>
                  <a:pt x="0" y="50"/>
                </a:lnTo>
                <a:lnTo>
                  <a:pt x="0" y="76"/>
                </a:lnTo>
                <a:lnTo>
                  <a:pt x="19" y="76"/>
                </a:lnTo>
                <a:lnTo>
                  <a:pt x="19" y="181"/>
                </a:lnTo>
                <a:lnTo>
                  <a:pt x="0" y="181"/>
                </a:lnTo>
                <a:lnTo>
                  <a:pt x="0" y="228"/>
                </a:lnTo>
                <a:lnTo>
                  <a:pt x="246" y="228"/>
                </a:lnTo>
                <a:lnTo>
                  <a:pt x="246" y="181"/>
                </a:lnTo>
                <a:lnTo>
                  <a:pt x="227" y="181"/>
                </a:lnTo>
                <a:lnTo>
                  <a:pt x="227" y="76"/>
                </a:lnTo>
                <a:lnTo>
                  <a:pt x="246" y="76"/>
                </a:lnTo>
                <a:close/>
                <a:moveTo>
                  <a:pt x="123" y="19"/>
                </a:moveTo>
                <a:lnTo>
                  <a:pt x="211" y="57"/>
                </a:lnTo>
                <a:lnTo>
                  <a:pt x="33" y="57"/>
                </a:lnTo>
                <a:lnTo>
                  <a:pt x="123" y="19"/>
                </a:lnTo>
                <a:close/>
                <a:moveTo>
                  <a:pt x="152" y="181"/>
                </a:moveTo>
                <a:lnTo>
                  <a:pt x="152" y="76"/>
                </a:lnTo>
                <a:lnTo>
                  <a:pt x="170" y="76"/>
                </a:lnTo>
                <a:lnTo>
                  <a:pt x="170" y="181"/>
                </a:lnTo>
                <a:lnTo>
                  <a:pt x="152" y="181"/>
                </a:lnTo>
                <a:close/>
                <a:moveTo>
                  <a:pt x="95" y="76"/>
                </a:moveTo>
                <a:lnTo>
                  <a:pt x="95" y="181"/>
                </a:lnTo>
                <a:lnTo>
                  <a:pt x="76" y="181"/>
                </a:lnTo>
                <a:lnTo>
                  <a:pt x="76" y="76"/>
                </a:lnTo>
                <a:lnTo>
                  <a:pt x="95" y="76"/>
                </a:lnTo>
                <a:close/>
                <a:moveTo>
                  <a:pt x="114" y="76"/>
                </a:moveTo>
                <a:lnTo>
                  <a:pt x="133" y="76"/>
                </a:lnTo>
                <a:lnTo>
                  <a:pt x="133" y="181"/>
                </a:lnTo>
                <a:lnTo>
                  <a:pt x="114" y="181"/>
                </a:lnTo>
                <a:lnTo>
                  <a:pt x="114" y="76"/>
                </a:lnTo>
                <a:close/>
                <a:moveTo>
                  <a:pt x="38" y="76"/>
                </a:moveTo>
                <a:lnTo>
                  <a:pt x="57" y="76"/>
                </a:lnTo>
                <a:lnTo>
                  <a:pt x="57" y="181"/>
                </a:lnTo>
                <a:lnTo>
                  <a:pt x="38" y="181"/>
                </a:lnTo>
                <a:lnTo>
                  <a:pt x="38" y="76"/>
                </a:lnTo>
                <a:close/>
                <a:moveTo>
                  <a:pt x="227" y="209"/>
                </a:moveTo>
                <a:lnTo>
                  <a:pt x="19" y="209"/>
                </a:lnTo>
                <a:lnTo>
                  <a:pt x="19" y="200"/>
                </a:lnTo>
                <a:lnTo>
                  <a:pt x="227" y="200"/>
                </a:lnTo>
                <a:lnTo>
                  <a:pt x="227" y="209"/>
                </a:lnTo>
                <a:close/>
                <a:moveTo>
                  <a:pt x="208" y="181"/>
                </a:moveTo>
                <a:lnTo>
                  <a:pt x="189" y="181"/>
                </a:lnTo>
                <a:lnTo>
                  <a:pt x="189" y="76"/>
                </a:lnTo>
                <a:lnTo>
                  <a:pt x="208" y="76"/>
                </a:lnTo>
                <a:lnTo>
                  <a:pt x="208" y="1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1"/>
          <p:cNvSpPr>
            <a:spLocks noEditPoints="1"/>
          </p:cNvSpPr>
          <p:nvPr/>
        </p:nvSpPr>
        <p:spPr bwMode="auto">
          <a:xfrm>
            <a:off x="2644776" y="3154363"/>
            <a:ext cx="393700" cy="395288"/>
          </a:xfrm>
          <a:custGeom>
            <a:avLst/>
            <a:gdLst>
              <a:gd name="T0" fmla="*/ 79 w 105"/>
              <a:gd name="T1" fmla="*/ 57 h 105"/>
              <a:gd name="T2" fmla="*/ 105 w 105"/>
              <a:gd name="T3" fmla="*/ 29 h 105"/>
              <a:gd name="T4" fmla="*/ 102 w 105"/>
              <a:gd name="T5" fmla="*/ 17 h 105"/>
              <a:gd name="T6" fmla="*/ 99 w 105"/>
              <a:gd name="T7" fmla="*/ 12 h 105"/>
              <a:gd name="T8" fmla="*/ 80 w 105"/>
              <a:gd name="T9" fmla="*/ 31 h 105"/>
              <a:gd name="T10" fmla="*/ 74 w 105"/>
              <a:gd name="T11" fmla="*/ 25 h 105"/>
              <a:gd name="T12" fmla="*/ 93 w 105"/>
              <a:gd name="T13" fmla="*/ 6 h 105"/>
              <a:gd name="T14" fmla="*/ 88 w 105"/>
              <a:gd name="T15" fmla="*/ 4 h 105"/>
              <a:gd name="T16" fmla="*/ 77 w 105"/>
              <a:gd name="T17" fmla="*/ 1 h 105"/>
              <a:gd name="T18" fmla="*/ 49 w 105"/>
              <a:gd name="T19" fmla="*/ 29 h 105"/>
              <a:gd name="T20" fmla="*/ 49 w 105"/>
              <a:gd name="T21" fmla="*/ 34 h 105"/>
              <a:gd name="T22" fmla="*/ 44 w 105"/>
              <a:gd name="T23" fmla="*/ 39 h 105"/>
              <a:gd name="T24" fmla="*/ 28 w 105"/>
              <a:gd name="T25" fmla="*/ 23 h 105"/>
              <a:gd name="T26" fmla="*/ 29 w 105"/>
              <a:gd name="T27" fmla="*/ 12 h 105"/>
              <a:gd name="T28" fmla="*/ 10 w 105"/>
              <a:gd name="T29" fmla="*/ 0 h 105"/>
              <a:gd name="T30" fmla="*/ 0 w 105"/>
              <a:gd name="T31" fmla="*/ 10 h 105"/>
              <a:gd name="T32" fmla="*/ 11 w 105"/>
              <a:gd name="T33" fmla="*/ 29 h 105"/>
              <a:gd name="T34" fmla="*/ 22 w 105"/>
              <a:gd name="T35" fmla="*/ 29 h 105"/>
              <a:gd name="T36" fmla="*/ 38 w 105"/>
              <a:gd name="T37" fmla="*/ 45 h 105"/>
              <a:gd name="T38" fmla="*/ 5 w 105"/>
              <a:gd name="T39" fmla="*/ 78 h 105"/>
              <a:gd name="T40" fmla="*/ 1 w 105"/>
              <a:gd name="T41" fmla="*/ 89 h 105"/>
              <a:gd name="T42" fmla="*/ 5 w 105"/>
              <a:gd name="T43" fmla="*/ 101 h 105"/>
              <a:gd name="T44" fmla="*/ 17 w 105"/>
              <a:gd name="T45" fmla="*/ 105 h 105"/>
              <a:gd name="T46" fmla="*/ 28 w 105"/>
              <a:gd name="T47" fmla="*/ 101 h 105"/>
              <a:gd name="T48" fmla="*/ 53 w 105"/>
              <a:gd name="T49" fmla="*/ 76 h 105"/>
              <a:gd name="T50" fmla="*/ 77 w 105"/>
              <a:gd name="T51" fmla="*/ 101 h 105"/>
              <a:gd name="T52" fmla="*/ 89 w 105"/>
              <a:gd name="T53" fmla="*/ 105 h 105"/>
              <a:gd name="T54" fmla="*/ 100 w 105"/>
              <a:gd name="T55" fmla="*/ 101 h 105"/>
              <a:gd name="T56" fmla="*/ 105 w 105"/>
              <a:gd name="T57" fmla="*/ 89 h 105"/>
              <a:gd name="T58" fmla="*/ 100 w 105"/>
              <a:gd name="T59" fmla="*/ 78 h 105"/>
              <a:gd name="T60" fmla="*/ 79 w 105"/>
              <a:gd name="T61" fmla="*/ 57 h 105"/>
              <a:gd name="T62" fmla="*/ 15 w 105"/>
              <a:gd name="T63" fmla="*/ 21 h 105"/>
              <a:gd name="T64" fmla="*/ 10 w 105"/>
              <a:gd name="T65" fmla="*/ 12 h 105"/>
              <a:gd name="T66" fmla="*/ 11 w 105"/>
              <a:gd name="T67" fmla="*/ 10 h 105"/>
              <a:gd name="T68" fmla="*/ 20 w 105"/>
              <a:gd name="T69" fmla="*/ 16 h 105"/>
              <a:gd name="T70" fmla="*/ 20 w 105"/>
              <a:gd name="T71" fmla="*/ 20 h 105"/>
              <a:gd name="T72" fmla="*/ 19 w 105"/>
              <a:gd name="T73" fmla="*/ 21 h 105"/>
              <a:gd name="T74" fmla="*/ 15 w 105"/>
              <a:gd name="T75" fmla="*/ 21 h 105"/>
              <a:gd name="T76" fmla="*/ 22 w 105"/>
              <a:gd name="T77" fmla="*/ 95 h 105"/>
              <a:gd name="T78" fmla="*/ 11 w 105"/>
              <a:gd name="T79" fmla="*/ 95 h 105"/>
              <a:gd name="T80" fmla="*/ 9 w 105"/>
              <a:gd name="T81" fmla="*/ 89 h 105"/>
              <a:gd name="T82" fmla="*/ 11 w 105"/>
              <a:gd name="T83" fmla="*/ 84 h 105"/>
              <a:gd name="T84" fmla="*/ 58 w 105"/>
              <a:gd name="T85" fmla="*/ 37 h 105"/>
              <a:gd name="T86" fmla="*/ 57 w 105"/>
              <a:gd name="T87" fmla="*/ 35 h 105"/>
              <a:gd name="T88" fmla="*/ 57 w 105"/>
              <a:gd name="T89" fmla="*/ 29 h 105"/>
              <a:gd name="T90" fmla="*/ 77 w 105"/>
              <a:gd name="T91" fmla="*/ 9 h 105"/>
              <a:gd name="T92" fmla="*/ 79 w 105"/>
              <a:gd name="T93" fmla="*/ 10 h 105"/>
              <a:gd name="T94" fmla="*/ 63 w 105"/>
              <a:gd name="T95" fmla="*/ 25 h 105"/>
              <a:gd name="T96" fmla="*/ 80 w 105"/>
              <a:gd name="T97" fmla="*/ 42 h 105"/>
              <a:gd name="T98" fmla="*/ 96 w 105"/>
              <a:gd name="T99" fmla="*/ 26 h 105"/>
              <a:gd name="T100" fmla="*/ 97 w 105"/>
              <a:gd name="T101" fmla="*/ 29 h 105"/>
              <a:gd name="T102" fmla="*/ 71 w 105"/>
              <a:gd name="T103" fmla="*/ 49 h 105"/>
              <a:gd name="T104" fmla="*/ 69 w 105"/>
              <a:gd name="T105" fmla="*/ 48 h 105"/>
              <a:gd name="T106" fmla="*/ 22 w 105"/>
              <a:gd name="T107" fmla="*/ 95 h 105"/>
              <a:gd name="T108" fmla="*/ 94 w 105"/>
              <a:gd name="T109" fmla="*/ 95 h 105"/>
              <a:gd name="T110" fmla="*/ 83 w 105"/>
              <a:gd name="T111" fmla="*/ 95 h 105"/>
              <a:gd name="T112" fmla="*/ 58 w 105"/>
              <a:gd name="T113" fmla="*/ 70 h 105"/>
              <a:gd name="T114" fmla="*/ 70 w 105"/>
              <a:gd name="T115" fmla="*/ 59 h 105"/>
              <a:gd name="T116" fmla="*/ 94 w 105"/>
              <a:gd name="T117" fmla="*/ 84 h 105"/>
              <a:gd name="T118" fmla="*/ 97 w 105"/>
              <a:gd name="T119" fmla="*/ 89 h 105"/>
              <a:gd name="T120" fmla="*/ 94 w 105"/>
              <a:gd name="T121" fmla="*/ 9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105">
                <a:moveTo>
                  <a:pt x="79" y="57"/>
                </a:moveTo>
                <a:cubicBezTo>
                  <a:pt x="93" y="56"/>
                  <a:pt x="105" y="44"/>
                  <a:pt x="105" y="29"/>
                </a:cubicBezTo>
                <a:cubicBezTo>
                  <a:pt x="105" y="25"/>
                  <a:pt x="104" y="21"/>
                  <a:pt x="102" y="17"/>
                </a:cubicBezTo>
                <a:cubicBezTo>
                  <a:pt x="99" y="12"/>
                  <a:pt x="99" y="12"/>
                  <a:pt x="99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4" y="25"/>
                  <a:pt x="74" y="25"/>
                  <a:pt x="74" y="25"/>
                </a:cubicBezTo>
                <a:cubicBezTo>
                  <a:pt x="93" y="6"/>
                  <a:pt x="93" y="6"/>
                  <a:pt x="93" y="6"/>
                </a:cubicBezTo>
                <a:cubicBezTo>
                  <a:pt x="88" y="4"/>
                  <a:pt x="88" y="4"/>
                  <a:pt x="88" y="4"/>
                </a:cubicBezTo>
                <a:cubicBezTo>
                  <a:pt x="84" y="2"/>
                  <a:pt x="81" y="1"/>
                  <a:pt x="77" y="1"/>
                </a:cubicBezTo>
                <a:cubicBezTo>
                  <a:pt x="61" y="1"/>
                  <a:pt x="49" y="14"/>
                  <a:pt x="49" y="29"/>
                </a:cubicBezTo>
                <a:cubicBezTo>
                  <a:pt x="49" y="31"/>
                  <a:pt x="49" y="33"/>
                  <a:pt x="49" y="34"/>
                </a:cubicBezTo>
                <a:cubicBezTo>
                  <a:pt x="44" y="39"/>
                  <a:pt x="44" y="39"/>
                  <a:pt x="44" y="39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12"/>
                  <a:pt x="29" y="12"/>
                  <a:pt x="29" y="12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1" y="29"/>
                  <a:pt x="11" y="29"/>
                  <a:pt x="11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38" y="45"/>
                  <a:pt x="38" y="45"/>
                  <a:pt x="38" y="45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81"/>
                  <a:pt x="1" y="85"/>
                  <a:pt x="1" y="89"/>
                </a:cubicBezTo>
                <a:cubicBezTo>
                  <a:pt x="1" y="94"/>
                  <a:pt x="2" y="98"/>
                  <a:pt x="5" y="101"/>
                </a:cubicBezTo>
                <a:cubicBezTo>
                  <a:pt x="8" y="104"/>
                  <a:pt x="12" y="105"/>
                  <a:pt x="17" y="105"/>
                </a:cubicBezTo>
                <a:cubicBezTo>
                  <a:pt x="21" y="105"/>
                  <a:pt x="25" y="104"/>
                  <a:pt x="28" y="101"/>
                </a:cubicBezTo>
                <a:cubicBezTo>
                  <a:pt x="53" y="76"/>
                  <a:pt x="53" y="76"/>
                  <a:pt x="53" y="76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80" y="104"/>
                  <a:pt x="84" y="105"/>
                  <a:pt x="89" y="105"/>
                </a:cubicBezTo>
                <a:cubicBezTo>
                  <a:pt x="93" y="105"/>
                  <a:pt x="97" y="104"/>
                  <a:pt x="100" y="101"/>
                </a:cubicBezTo>
                <a:cubicBezTo>
                  <a:pt x="103" y="98"/>
                  <a:pt x="105" y="94"/>
                  <a:pt x="105" y="89"/>
                </a:cubicBezTo>
                <a:cubicBezTo>
                  <a:pt x="105" y="85"/>
                  <a:pt x="103" y="81"/>
                  <a:pt x="100" y="78"/>
                </a:cubicBezTo>
                <a:cubicBezTo>
                  <a:pt x="99" y="77"/>
                  <a:pt x="87" y="65"/>
                  <a:pt x="79" y="57"/>
                </a:cubicBezTo>
                <a:close/>
                <a:moveTo>
                  <a:pt x="15" y="21"/>
                </a:moveTo>
                <a:cubicBezTo>
                  <a:pt x="10" y="12"/>
                  <a:pt x="10" y="12"/>
                  <a:pt x="10" y="12"/>
                </a:cubicBezTo>
                <a:cubicBezTo>
                  <a:pt x="11" y="10"/>
                  <a:pt x="11" y="10"/>
                  <a:pt x="11" y="10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1"/>
                  <a:pt x="19" y="21"/>
                  <a:pt x="19" y="21"/>
                </a:cubicBezTo>
                <a:lnTo>
                  <a:pt x="15" y="21"/>
                </a:lnTo>
                <a:close/>
                <a:moveTo>
                  <a:pt x="22" y="95"/>
                </a:moveTo>
                <a:cubicBezTo>
                  <a:pt x="19" y="98"/>
                  <a:pt x="14" y="98"/>
                  <a:pt x="11" y="95"/>
                </a:cubicBezTo>
                <a:cubicBezTo>
                  <a:pt x="9" y="94"/>
                  <a:pt x="9" y="92"/>
                  <a:pt x="9" y="89"/>
                </a:cubicBezTo>
                <a:cubicBezTo>
                  <a:pt x="9" y="87"/>
                  <a:pt x="9" y="85"/>
                  <a:pt x="11" y="84"/>
                </a:cubicBezTo>
                <a:cubicBezTo>
                  <a:pt x="58" y="37"/>
                  <a:pt x="58" y="37"/>
                  <a:pt x="58" y="37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3"/>
                  <a:pt x="57" y="31"/>
                  <a:pt x="57" y="29"/>
                </a:cubicBezTo>
                <a:cubicBezTo>
                  <a:pt x="57" y="18"/>
                  <a:pt x="66" y="9"/>
                  <a:pt x="77" y="9"/>
                </a:cubicBezTo>
                <a:cubicBezTo>
                  <a:pt x="77" y="9"/>
                  <a:pt x="78" y="9"/>
                  <a:pt x="79" y="10"/>
                </a:cubicBezTo>
                <a:cubicBezTo>
                  <a:pt x="63" y="25"/>
                  <a:pt x="63" y="25"/>
                  <a:pt x="63" y="25"/>
                </a:cubicBezTo>
                <a:cubicBezTo>
                  <a:pt x="80" y="42"/>
                  <a:pt x="80" y="42"/>
                  <a:pt x="80" y="42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7"/>
                  <a:pt x="97" y="28"/>
                  <a:pt x="97" y="29"/>
                </a:cubicBezTo>
                <a:cubicBezTo>
                  <a:pt x="97" y="42"/>
                  <a:pt x="85" y="52"/>
                  <a:pt x="71" y="49"/>
                </a:cubicBezTo>
                <a:cubicBezTo>
                  <a:pt x="69" y="48"/>
                  <a:pt x="69" y="48"/>
                  <a:pt x="69" y="48"/>
                </a:cubicBezTo>
                <a:lnTo>
                  <a:pt x="22" y="95"/>
                </a:lnTo>
                <a:close/>
                <a:moveTo>
                  <a:pt x="94" y="95"/>
                </a:moveTo>
                <a:cubicBezTo>
                  <a:pt x="91" y="98"/>
                  <a:pt x="86" y="98"/>
                  <a:pt x="83" y="95"/>
                </a:cubicBezTo>
                <a:cubicBezTo>
                  <a:pt x="58" y="70"/>
                  <a:pt x="58" y="70"/>
                  <a:pt x="58" y="70"/>
                </a:cubicBezTo>
                <a:cubicBezTo>
                  <a:pt x="70" y="59"/>
                  <a:pt x="70" y="59"/>
                  <a:pt x="70" y="59"/>
                </a:cubicBezTo>
                <a:cubicBezTo>
                  <a:pt x="76" y="66"/>
                  <a:pt x="93" y="83"/>
                  <a:pt x="94" y="84"/>
                </a:cubicBezTo>
                <a:cubicBezTo>
                  <a:pt x="96" y="85"/>
                  <a:pt x="97" y="87"/>
                  <a:pt x="97" y="89"/>
                </a:cubicBezTo>
                <a:cubicBezTo>
                  <a:pt x="97" y="92"/>
                  <a:pt x="96" y="94"/>
                  <a:pt x="94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2"/>
          <p:cNvSpPr>
            <a:spLocks noEditPoints="1"/>
          </p:cNvSpPr>
          <p:nvPr/>
        </p:nvSpPr>
        <p:spPr bwMode="auto">
          <a:xfrm>
            <a:off x="9855202" y="2263776"/>
            <a:ext cx="360363" cy="365125"/>
          </a:xfrm>
          <a:custGeom>
            <a:avLst/>
            <a:gdLst>
              <a:gd name="T0" fmla="*/ 24 w 96"/>
              <a:gd name="T1" fmla="*/ 13 h 97"/>
              <a:gd name="T2" fmla="*/ 24 w 96"/>
              <a:gd name="T3" fmla="*/ 67 h 97"/>
              <a:gd name="T4" fmla="*/ 16 w 96"/>
              <a:gd name="T5" fmla="*/ 65 h 97"/>
              <a:gd name="T6" fmla="*/ 0 w 96"/>
              <a:gd name="T7" fmla="*/ 81 h 97"/>
              <a:gd name="T8" fmla="*/ 16 w 96"/>
              <a:gd name="T9" fmla="*/ 97 h 97"/>
              <a:gd name="T10" fmla="*/ 32 w 96"/>
              <a:gd name="T11" fmla="*/ 81 h 97"/>
              <a:gd name="T12" fmla="*/ 32 w 96"/>
              <a:gd name="T13" fmla="*/ 36 h 97"/>
              <a:gd name="T14" fmla="*/ 88 w 96"/>
              <a:gd name="T15" fmla="*/ 26 h 97"/>
              <a:gd name="T16" fmla="*/ 88 w 96"/>
              <a:gd name="T17" fmla="*/ 55 h 97"/>
              <a:gd name="T18" fmla="*/ 80 w 96"/>
              <a:gd name="T19" fmla="*/ 53 h 97"/>
              <a:gd name="T20" fmla="*/ 64 w 96"/>
              <a:gd name="T21" fmla="*/ 69 h 97"/>
              <a:gd name="T22" fmla="*/ 80 w 96"/>
              <a:gd name="T23" fmla="*/ 85 h 97"/>
              <a:gd name="T24" fmla="*/ 96 w 96"/>
              <a:gd name="T25" fmla="*/ 69 h 97"/>
              <a:gd name="T26" fmla="*/ 96 w 96"/>
              <a:gd name="T27" fmla="*/ 0 h 97"/>
              <a:gd name="T28" fmla="*/ 24 w 96"/>
              <a:gd name="T29" fmla="*/ 13 h 97"/>
              <a:gd name="T30" fmla="*/ 16 w 96"/>
              <a:gd name="T31" fmla="*/ 89 h 97"/>
              <a:gd name="T32" fmla="*/ 8 w 96"/>
              <a:gd name="T33" fmla="*/ 81 h 97"/>
              <a:gd name="T34" fmla="*/ 16 w 96"/>
              <a:gd name="T35" fmla="*/ 73 h 97"/>
              <a:gd name="T36" fmla="*/ 24 w 96"/>
              <a:gd name="T37" fmla="*/ 81 h 97"/>
              <a:gd name="T38" fmla="*/ 16 w 96"/>
              <a:gd name="T39" fmla="*/ 89 h 97"/>
              <a:gd name="T40" fmla="*/ 32 w 96"/>
              <a:gd name="T41" fmla="*/ 28 h 97"/>
              <a:gd name="T42" fmla="*/ 32 w 96"/>
              <a:gd name="T43" fmla="*/ 20 h 97"/>
              <a:gd name="T44" fmla="*/ 88 w 96"/>
              <a:gd name="T45" fmla="*/ 10 h 97"/>
              <a:gd name="T46" fmla="*/ 88 w 96"/>
              <a:gd name="T47" fmla="*/ 17 h 97"/>
              <a:gd name="T48" fmla="*/ 32 w 96"/>
              <a:gd name="T49" fmla="*/ 28 h 97"/>
              <a:gd name="T50" fmla="*/ 80 w 96"/>
              <a:gd name="T51" fmla="*/ 77 h 97"/>
              <a:gd name="T52" fmla="*/ 72 w 96"/>
              <a:gd name="T53" fmla="*/ 69 h 97"/>
              <a:gd name="T54" fmla="*/ 80 w 96"/>
              <a:gd name="T55" fmla="*/ 61 h 97"/>
              <a:gd name="T56" fmla="*/ 88 w 96"/>
              <a:gd name="T57" fmla="*/ 69 h 97"/>
              <a:gd name="T58" fmla="*/ 80 w 96"/>
              <a:gd name="T59" fmla="*/ 7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7">
                <a:moveTo>
                  <a:pt x="24" y="13"/>
                </a:moveTo>
                <a:cubicBezTo>
                  <a:pt x="24" y="67"/>
                  <a:pt x="24" y="67"/>
                  <a:pt x="24" y="67"/>
                </a:cubicBezTo>
                <a:cubicBezTo>
                  <a:pt x="22" y="66"/>
                  <a:pt x="19" y="65"/>
                  <a:pt x="16" y="65"/>
                </a:cubicBezTo>
                <a:cubicBezTo>
                  <a:pt x="7" y="65"/>
                  <a:pt x="0" y="72"/>
                  <a:pt x="0" y="81"/>
                </a:cubicBezTo>
                <a:cubicBezTo>
                  <a:pt x="0" y="90"/>
                  <a:pt x="7" y="97"/>
                  <a:pt x="16" y="97"/>
                </a:cubicBezTo>
                <a:cubicBezTo>
                  <a:pt x="25" y="97"/>
                  <a:pt x="32" y="90"/>
                  <a:pt x="32" y="81"/>
                </a:cubicBezTo>
                <a:cubicBezTo>
                  <a:pt x="32" y="36"/>
                  <a:pt x="32" y="36"/>
                  <a:pt x="32" y="36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55"/>
                  <a:pt x="88" y="55"/>
                  <a:pt x="88" y="55"/>
                </a:cubicBezTo>
                <a:cubicBezTo>
                  <a:pt x="86" y="54"/>
                  <a:pt x="83" y="53"/>
                  <a:pt x="80" y="53"/>
                </a:cubicBezTo>
                <a:cubicBezTo>
                  <a:pt x="71" y="53"/>
                  <a:pt x="64" y="60"/>
                  <a:pt x="64" y="69"/>
                </a:cubicBezTo>
                <a:cubicBezTo>
                  <a:pt x="64" y="78"/>
                  <a:pt x="71" y="85"/>
                  <a:pt x="80" y="85"/>
                </a:cubicBezTo>
                <a:cubicBezTo>
                  <a:pt x="89" y="85"/>
                  <a:pt x="96" y="78"/>
                  <a:pt x="96" y="69"/>
                </a:cubicBezTo>
                <a:cubicBezTo>
                  <a:pt x="96" y="0"/>
                  <a:pt x="96" y="0"/>
                  <a:pt x="96" y="0"/>
                </a:cubicBezTo>
                <a:lnTo>
                  <a:pt x="24" y="13"/>
                </a:lnTo>
                <a:close/>
                <a:moveTo>
                  <a:pt x="16" y="89"/>
                </a:moveTo>
                <a:cubicBezTo>
                  <a:pt x="12" y="89"/>
                  <a:pt x="8" y="85"/>
                  <a:pt x="8" y="81"/>
                </a:cubicBezTo>
                <a:cubicBezTo>
                  <a:pt x="8" y="76"/>
                  <a:pt x="12" y="73"/>
                  <a:pt x="16" y="73"/>
                </a:cubicBezTo>
                <a:cubicBezTo>
                  <a:pt x="21" y="73"/>
                  <a:pt x="24" y="76"/>
                  <a:pt x="24" y="81"/>
                </a:cubicBezTo>
                <a:cubicBezTo>
                  <a:pt x="24" y="85"/>
                  <a:pt x="21" y="89"/>
                  <a:pt x="16" y="89"/>
                </a:cubicBezTo>
                <a:close/>
                <a:moveTo>
                  <a:pt x="32" y="28"/>
                </a:moveTo>
                <a:cubicBezTo>
                  <a:pt x="32" y="20"/>
                  <a:pt x="32" y="20"/>
                  <a:pt x="32" y="2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7"/>
                  <a:pt x="88" y="17"/>
                  <a:pt x="88" y="17"/>
                </a:cubicBezTo>
                <a:lnTo>
                  <a:pt x="32" y="28"/>
                </a:lnTo>
                <a:close/>
                <a:moveTo>
                  <a:pt x="80" y="77"/>
                </a:moveTo>
                <a:cubicBezTo>
                  <a:pt x="76" y="77"/>
                  <a:pt x="72" y="73"/>
                  <a:pt x="72" y="69"/>
                </a:cubicBezTo>
                <a:cubicBezTo>
                  <a:pt x="72" y="64"/>
                  <a:pt x="76" y="61"/>
                  <a:pt x="80" y="61"/>
                </a:cubicBezTo>
                <a:cubicBezTo>
                  <a:pt x="85" y="61"/>
                  <a:pt x="88" y="64"/>
                  <a:pt x="88" y="69"/>
                </a:cubicBezTo>
                <a:cubicBezTo>
                  <a:pt x="88" y="73"/>
                  <a:pt x="85" y="77"/>
                  <a:pt x="80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74" name="Group 73"/>
          <p:cNvGrpSpPr/>
          <p:nvPr/>
        </p:nvGrpSpPr>
        <p:grpSpPr>
          <a:xfrm>
            <a:off x="11353801" y="4232275"/>
            <a:ext cx="420688" cy="331788"/>
            <a:chOff x="11353801" y="4232275"/>
            <a:chExt cx="420688" cy="331788"/>
          </a:xfrm>
          <a:solidFill>
            <a:schemeClr val="tx1"/>
          </a:solidFill>
        </p:grpSpPr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11353801" y="4232275"/>
              <a:ext cx="420688" cy="331788"/>
            </a:xfrm>
            <a:custGeom>
              <a:avLst/>
              <a:gdLst>
                <a:gd name="T0" fmla="*/ 0 w 265"/>
                <a:gd name="T1" fmla="*/ 0 h 209"/>
                <a:gd name="T2" fmla="*/ 0 w 265"/>
                <a:gd name="T3" fmla="*/ 209 h 209"/>
                <a:gd name="T4" fmla="*/ 265 w 265"/>
                <a:gd name="T5" fmla="*/ 209 h 209"/>
                <a:gd name="T6" fmla="*/ 265 w 265"/>
                <a:gd name="T7" fmla="*/ 0 h 209"/>
                <a:gd name="T8" fmla="*/ 0 w 265"/>
                <a:gd name="T9" fmla="*/ 0 h 209"/>
                <a:gd name="T10" fmla="*/ 246 w 265"/>
                <a:gd name="T11" fmla="*/ 19 h 209"/>
                <a:gd name="T12" fmla="*/ 246 w 265"/>
                <a:gd name="T13" fmla="*/ 152 h 209"/>
                <a:gd name="T14" fmla="*/ 189 w 265"/>
                <a:gd name="T15" fmla="*/ 95 h 209"/>
                <a:gd name="T16" fmla="*/ 146 w 265"/>
                <a:gd name="T17" fmla="*/ 137 h 209"/>
                <a:gd name="T18" fmla="*/ 85 w 265"/>
                <a:gd name="T19" fmla="*/ 76 h 209"/>
                <a:gd name="T20" fmla="*/ 19 w 265"/>
                <a:gd name="T21" fmla="*/ 142 h 209"/>
                <a:gd name="T22" fmla="*/ 19 w 265"/>
                <a:gd name="T23" fmla="*/ 19 h 209"/>
                <a:gd name="T24" fmla="*/ 246 w 265"/>
                <a:gd name="T25" fmla="*/ 19 h 209"/>
                <a:gd name="T26" fmla="*/ 19 w 265"/>
                <a:gd name="T27" fmla="*/ 168 h 209"/>
                <a:gd name="T28" fmla="*/ 85 w 265"/>
                <a:gd name="T29" fmla="*/ 102 h 209"/>
                <a:gd name="T30" fmla="*/ 172 w 265"/>
                <a:gd name="T31" fmla="*/ 190 h 209"/>
                <a:gd name="T32" fmla="*/ 19 w 265"/>
                <a:gd name="T33" fmla="*/ 190 h 209"/>
                <a:gd name="T34" fmla="*/ 19 w 265"/>
                <a:gd name="T35" fmla="*/ 168 h 209"/>
                <a:gd name="T36" fmla="*/ 198 w 265"/>
                <a:gd name="T37" fmla="*/ 190 h 209"/>
                <a:gd name="T38" fmla="*/ 158 w 265"/>
                <a:gd name="T39" fmla="*/ 149 h 209"/>
                <a:gd name="T40" fmla="*/ 189 w 265"/>
                <a:gd name="T41" fmla="*/ 121 h 209"/>
                <a:gd name="T42" fmla="*/ 246 w 265"/>
                <a:gd name="T43" fmla="*/ 178 h 209"/>
                <a:gd name="T44" fmla="*/ 246 w 265"/>
                <a:gd name="T45" fmla="*/ 190 h 209"/>
                <a:gd name="T46" fmla="*/ 198 w 265"/>
                <a:gd name="T47" fmla="*/ 1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5" h="209">
                  <a:moveTo>
                    <a:pt x="0" y="0"/>
                  </a:moveTo>
                  <a:lnTo>
                    <a:pt x="0" y="209"/>
                  </a:lnTo>
                  <a:lnTo>
                    <a:pt x="265" y="209"/>
                  </a:lnTo>
                  <a:lnTo>
                    <a:pt x="265" y="0"/>
                  </a:lnTo>
                  <a:lnTo>
                    <a:pt x="0" y="0"/>
                  </a:lnTo>
                  <a:close/>
                  <a:moveTo>
                    <a:pt x="246" y="19"/>
                  </a:moveTo>
                  <a:lnTo>
                    <a:pt x="246" y="152"/>
                  </a:lnTo>
                  <a:lnTo>
                    <a:pt x="189" y="95"/>
                  </a:lnTo>
                  <a:lnTo>
                    <a:pt x="146" y="137"/>
                  </a:lnTo>
                  <a:lnTo>
                    <a:pt x="85" y="76"/>
                  </a:lnTo>
                  <a:lnTo>
                    <a:pt x="19" y="142"/>
                  </a:lnTo>
                  <a:lnTo>
                    <a:pt x="19" y="19"/>
                  </a:lnTo>
                  <a:lnTo>
                    <a:pt x="246" y="19"/>
                  </a:lnTo>
                  <a:close/>
                  <a:moveTo>
                    <a:pt x="19" y="168"/>
                  </a:moveTo>
                  <a:lnTo>
                    <a:pt x="85" y="102"/>
                  </a:lnTo>
                  <a:lnTo>
                    <a:pt x="172" y="190"/>
                  </a:lnTo>
                  <a:lnTo>
                    <a:pt x="19" y="190"/>
                  </a:lnTo>
                  <a:lnTo>
                    <a:pt x="19" y="168"/>
                  </a:lnTo>
                  <a:close/>
                  <a:moveTo>
                    <a:pt x="198" y="190"/>
                  </a:moveTo>
                  <a:lnTo>
                    <a:pt x="158" y="149"/>
                  </a:lnTo>
                  <a:lnTo>
                    <a:pt x="189" y="121"/>
                  </a:lnTo>
                  <a:lnTo>
                    <a:pt x="246" y="178"/>
                  </a:lnTo>
                  <a:lnTo>
                    <a:pt x="246" y="190"/>
                  </a:lnTo>
                  <a:lnTo>
                    <a:pt x="198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48" name="Oval 44"/>
            <p:cNvSpPr>
              <a:spLocks noChangeArrowheads="1"/>
            </p:cNvSpPr>
            <p:nvPr/>
          </p:nvSpPr>
          <p:spPr bwMode="auto">
            <a:xfrm>
              <a:off x="11653838" y="429260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49" name="Freeform 45"/>
          <p:cNvSpPr>
            <a:spLocks noEditPoints="1"/>
          </p:cNvSpPr>
          <p:nvPr/>
        </p:nvSpPr>
        <p:spPr bwMode="auto">
          <a:xfrm>
            <a:off x="1470027" y="3157539"/>
            <a:ext cx="360363" cy="392113"/>
          </a:xfrm>
          <a:custGeom>
            <a:avLst/>
            <a:gdLst>
              <a:gd name="T0" fmla="*/ 88 w 96"/>
              <a:gd name="T1" fmla="*/ 44 h 104"/>
              <a:gd name="T2" fmla="*/ 96 w 96"/>
              <a:gd name="T3" fmla="*/ 44 h 104"/>
              <a:gd name="T4" fmla="*/ 96 w 96"/>
              <a:gd name="T5" fmla="*/ 16 h 104"/>
              <a:gd name="T6" fmla="*/ 72 w 96"/>
              <a:gd name="T7" fmla="*/ 16 h 104"/>
              <a:gd name="T8" fmla="*/ 56 w 96"/>
              <a:gd name="T9" fmla="*/ 0 h 104"/>
              <a:gd name="T10" fmla="*/ 40 w 96"/>
              <a:gd name="T11" fmla="*/ 16 h 104"/>
              <a:gd name="T12" fmla="*/ 16 w 96"/>
              <a:gd name="T13" fmla="*/ 16 h 104"/>
              <a:gd name="T14" fmla="*/ 16 w 96"/>
              <a:gd name="T15" fmla="*/ 36 h 104"/>
              <a:gd name="T16" fmla="*/ 0 w 96"/>
              <a:gd name="T17" fmla="*/ 52 h 104"/>
              <a:gd name="T18" fmla="*/ 16 w 96"/>
              <a:gd name="T19" fmla="*/ 68 h 104"/>
              <a:gd name="T20" fmla="*/ 16 w 96"/>
              <a:gd name="T21" fmla="*/ 88 h 104"/>
              <a:gd name="T22" fmla="*/ 40 w 96"/>
              <a:gd name="T23" fmla="*/ 88 h 104"/>
              <a:gd name="T24" fmla="*/ 56 w 96"/>
              <a:gd name="T25" fmla="*/ 104 h 104"/>
              <a:gd name="T26" fmla="*/ 72 w 96"/>
              <a:gd name="T27" fmla="*/ 88 h 104"/>
              <a:gd name="T28" fmla="*/ 96 w 96"/>
              <a:gd name="T29" fmla="*/ 88 h 104"/>
              <a:gd name="T30" fmla="*/ 96 w 96"/>
              <a:gd name="T31" fmla="*/ 60 h 104"/>
              <a:gd name="T32" fmla="*/ 88 w 96"/>
              <a:gd name="T33" fmla="*/ 60 h 104"/>
              <a:gd name="T34" fmla="*/ 80 w 96"/>
              <a:gd name="T35" fmla="*/ 52 h 104"/>
              <a:gd name="T36" fmla="*/ 88 w 96"/>
              <a:gd name="T37" fmla="*/ 44 h 104"/>
              <a:gd name="T38" fmla="*/ 88 w 96"/>
              <a:gd name="T39" fmla="*/ 68 h 104"/>
              <a:gd name="T40" fmla="*/ 88 w 96"/>
              <a:gd name="T41" fmla="*/ 80 h 104"/>
              <a:gd name="T42" fmla="*/ 64 w 96"/>
              <a:gd name="T43" fmla="*/ 80 h 104"/>
              <a:gd name="T44" fmla="*/ 64 w 96"/>
              <a:gd name="T45" fmla="*/ 88 h 104"/>
              <a:gd name="T46" fmla="*/ 56 w 96"/>
              <a:gd name="T47" fmla="*/ 96 h 104"/>
              <a:gd name="T48" fmla="*/ 48 w 96"/>
              <a:gd name="T49" fmla="*/ 88 h 104"/>
              <a:gd name="T50" fmla="*/ 48 w 96"/>
              <a:gd name="T51" fmla="*/ 80 h 104"/>
              <a:gd name="T52" fmla="*/ 24 w 96"/>
              <a:gd name="T53" fmla="*/ 80 h 104"/>
              <a:gd name="T54" fmla="*/ 24 w 96"/>
              <a:gd name="T55" fmla="*/ 60 h 104"/>
              <a:gd name="T56" fmla="*/ 16 w 96"/>
              <a:gd name="T57" fmla="*/ 60 h 104"/>
              <a:gd name="T58" fmla="*/ 8 w 96"/>
              <a:gd name="T59" fmla="*/ 52 h 104"/>
              <a:gd name="T60" fmla="*/ 16 w 96"/>
              <a:gd name="T61" fmla="*/ 44 h 104"/>
              <a:gd name="T62" fmla="*/ 24 w 96"/>
              <a:gd name="T63" fmla="*/ 44 h 104"/>
              <a:gd name="T64" fmla="*/ 24 w 96"/>
              <a:gd name="T65" fmla="*/ 24 h 104"/>
              <a:gd name="T66" fmla="*/ 48 w 96"/>
              <a:gd name="T67" fmla="*/ 24 h 104"/>
              <a:gd name="T68" fmla="*/ 48 w 96"/>
              <a:gd name="T69" fmla="*/ 16 h 104"/>
              <a:gd name="T70" fmla="*/ 56 w 96"/>
              <a:gd name="T71" fmla="*/ 8 h 104"/>
              <a:gd name="T72" fmla="*/ 64 w 96"/>
              <a:gd name="T73" fmla="*/ 16 h 104"/>
              <a:gd name="T74" fmla="*/ 64 w 96"/>
              <a:gd name="T75" fmla="*/ 24 h 104"/>
              <a:gd name="T76" fmla="*/ 88 w 96"/>
              <a:gd name="T77" fmla="*/ 24 h 104"/>
              <a:gd name="T78" fmla="*/ 88 w 96"/>
              <a:gd name="T79" fmla="*/ 36 h 104"/>
              <a:gd name="T80" fmla="*/ 72 w 96"/>
              <a:gd name="T81" fmla="*/ 52 h 104"/>
              <a:gd name="T82" fmla="*/ 88 w 96"/>
              <a:gd name="T83" fmla="*/ 6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104">
                <a:moveTo>
                  <a:pt x="88" y="44"/>
                </a:moveTo>
                <a:cubicBezTo>
                  <a:pt x="96" y="44"/>
                  <a:pt x="96" y="44"/>
                  <a:pt x="96" y="44"/>
                </a:cubicBezTo>
                <a:cubicBezTo>
                  <a:pt x="96" y="16"/>
                  <a:pt x="96" y="16"/>
                  <a:pt x="96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3"/>
                  <a:pt x="0" y="52"/>
                </a:cubicBezTo>
                <a:cubicBezTo>
                  <a:pt x="0" y="61"/>
                  <a:pt x="7" y="68"/>
                  <a:pt x="16" y="68"/>
                </a:cubicBezTo>
                <a:cubicBezTo>
                  <a:pt x="16" y="88"/>
                  <a:pt x="16" y="88"/>
                  <a:pt x="16" y="88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97"/>
                  <a:pt x="47" y="104"/>
                  <a:pt x="56" y="104"/>
                </a:cubicBezTo>
                <a:cubicBezTo>
                  <a:pt x="65" y="104"/>
                  <a:pt x="72" y="97"/>
                  <a:pt x="7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6" y="60"/>
                  <a:pt x="96" y="60"/>
                  <a:pt x="96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4" y="60"/>
                  <a:pt x="80" y="56"/>
                  <a:pt x="80" y="52"/>
                </a:cubicBezTo>
                <a:cubicBezTo>
                  <a:pt x="80" y="48"/>
                  <a:pt x="84" y="44"/>
                  <a:pt x="88" y="44"/>
                </a:cubicBezTo>
                <a:close/>
                <a:moveTo>
                  <a:pt x="88" y="68"/>
                </a:moveTo>
                <a:cubicBezTo>
                  <a:pt x="88" y="80"/>
                  <a:pt x="88" y="80"/>
                  <a:pt x="88" y="80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2"/>
                  <a:pt x="61" y="96"/>
                  <a:pt x="56" y="96"/>
                </a:cubicBezTo>
                <a:cubicBezTo>
                  <a:pt x="52" y="96"/>
                  <a:pt x="48" y="92"/>
                  <a:pt x="48" y="88"/>
                </a:cubicBezTo>
                <a:cubicBezTo>
                  <a:pt x="48" y="80"/>
                  <a:pt x="48" y="80"/>
                  <a:pt x="4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0"/>
                  <a:pt x="24" y="60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2" y="60"/>
                  <a:pt x="8" y="56"/>
                  <a:pt x="8" y="52"/>
                </a:cubicBezTo>
                <a:cubicBezTo>
                  <a:pt x="8" y="48"/>
                  <a:pt x="12" y="44"/>
                  <a:pt x="16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24"/>
                  <a:pt x="24" y="24"/>
                  <a:pt x="24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61" y="8"/>
                  <a:pt x="64" y="12"/>
                  <a:pt x="64" y="16"/>
                </a:cubicBezTo>
                <a:cubicBezTo>
                  <a:pt x="64" y="24"/>
                  <a:pt x="64" y="24"/>
                  <a:pt x="64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36"/>
                  <a:pt x="88" y="36"/>
                  <a:pt x="88" y="36"/>
                </a:cubicBezTo>
                <a:cubicBezTo>
                  <a:pt x="79" y="36"/>
                  <a:pt x="72" y="43"/>
                  <a:pt x="72" y="52"/>
                </a:cubicBezTo>
                <a:cubicBezTo>
                  <a:pt x="72" y="61"/>
                  <a:pt x="79" y="68"/>
                  <a:pt x="88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6"/>
          <p:cNvSpPr>
            <a:spLocks noEditPoints="1"/>
          </p:cNvSpPr>
          <p:nvPr/>
        </p:nvSpPr>
        <p:spPr bwMode="auto">
          <a:xfrm>
            <a:off x="9825038" y="3187700"/>
            <a:ext cx="420688" cy="331788"/>
          </a:xfrm>
          <a:custGeom>
            <a:avLst/>
            <a:gdLst>
              <a:gd name="T0" fmla="*/ 237 w 265"/>
              <a:gd name="T1" fmla="*/ 133 h 209"/>
              <a:gd name="T2" fmla="*/ 237 w 265"/>
              <a:gd name="T3" fmla="*/ 95 h 209"/>
              <a:gd name="T4" fmla="*/ 142 w 265"/>
              <a:gd name="T5" fmla="*/ 95 h 209"/>
              <a:gd name="T6" fmla="*/ 142 w 265"/>
              <a:gd name="T7" fmla="*/ 76 h 209"/>
              <a:gd name="T8" fmla="*/ 171 w 265"/>
              <a:gd name="T9" fmla="*/ 76 h 209"/>
              <a:gd name="T10" fmla="*/ 171 w 265"/>
              <a:gd name="T11" fmla="*/ 0 h 209"/>
              <a:gd name="T12" fmla="*/ 95 w 265"/>
              <a:gd name="T13" fmla="*/ 0 h 209"/>
              <a:gd name="T14" fmla="*/ 95 w 265"/>
              <a:gd name="T15" fmla="*/ 76 h 209"/>
              <a:gd name="T16" fmla="*/ 123 w 265"/>
              <a:gd name="T17" fmla="*/ 76 h 209"/>
              <a:gd name="T18" fmla="*/ 123 w 265"/>
              <a:gd name="T19" fmla="*/ 95 h 209"/>
              <a:gd name="T20" fmla="*/ 29 w 265"/>
              <a:gd name="T21" fmla="*/ 95 h 209"/>
              <a:gd name="T22" fmla="*/ 29 w 265"/>
              <a:gd name="T23" fmla="*/ 133 h 209"/>
              <a:gd name="T24" fmla="*/ 0 w 265"/>
              <a:gd name="T25" fmla="*/ 133 h 209"/>
              <a:gd name="T26" fmla="*/ 0 w 265"/>
              <a:gd name="T27" fmla="*/ 209 h 209"/>
              <a:gd name="T28" fmla="*/ 76 w 265"/>
              <a:gd name="T29" fmla="*/ 209 h 209"/>
              <a:gd name="T30" fmla="*/ 76 w 265"/>
              <a:gd name="T31" fmla="*/ 133 h 209"/>
              <a:gd name="T32" fmla="*/ 48 w 265"/>
              <a:gd name="T33" fmla="*/ 133 h 209"/>
              <a:gd name="T34" fmla="*/ 48 w 265"/>
              <a:gd name="T35" fmla="*/ 114 h 209"/>
              <a:gd name="T36" fmla="*/ 123 w 265"/>
              <a:gd name="T37" fmla="*/ 114 h 209"/>
              <a:gd name="T38" fmla="*/ 123 w 265"/>
              <a:gd name="T39" fmla="*/ 133 h 209"/>
              <a:gd name="T40" fmla="*/ 95 w 265"/>
              <a:gd name="T41" fmla="*/ 133 h 209"/>
              <a:gd name="T42" fmla="*/ 95 w 265"/>
              <a:gd name="T43" fmla="*/ 209 h 209"/>
              <a:gd name="T44" fmla="*/ 171 w 265"/>
              <a:gd name="T45" fmla="*/ 209 h 209"/>
              <a:gd name="T46" fmla="*/ 171 w 265"/>
              <a:gd name="T47" fmla="*/ 133 h 209"/>
              <a:gd name="T48" fmla="*/ 142 w 265"/>
              <a:gd name="T49" fmla="*/ 133 h 209"/>
              <a:gd name="T50" fmla="*/ 142 w 265"/>
              <a:gd name="T51" fmla="*/ 114 h 209"/>
              <a:gd name="T52" fmla="*/ 218 w 265"/>
              <a:gd name="T53" fmla="*/ 114 h 209"/>
              <a:gd name="T54" fmla="*/ 218 w 265"/>
              <a:gd name="T55" fmla="*/ 133 h 209"/>
              <a:gd name="T56" fmla="*/ 190 w 265"/>
              <a:gd name="T57" fmla="*/ 133 h 209"/>
              <a:gd name="T58" fmla="*/ 190 w 265"/>
              <a:gd name="T59" fmla="*/ 209 h 209"/>
              <a:gd name="T60" fmla="*/ 265 w 265"/>
              <a:gd name="T61" fmla="*/ 209 h 209"/>
              <a:gd name="T62" fmla="*/ 265 w 265"/>
              <a:gd name="T63" fmla="*/ 133 h 209"/>
              <a:gd name="T64" fmla="*/ 237 w 265"/>
              <a:gd name="T65" fmla="*/ 133 h 209"/>
              <a:gd name="T66" fmla="*/ 114 w 265"/>
              <a:gd name="T67" fmla="*/ 19 h 209"/>
              <a:gd name="T68" fmla="*/ 152 w 265"/>
              <a:gd name="T69" fmla="*/ 19 h 209"/>
              <a:gd name="T70" fmla="*/ 152 w 265"/>
              <a:gd name="T71" fmla="*/ 57 h 209"/>
              <a:gd name="T72" fmla="*/ 114 w 265"/>
              <a:gd name="T73" fmla="*/ 57 h 209"/>
              <a:gd name="T74" fmla="*/ 114 w 265"/>
              <a:gd name="T75" fmla="*/ 19 h 209"/>
              <a:gd name="T76" fmla="*/ 57 w 265"/>
              <a:gd name="T77" fmla="*/ 190 h 209"/>
              <a:gd name="T78" fmla="*/ 19 w 265"/>
              <a:gd name="T79" fmla="*/ 190 h 209"/>
              <a:gd name="T80" fmla="*/ 19 w 265"/>
              <a:gd name="T81" fmla="*/ 152 h 209"/>
              <a:gd name="T82" fmla="*/ 57 w 265"/>
              <a:gd name="T83" fmla="*/ 152 h 209"/>
              <a:gd name="T84" fmla="*/ 57 w 265"/>
              <a:gd name="T85" fmla="*/ 190 h 209"/>
              <a:gd name="T86" fmla="*/ 152 w 265"/>
              <a:gd name="T87" fmla="*/ 190 h 209"/>
              <a:gd name="T88" fmla="*/ 114 w 265"/>
              <a:gd name="T89" fmla="*/ 190 h 209"/>
              <a:gd name="T90" fmla="*/ 114 w 265"/>
              <a:gd name="T91" fmla="*/ 152 h 209"/>
              <a:gd name="T92" fmla="*/ 152 w 265"/>
              <a:gd name="T93" fmla="*/ 152 h 209"/>
              <a:gd name="T94" fmla="*/ 152 w 265"/>
              <a:gd name="T95" fmla="*/ 190 h 209"/>
              <a:gd name="T96" fmla="*/ 246 w 265"/>
              <a:gd name="T97" fmla="*/ 190 h 209"/>
              <a:gd name="T98" fmla="*/ 208 w 265"/>
              <a:gd name="T99" fmla="*/ 190 h 209"/>
              <a:gd name="T100" fmla="*/ 208 w 265"/>
              <a:gd name="T101" fmla="*/ 152 h 209"/>
              <a:gd name="T102" fmla="*/ 246 w 265"/>
              <a:gd name="T103" fmla="*/ 152 h 209"/>
              <a:gd name="T104" fmla="*/ 246 w 265"/>
              <a:gd name="T105" fmla="*/ 19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5" h="209">
                <a:moveTo>
                  <a:pt x="237" y="133"/>
                </a:moveTo>
                <a:lnTo>
                  <a:pt x="237" y="95"/>
                </a:lnTo>
                <a:lnTo>
                  <a:pt x="142" y="95"/>
                </a:lnTo>
                <a:lnTo>
                  <a:pt x="142" y="76"/>
                </a:lnTo>
                <a:lnTo>
                  <a:pt x="171" y="76"/>
                </a:lnTo>
                <a:lnTo>
                  <a:pt x="171" y="0"/>
                </a:lnTo>
                <a:lnTo>
                  <a:pt x="95" y="0"/>
                </a:lnTo>
                <a:lnTo>
                  <a:pt x="95" y="76"/>
                </a:lnTo>
                <a:lnTo>
                  <a:pt x="123" y="76"/>
                </a:lnTo>
                <a:lnTo>
                  <a:pt x="123" y="95"/>
                </a:lnTo>
                <a:lnTo>
                  <a:pt x="29" y="95"/>
                </a:lnTo>
                <a:lnTo>
                  <a:pt x="29" y="133"/>
                </a:lnTo>
                <a:lnTo>
                  <a:pt x="0" y="133"/>
                </a:lnTo>
                <a:lnTo>
                  <a:pt x="0" y="209"/>
                </a:lnTo>
                <a:lnTo>
                  <a:pt x="76" y="209"/>
                </a:lnTo>
                <a:lnTo>
                  <a:pt x="76" y="133"/>
                </a:lnTo>
                <a:lnTo>
                  <a:pt x="48" y="133"/>
                </a:lnTo>
                <a:lnTo>
                  <a:pt x="48" y="114"/>
                </a:lnTo>
                <a:lnTo>
                  <a:pt x="123" y="114"/>
                </a:lnTo>
                <a:lnTo>
                  <a:pt x="123" y="133"/>
                </a:lnTo>
                <a:lnTo>
                  <a:pt x="95" y="133"/>
                </a:lnTo>
                <a:lnTo>
                  <a:pt x="95" y="209"/>
                </a:lnTo>
                <a:lnTo>
                  <a:pt x="171" y="209"/>
                </a:lnTo>
                <a:lnTo>
                  <a:pt x="171" y="133"/>
                </a:lnTo>
                <a:lnTo>
                  <a:pt x="142" y="133"/>
                </a:lnTo>
                <a:lnTo>
                  <a:pt x="142" y="114"/>
                </a:lnTo>
                <a:lnTo>
                  <a:pt x="218" y="114"/>
                </a:lnTo>
                <a:lnTo>
                  <a:pt x="218" y="133"/>
                </a:lnTo>
                <a:lnTo>
                  <a:pt x="190" y="133"/>
                </a:lnTo>
                <a:lnTo>
                  <a:pt x="190" y="209"/>
                </a:lnTo>
                <a:lnTo>
                  <a:pt x="265" y="209"/>
                </a:lnTo>
                <a:lnTo>
                  <a:pt x="265" y="133"/>
                </a:lnTo>
                <a:lnTo>
                  <a:pt x="237" y="133"/>
                </a:lnTo>
                <a:close/>
                <a:moveTo>
                  <a:pt x="114" y="19"/>
                </a:moveTo>
                <a:lnTo>
                  <a:pt x="152" y="19"/>
                </a:lnTo>
                <a:lnTo>
                  <a:pt x="152" y="57"/>
                </a:lnTo>
                <a:lnTo>
                  <a:pt x="114" y="57"/>
                </a:lnTo>
                <a:lnTo>
                  <a:pt x="114" y="19"/>
                </a:lnTo>
                <a:close/>
                <a:moveTo>
                  <a:pt x="57" y="190"/>
                </a:moveTo>
                <a:lnTo>
                  <a:pt x="19" y="190"/>
                </a:lnTo>
                <a:lnTo>
                  <a:pt x="19" y="152"/>
                </a:lnTo>
                <a:lnTo>
                  <a:pt x="57" y="152"/>
                </a:lnTo>
                <a:lnTo>
                  <a:pt x="57" y="190"/>
                </a:lnTo>
                <a:close/>
                <a:moveTo>
                  <a:pt x="152" y="190"/>
                </a:moveTo>
                <a:lnTo>
                  <a:pt x="114" y="190"/>
                </a:lnTo>
                <a:lnTo>
                  <a:pt x="114" y="152"/>
                </a:lnTo>
                <a:lnTo>
                  <a:pt x="152" y="152"/>
                </a:lnTo>
                <a:lnTo>
                  <a:pt x="152" y="190"/>
                </a:lnTo>
                <a:close/>
                <a:moveTo>
                  <a:pt x="246" y="190"/>
                </a:moveTo>
                <a:lnTo>
                  <a:pt x="208" y="190"/>
                </a:lnTo>
                <a:lnTo>
                  <a:pt x="208" y="152"/>
                </a:lnTo>
                <a:lnTo>
                  <a:pt x="246" y="152"/>
                </a:lnTo>
                <a:lnTo>
                  <a:pt x="246" y="1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66" name="Group 65"/>
          <p:cNvGrpSpPr/>
          <p:nvPr/>
        </p:nvGrpSpPr>
        <p:grpSpPr>
          <a:xfrm>
            <a:off x="447676" y="2263775"/>
            <a:ext cx="360362" cy="361950"/>
            <a:chOff x="447676" y="2263775"/>
            <a:chExt cx="360362" cy="361950"/>
          </a:xfrm>
          <a:solidFill>
            <a:schemeClr val="tx1"/>
          </a:solidFill>
        </p:grpSpPr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703263" y="2400300"/>
              <a:ext cx="104775" cy="195263"/>
            </a:xfrm>
            <a:custGeom>
              <a:avLst/>
              <a:gdLst>
                <a:gd name="T0" fmla="*/ 28 w 28"/>
                <a:gd name="T1" fmla="*/ 12 h 52"/>
                <a:gd name="T2" fmla="*/ 26 w 28"/>
                <a:gd name="T3" fmla="*/ 0 h 52"/>
                <a:gd name="T4" fmla="*/ 19 w 28"/>
                <a:gd name="T5" fmla="*/ 7 h 52"/>
                <a:gd name="T6" fmla="*/ 20 w 28"/>
                <a:gd name="T7" fmla="*/ 12 h 52"/>
                <a:gd name="T8" fmla="*/ 8 w 28"/>
                <a:gd name="T9" fmla="*/ 41 h 52"/>
                <a:gd name="T10" fmla="*/ 8 w 28"/>
                <a:gd name="T11" fmla="*/ 28 h 52"/>
                <a:gd name="T12" fmla="*/ 0 w 28"/>
                <a:gd name="T13" fmla="*/ 28 h 52"/>
                <a:gd name="T14" fmla="*/ 0 w 28"/>
                <a:gd name="T15" fmla="*/ 52 h 52"/>
                <a:gd name="T16" fmla="*/ 24 w 28"/>
                <a:gd name="T17" fmla="*/ 52 h 52"/>
                <a:gd name="T18" fmla="*/ 24 w 28"/>
                <a:gd name="T19" fmla="*/ 44 h 52"/>
                <a:gd name="T20" fmla="*/ 15 w 28"/>
                <a:gd name="T21" fmla="*/ 44 h 52"/>
                <a:gd name="T22" fmla="*/ 28 w 28"/>
                <a:gd name="T2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2">
                  <a:moveTo>
                    <a:pt x="28" y="12"/>
                  </a:moveTo>
                  <a:cubicBezTo>
                    <a:pt x="28" y="8"/>
                    <a:pt x="27" y="4"/>
                    <a:pt x="26" y="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9"/>
                    <a:pt x="20" y="11"/>
                    <a:pt x="20" y="12"/>
                  </a:cubicBezTo>
                  <a:cubicBezTo>
                    <a:pt x="20" y="24"/>
                    <a:pt x="15" y="34"/>
                    <a:pt x="8" y="4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23" y="36"/>
                    <a:pt x="28" y="25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447676" y="2293938"/>
              <a:ext cx="106363" cy="200025"/>
            </a:xfrm>
            <a:custGeom>
              <a:avLst/>
              <a:gdLst>
                <a:gd name="T0" fmla="*/ 8 w 28"/>
                <a:gd name="T1" fmla="*/ 40 h 53"/>
                <a:gd name="T2" fmla="*/ 20 w 28"/>
                <a:gd name="T3" fmla="*/ 12 h 53"/>
                <a:gd name="T4" fmla="*/ 20 w 28"/>
                <a:gd name="T5" fmla="*/ 24 h 53"/>
                <a:gd name="T6" fmla="*/ 28 w 28"/>
                <a:gd name="T7" fmla="*/ 24 h 53"/>
                <a:gd name="T8" fmla="*/ 28 w 28"/>
                <a:gd name="T9" fmla="*/ 0 h 53"/>
                <a:gd name="T10" fmla="*/ 4 w 28"/>
                <a:gd name="T11" fmla="*/ 0 h 53"/>
                <a:gd name="T12" fmla="*/ 4 w 28"/>
                <a:gd name="T13" fmla="*/ 8 h 53"/>
                <a:gd name="T14" fmla="*/ 12 w 28"/>
                <a:gd name="T15" fmla="*/ 8 h 53"/>
                <a:gd name="T16" fmla="*/ 0 w 28"/>
                <a:gd name="T17" fmla="*/ 40 h 53"/>
                <a:gd name="T18" fmla="*/ 1 w 28"/>
                <a:gd name="T19" fmla="*/ 53 h 53"/>
                <a:gd name="T20" fmla="*/ 8 w 28"/>
                <a:gd name="T21" fmla="*/ 46 h 53"/>
                <a:gd name="T22" fmla="*/ 8 w 28"/>
                <a:gd name="T23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3">
                  <a:moveTo>
                    <a:pt x="8" y="40"/>
                  </a:moveTo>
                  <a:cubicBezTo>
                    <a:pt x="8" y="29"/>
                    <a:pt x="12" y="19"/>
                    <a:pt x="20" y="12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4" y="17"/>
                    <a:pt x="0" y="28"/>
                    <a:pt x="0" y="40"/>
                  </a:cubicBezTo>
                  <a:cubicBezTo>
                    <a:pt x="0" y="45"/>
                    <a:pt x="0" y="49"/>
                    <a:pt x="1" y="53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4"/>
                    <a:pt x="8" y="42"/>
                    <a:pt x="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477838" y="2520950"/>
              <a:ext cx="192088" cy="104775"/>
            </a:xfrm>
            <a:custGeom>
              <a:avLst/>
              <a:gdLst>
                <a:gd name="T0" fmla="*/ 44 w 51"/>
                <a:gd name="T1" fmla="*/ 20 h 28"/>
                <a:gd name="T2" fmla="*/ 40 w 51"/>
                <a:gd name="T3" fmla="*/ 20 h 28"/>
                <a:gd name="T4" fmla="*/ 11 w 51"/>
                <a:gd name="T5" fmla="*/ 8 h 28"/>
                <a:gd name="T6" fmla="*/ 24 w 51"/>
                <a:gd name="T7" fmla="*/ 8 h 28"/>
                <a:gd name="T8" fmla="*/ 24 w 51"/>
                <a:gd name="T9" fmla="*/ 0 h 28"/>
                <a:gd name="T10" fmla="*/ 0 w 51"/>
                <a:gd name="T11" fmla="*/ 0 h 28"/>
                <a:gd name="T12" fmla="*/ 0 w 51"/>
                <a:gd name="T13" fmla="*/ 24 h 28"/>
                <a:gd name="T14" fmla="*/ 8 w 51"/>
                <a:gd name="T15" fmla="*/ 24 h 28"/>
                <a:gd name="T16" fmla="*/ 8 w 51"/>
                <a:gd name="T17" fmla="*/ 16 h 28"/>
                <a:gd name="T18" fmla="*/ 40 w 51"/>
                <a:gd name="T19" fmla="*/ 28 h 28"/>
                <a:gd name="T20" fmla="*/ 51 w 51"/>
                <a:gd name="T21" fmla="*/ 27 h 28"/>
                <a:gd name="T22" fmla="*/ 44 w 51"/>
                <a:gd name="T23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28">
                  <a:moveTo>
                    <a:pt x="44" y="20"/>
                  </a:moveTo>
                  <a:cubicBezTo>
                    <a:pt x="43" y="20"/>
                    <a:pt x="41" y="20"/>
                    <a:pt x="40" y="20"/>
                  </a:cubicBezTo>
                  <a:cubicBezTo>
                    <a:pt x="29" y="20"/>
                    <a:pt x="18" y="16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6" y="24"/>
                    <a:pt x="27" y="28"/>
                    <a:pt x="40" y="28"/>
                  </a:cubicBezTo>
                  <a:cubicBezTo>
                    <a:pt x="44" y="28"/>
                    <a:pt x="47" y="28"/>
                    <a:pt x="51" y="27"/>
                  </a:cubicBezTo>
                  <a:cubicBezTo>
                    <a:pt x="44" y="20"/>
                    <a:pt x="44" y="20"/>
                    <a:pt x="4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76263" y="2263775"/>
              <a:ext cx="203200" cy="106363"/>
            </a:xfrm>
            <a:custGeom>
              <a:avLst/>
              <a:gdLst>
                <a:gd name="T0" fmla="*/ 30 w 54"/>
                <a:gd name="T1" fmla="*/ 28 h 28"/>
                <a:gd name="T2" fmla="*/ 54 w 54"/>
                <a:gd name="T3" fmla="*/ 28 h 28"/>
                <a:gd name="T4" fmla="*/ 54 w 54"/>
                <a:gd name="T5" fmla="*/ 4 h 28"/>
                <a:gd name="T6" fmla="*/ 46 w 54"/>
                <a:gd name="T7" fmla="*/ 4 h 28"/>
                <a:gd name="T8" fmla="*/ 46 w 54"/>
                <a:gd name="T9" fmla="*/ 13 h 28"/>
                <a:gd name="T10" fmla="*/ 14 w 54"/>
                <a:gd name="T11" fmla="*/ 0 h 28"/>
                <a:gd name="T12" fmla="*/ 0 w 54"/>
                <a:gd name="T13" fmla="*/ 2 h 28"/>
                <a:gd name="T14" fmla="*/ 7 w 54"/>
                <a:gd name="T15" fmla="*/ 9 h 28"/>
                <a:gd name="T16" fmla="*/ 14 w 54"/>
                <a:gd name="T17" fmla="*/ 8 h 28"/>
                <a:gd name="T18" fmla="*/ 42 w 54"/>
                <a:gd name="T19" fmla="*/ 20 h 28"/>
                <a:gd name="T20" fmla="*/ 30 w 54"/>
                <a:gd name="T21" fmla="*/ 20 h 28"/>
                <a:gd name="T22" fmla="*/ 30 w 54"/>
                <a:gd name="T2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28">
                  <a:moveTo>
                    <a:pt x="30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37" y="5"/>
                    <a:pt x="26" y="0"/>
                    <a:pt x="14" y="0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9"/>
                    <a:pt x="11" y="8"/>
                    <a:pt x="14" y="8"/>
                  </a:cubicBezTo>
                  <a:cubicBezTo>
                    <a:pt x="25" y="8"/>
                    <a:pt x="35" y="13"/>
                    <a:pt x="42" y="20"/>
                  </a:cubicBezTo>
                  <a:cubicBezTo>
                    <a:pt x="30" y="20"/>
                    <a:pt x="30" y="20"/>
                    <a:pt x="30" y="20"/>
                  </a:cubicBezTo>
                  <a:lnTo>
                    <a:pt x="3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871077" y="4216400"/>
            <a:ext cx="333375" cy="361950"/>
            <a:chOff x="9871076" y="4216400"/>
            <a:chExt cx="333375" cy="361950"/>
          </a:xfrm>
          <a:solidFill>
            <a:schemeClr val="tx1"/>
          </a:solidFill>
        </p:grpSpPr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9871076" y="4216400"/>
              <a:ext cx="330200" cy="125413"/>
            </a:xfrm>
            <a:custGeom>
              <a:avLst/>
              <a:gdLst>
                <a:gd name="T0" fmla="*/ 44 w 88"/>
                <a:gd name="T1" fmla="*/ 8 h 33"/>
                <a:gd name="T2" fmla="*/ 76 w 88"/>
                <a:gd name="T3" fmla="*/ 24 h 33"/>
                <a:gd name="T4" fmla="*/ 60 w 88"/>
                <a:gd name="T5" fmla="*/ 24 h 33"/>
                <a:gd name="T6" fmla="*/ 60 w 88"/>
                <a:gd name="T7" fmla="*/ 32 h 33"/>
                <a:gd name="T8" fmla="*/ 88 w 88"/>
                <a:gd name="T9" fmla="*/ 32 h 33"/>
                <a:gd name="T10" fmla="*/ 88 w 88"/>
                <a:gd name="T11" fmla="*/ 4 h 33"/>
                <a:gd name="T12" fmla="*/ 80 w 88"/>
                <a:gd name="T13" fmla="*/ 4 h 33"/>
                <a:gd name="T14" fmla="*/ 80 w 88"/>
                <a:gd name="T15" fmla="*/ 16 h 33"/>
                <a:gd name="T16" fmla="*/ 44 w 88"/>
                <a:gd name="T17" fmla="*/ 0 h 33"/>
                <a:gd name="T18" fmla="*/ 0 w 88"/>
                <a:gd name="T19" fmla="*/ 31 h 33"/>
                <a:gd name="T20" fmla="*/ 7 w 88"/>
                <a:gd name="T21" fmla="*/ 33 h 33"/>
                <a:gd name="T22" fmla="*/ 44 w 88"/>
                <a:gd name="T2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33">
                  <a:moveTo>
                    <a:pt x="44" y="8"/>
                  </a:moveTo>
                  <a:cubicBezTo>
                    <a:pt x="57" y="8"/>
                    <a:pt x="69" y="14"/>
                    <a:pt x="76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1" y="6"/>
                    <a:pt x="58" y="0"/>
                    <a:pt x="44" y="0"/>
                  </a:cubicBezTo>
                  <a:cubicBezTo>
                    <a:pt x="24" y="0"/>
                    <a:pt x="7" y="12"/>
                    <a:pt x="0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3" y="18"/>
                    <a:pt x="28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9871076" y="4454525"/>
              <a:ext cx="333375" cy="123825"/>
            </a:xfrm>
            <a:custGeom>
              <a:avLst/>
              <a:gdLst>
                <a:gd name="T0" fmla="*/ 81 w 89"/>
                <a:gd name="T1" fmla="*/ 0 h 33"/>
                <a:gd name="T2" fmla="*/ 44 w 89"/>
                <a:gd name="T3" fmla="*/ 25 h 33"/>
                <a:gd name="T4" fmla="*/ 12 w 89"/>
                <a:gd name="T5" fmla="*/ 9 h 33"/>
                <a:gd name="T6" fmla="*/ 28 w 89"/>
                <a:gd name="T7" fmla="*/ 9 h 33"/>
                <a:gd name="T8" fmla="*/ 28 w 89"/>
                <a:gd name="T9" fmla="*/ 1 h 33"/>
                <a:gd name="T10" fmla="*/ 0 w 89"/>
                <a:gd name="T11" fmla="*/ 1 h 33"/>
                <a:gd name="T12" fmla="*/ 0 w 89"/>
                <a:gd name="T13" fmla="*/ 29 h 33"/>
                <a:gd name="T14" fmla="*/ 8 w 89"/>
                <a:gd name="T15" fmla="*/ 29 h 33"/>
                <a:gd name="T16" fmla="*/ 8 w 89"/>
                <a:gd name="T17" fmla="*/ 17 h 33"/>
                <a:gd name="T18" fmla="*/ 44 w 89"/>
                <a:gd name="T19" fmla="*/ 33 h 33"/>
                <a:gd name="T20" fmla="*/ 89 w 89"/>
                <a:gd name="T21" fmla="*/ 2 h 33"/>
                <a:gd name="T22" fmla="*/ 81 w 8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33">
                  <a:moveTo>
                    <a:pt x="81" y="0"/>
                  </a:moveTo>
                  <a:cubicBezTo>
                    <a:pt x="75" y="15"/>
                    <a:pt x="61" y="25"/>
                    <a:pt x="44" y="25"/>
                  </a:cubicBezTo>
                  <a:cubicBezTo>
                    <a:pt x="32" y="25"/>
                    <a:pt x="20" y="19"/>
                    <a:pt x="12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7" y="27"/>
                    <a:pt x="30" y="33"/>
                    <a:pt x="44" y="33"/>
                  </a:cubicBezTo>
                  <a:cubicBezTo>
                    <a:pt x="64" y="33"/>
                    <a:pt x="82" y="21"/>
                    <a:pt x="89" y="2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765926" y="4194175"/>
            <a:ext cx="300038" cy="406400"/>
            <a:chOff x="6765926" y="4194175"/>
            <a:chExt cx="300038" cy="406400"/>
          </a:xfrm>
          <a:solidFill>
            <a:schemeClr val="tx1"/>
          </a:solidFill>
        </p:grpSpPr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6765926" y="4194175"/>
              <a:ext cx="300038" cy="406400"/>
            </a:xfrm>
            <a:custGeom>
              <a:avLst/>
              <a:gdLst>
                <a:gd name="T0" fmla="*/ 68 w 80"/>
                <a:gd name="T1" fmla="*/ 39 h 108"/>
                <a:gd name="T2" fmla="*/ 68 w 80"/>
                <a:gd name="T3" fmla="*/ 28 h 108"/>
                <a:gd name="T4" fmla="*/ 40 w 80"/>
                <a:gd name="T5" fmla="*/ 0 h 108"/>
                <a:gd name="T6" fmla="*/ 14 w 80"/>
                <a:gd name="T7" fmla="*/ 19 h 108"/>
                <a:gd name="T8" fmla="*/ 22 w 80"/>
                <a:gd name="T9" fmla="*/ 21 h 108"/>
                <a:gd name="T10" fmla="*/ 40 w 80"/>
                <a:gd name="T11" fmla="*/ 8 h 108"/>
                <a:gd name="T12" fmla="*/ 60 w 80"/>
                <a:gd name="T13" fmla="*/ 28 h 108"/>
                <a:gd name="T14" fmla="*/ 60 w 80"/>
                <a:gd name="T15" fmla="*/ 33 h 108"/>
                <a:gd name="T16" fmla="*/ 40 w 80"/>
                <a:gd name="T17" fmla="*/ 28 h 108"/>
                <a:gd name="T18" fmla="*/ 0 w 80"/>
                <a:gd name="T19" fmla="*/ 68 h 108"/>
                <a:gd name="T20" fmla="*/ 40 w 80"/>
                <a:gd name="T21" fmla="*/ 108 h 108"/>
                <a:gd name="T22" fmla="*/ 80 w 80"/>
                <a:gd name="T23" fmla="*/ 68 h 108"/>
                <a:gd name="T24" fmla="*/ 68 w 80"/>
                <a:gd name="T25" fmla="*/ 39 h 108"/>
                <a:gd name="T26" fmla="*/ 40 w 80"/>
                <a:gd name="T27" fmla="*/ 100 h 108"/>
                <a:gd name="T28" fmla="*/ 8 w 80"/>
                <a:gd name="T29" fmla="*/ 68 h 108"/>
                <a:gd name="T30" fmla="*/ 40 w 80"/>
                <a:gd name="T31" fmla="*/ 36 h 108"/>
                <a:gd name="T32" fmla="*/ 72 w 80"/>
                <a:gd name="T33" fmla="*/ 68 h 108"/>
                <a:gd name="T34" fmla="*/ 40 w 80"/>
                <a:gd name="T3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08">
                  <a:moveTo>
                    <a:pt x="68" y="39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8" y="13"/>
                    <a:pt x="56" y="0"/>
                    <a:pt x="40" y="0"/>
                  </a:cubicBezTo>
                  <a:cubicBezTo>
                    <a:pt x="29" y="0"/>
                    <a:pt x="18" y="7"/>
                    <a:pt x="14" y="19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13"/>
                    <a:pt x="32" y="8"/>
                    <a:pt x="40" y="8"/>
                  </a:cubicBezTo>
                  <a:cubicBezTo>
                    <a:pt x="51" y="8"/>
                    <a:pt x="60" y="17"/>
                    <a:pt x="60" y="28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5" y="30"/>
                    <a:pt x="48" y="28"/>
                    <a:pt x="40" y="28"/>
                  </a:cubicBezTo>
                  <a:cubicBezTo>
                    <a:pt x="18" y="28"/>
                    <a:pt x="0" y="46"/>
                    <a:pt x="0" y="68"/>
                  </a:cubicBezTo>
                  <a:cubicBezTo>
                    <a:pt x="0" y="90"/>
                    <a:pt x="18" y="108"/>
                    <a:pt x="40" y="108"/>
                  </a:cubicBezTo>
                  <a:cubicBezTo>
                    <a:pt x="63" y="108"/>
                    <a:pt x="80" y="90"/>
                    <a:pt x="80" y="68"/>
                  </a:cubicBezTo>
                  <a:cubicBezTo>
                    <a:pt x="80" y="57"/>
                    <a:pt x="76" y="47"/>
                    <a:pt x="68" y="39"/>
                  </a:cubicBezTo>
                  <a:close/>
                  <a:moveTo>
                    <a:pt x="40" y="100"/>
                  </a:moveTo>
                  <a:cubicBezTo>
                    <a:pt x="23" y="100"/>
                    <a:pt x="8" y="86"/>
                    <a:pt x="8" y="68"/>
                  </a:cubicBezTo>
                  <a:cubicBezTo>
                    <a:pt x="8" y="50"/>
                    <a:pt x="23" y="36"/>
                    <a:pt x="40" y="36"/>
                  </a:cubicBezTo>
                  <a:cubicBezTo>
                    <a:pt x="58" y="36"/>
                    <a:pt x="72" y="50"/>
                    <a:pt x="72" y="68"/>
                  </a:cubicBezTo>
                  <a:cubicBezTo>
                    <a:pt x="72" y="86"/>
                    <a:pt x="58" y="100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886576" y="4419600"/>
              <a:ext cx="60325" cy="106363"/>
            </a:xfrm>
            <a:custGeom>
              <a:avLst/>
              <a:gdLst>
                <a:gd name="T0" fmla="*/ 8 w 16"/>
                <a:gd name="T1" fmla="*/ 0 h 28"/>
                <a:gd name="T2" fmla="*/ 0 w 16"/>
                <a:gd name="T3" fmla="*/ 8 h 28"/>
                <a:gd name="T4" fmla="*/ 4 w 16"/>
                <a:gd name="T5" fmla="*/ 15 h 28"/>
                <a:gd name="T6" fmla="*/ 4 w 16"/>
                <a:gd name="T7" fmla="*/ 28 h 28"/>
                <a:gd name="T8" fmla="*/ 12 w 16"/>
                <a:gd name="T9" fmla="*/ 28 h 28"/>
                <a:gd name="T10" fmla="*/ 12 w 16"/>
                <a:gd name="T11" fmla="*/ 15 h 28"/>
                <a:gd name="T12" fmla="*/ 16 w 16"/>
                <a:gd name="T13" fmla="*/ 8 h 28"/>
                <a:gd name="T14" fmla="*/ 8 w 16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1"/>
                    <a:pt x="2" y="13"/>
                    <a:pt x="4" y="1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5" y="13"/>
                    <a:pt x="16" y="11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59" name="Freeform 55"/>
          <p:cNvSpPr>
            <a:spLocks noEditPoints="1"/>
          </p:cNvSpPr>
          <p:nvPr/>
        </p:nvSpPr>
        <p:spPr bwMode="auto">
          <a:xfrm>
            <a:off x="8331202" y="2249489"/>
            <a:ext cx="390525" cy="392113"/>
          </a:xfrm>
          <a:custGeom>
            <a:avLst/>
            <a:gdLst>
              <a:gd name="T0" fmla="*/ 100 w 104"/>
              <a:gd name="T1" fmla="*/ 18 h 104"/>
              <a:gd name="T2" fmla="*/ 98 w 104"/>
              <a:gd name="T3" fmla="*/ 13 h 104"/>
              <a:gd name="T4" fmla="*/ 76 w 104"/>
              <a:gd name="T5" fmla="*/ 34 h 104"/>
              <a:gd name="T6" fmla="*/ 70 w 104"/>
              <a:gd name="T7" fmla="*/ 28 h 104"/>
              <a:gd name="T8" fmla="*/ 91 w 104"/>
              <a:gd name="T9" fmla="*/ 7 h 104"/>
              <a:gd name="T10" fmla="*/ 86 w 104"/>
              <a:gd name="T11" fmla="*/ 4 h 104"/>
              <a:gd name="T12" fmla="*/ 72 w 104"/>
              <a:gd name="T13" fmla="*/ 0 h 104"/>
              <a:gd name="T14" fmla="*/ 40 w 104"/>
              <a:gd name="T15" fmla="*/ 32 h 104"/>
              <a:gd name="T16" fmla="*/ 40 w 104"/>
              <a:gd name="T17" fmla="*/ 36 h 104"/>
              <a:gd name="T18" fmla="*/ 6 w 104"/>
              <a:gd name="T19" fmla="*/ 70 h 104"/>
              <a:gd name="T20" fmla="*/ 0 w 104"/>
              <a:gd name="T21" fmla="*/ 84 h 104"/>
              <a:gd name="T22" fmla="*/ 6 w 104"/>
              <a:gd name="T23" fmla="*/ 99 h 104"/>
              <a:gd name="T24" fmla="*/ 20 w 104"/>
              <a:gd name="T25" fmla="*/ 104 h 104"/>
              <a:gd name="T26" fmla="*/ 34 w 104"/>
              <a:gd name="T27" fmla="*/ 99 h 104"/>
              <a:gd name="T28" fmla="*/ 68 w 104"/>
              <a:gd name="T29" fmla="*/ 64 h 104"/>
              <a:gd name="T30" fmla="*/ 72 w 104"/>
              <a:gd name="T31" fmla="*/ 64 h 104"/>
              <a:gd name="T32" fmla="*/ 104 w 104"/>
              <a:gd name="T33" fmla="*/ 32 h 104"/>
              <a:gd name="T34" fmla="*/ 100 w 104"/>
              <a:gd name="T35" fmla="*/ 18 h 104"/>
              <a:gd name="T36" fmla="*/ 72 w 104"/>
              <a:gd name="T37" fmla="*/ 56 h 104"/>
              <a:gd name="T38" fmla="*/ 67 w 104"/>
              <a:gd name="T39" fmla="*/ 56 h 104"/>
              <a:gd name="T40" fmla="*/ 65 w 104"/>
              <a:gd name="T41" fmla="*/ 56 h 104"/>
              <a:gd name="T42" fmla="*/ 64 w 104"/>
              <a:gd name="T43" fmla="*/ 57 h 104"/>
              <a:gd name="T44" fmla="*/ 28 w 104"/>
              <a:gd name="T45" fmla="*/ 93 h 104"/>
              <a:gd name="T46" fmla="*/ 11 w 104"/>
              <a:gd name="T47" fmla="*/ 93 h 104"/>
              <a:gd name="T48" fmla="*/ 8 w 104"/>
              <a:gd name="T49" fmla="*/ 84 h 104"/>
              <a:gd name="T50" fmla="*/ 11 w 104"/>
              <a:gd name="T51" fmla="*/ 76 h 104"/>
              <a:gd name="T52" fmla="*/ 47 w 104"/>
              <a:gd name="T53" fmla="*/ 40 h 104"/>
              <a:gd name="T54" fmla="*/ 48 w 104"/>
              <a:gd name="T55" fmla="*/ 39 h 104"/>
              <a:gd name="T56" fmla="*/ 48 w 104"/>
              <a:gd name="T57" fmla="*/ 37 h 104"/>
              <a:gd name="T58" fmla="*/ 48 w 104"/>
              <a:gd name="T59" fmla="*/ 32 h 104"/>
              <a:gd name="T60" fmla="*/ 72 w 104"/>
              <a:gd name="T61" fmla="*/ 8 h 104"/>
              <a:gd name="T62" fmla="*/ 77 w 104"/>
              <a:gd name="T63" fmla="*/ 9 h 104"/>
              <a:gd name="T64" fmla="*/ 59 w 104"/>
              <a:gd name="T65" fmla="*/ 28 h 104"/>
              <a:gd name="T66" fmla="*/ 76 w 104"/>
              <a:gd name="T67" fmla="*/ 45 h 104"/>
              <a:gd name="T68" fmla="*/ 95 w 104"/>
              <a:gd name="T69" fmla="*/ 27 h 104"/>
              <a:gd name="T70" fmla="*/ 96 w 104"/>
              <a:gd name="T71" fmla="*/ 32 h 104"/>
              <a:gd name="T72" fmla="*/ 72 w 104"/>
              <a:gd name="T73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104">
                <a:moveTo>
                  <a:pt x="100" y="18"/>
                </a:moveTo>
                <a:cubicBezTo>
                  <a:pt x="98" y="13"/>
                  <a:pt x="98" y="13"/>
                  <a:pt x="98" y="13"/>
                </a:cubicBezTo>
                <a:cubicBezTo>
                  <a:pt x="76" y="34"/>
                  <a:pt x="76" y="34"/>
                  <a:pt x="76" y="34"/>
                </a:cubicBezTo>
                <a:cubicBezTo>
                  <a:pt x="70" y="28"/>
                  <a:pt x="70" y="28"/>
                  <a:pt x="70" y="28"/>
                </a:cubicBezTo>
                <a:cubicBezTo>
                  <a:pt x="91" y="7"/>
                  <a:pt x="91" y="7"/>
                  <a:pt x="91" y="7"/>
                </a:cubicBezTo>
                <a:cubicBezTo>
                  <a:pt x="86" y="4"/>
                  <a:pt x="86" y="4"/>
                  <a:pt x="86" y="4"/>
                </a:cubicBezTo>
                <a:cubicBezTo>
                  <a:pt x="82" y="2"/>
                  <a:pt x="77" y="0"/>
                  <a:pt x="72" y="0"/>
                </a:cubicBezTo>
                <a:cubicBezTo>
                  <a:pt x="54" y="0"/>
                  <a:pt x="40" y="15"/>
                  <a:pt x="40" y="32"/>
                </a:cubicBezTo>
                <a:cubicBezTo>
                  <a:pt x="40" y="34"/>
                  <a:pt x="40" y="35"/>
                  <a:pt x="40" y="36"/>
                </a:cubicBezTo>
                <a:cubicBezTo>
                  <a:pt x="28" y="48"/>
                  <a:pt x="8" y="68"/>
                  <a:pt x="6" y="70"/>
                </a:cubicBezTo>
                <a:cubicBezTo>
                  <a:pt x="2" y="74"/>
                  <a:pt x="0" y="79"/>
                  <a:pt x="0" y="84"/>
                </a:cubicBezTo>
                <a:cubicBezTo>
                  <a:pt x="0" y="90"/>
                  <a:pt x="2" y="95"/>
                  <a:pt x="6" y="99"/>
                </a:cubicBezTo>
                <a:cubicBezTo>
                  <a:pt x="9" y="102"/>
                  <a:pt x="14" y="104"/>
                  <a:pt x="20" y="104"/>
                </a:cubicBezTo>
                <a:cubicBezTo>
                  <a:pt x="25" y="104"/>
                  <a:pt x="30" y="102"/>
                  <a:pt x="34" y="99"/>
                </a:cubicBezTo>
                <a:cubicBezTo>
                  <a:pt x="36" y="96"/>
                  <a:pt x="56" y="76"/>
                  <a:pt x="68" y="64"/>
                </a:cubicBezTo>
                <a:cubicBezTo>
                  <a:pt x="69" y="64"/>
                  <a:pt x="71" y="64"/>
                  <a:pt x="72" y="64"/>
                </a:cubicBezTo>
                <a:cubicBezTo>
                  <a:pt x="89" y="64"/>
                  <a:pt x="104" y="50"/>
                  <a:pt x="104" y="32"/>
                </a:cubicBezTo>
                <a:cubicBezTo>
                  <a:pt x="104" y="27"/>
                  <a:pt x="102" y="22"/>
                  <a:pt x="100" y="18"/>
                </a:cubicBezTo>
                <a:close/>
                <a:moveTo>
                  <a:pt x="72" y="56"/>
                </a:moveTo>
                <a:cubicBezTo>
                  <a:pt x="70" y="56"/>
                  <a:pt x="69" y="56"/>
                  <a:pt x="67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4" y="57"/>
                  <a:pt x="64" y="57"/>
                  <a:pt x="64" y="57"/>
                </a:cubicBezTo>
                <a:cubicBezTo>
                  <a:pt x="52" y="69"/>
                  <a:pt x="31" y="91"/>
                  <a:pt x="28" y="93"/>
                </a:cubicBezTo>
                <a:cubicBezTo>
                  <a:pt x="24" y="97"/>
                  <a:pt x="16" y="97"/>
                  <a:pt x="11" y="93"/>
                </a:cubicBezTo>
                <a:cubicBezTo>
                  <a:pt x="9" y="91"/>
                  <a:pt x="8" y="88"/>
                  <a:pt x="8" y="84"/>
                </a:cubicBezTo>
                <a:cubicBezTo>
                  <a:pt x="8" y="81"/>
                  <a:pt x="9" y="78"/>
                  <a:pt x="11" y="76"/>
                </a:cubicBezTo>
                <a:cubicBezTo>
                  <a:pt x="14" y="74"/>
                  <a:pt x="35" y="52"/>
                  <a:pt x="47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5"/>
                  <a:pt x="48" y="34"/>
                  <a:pt x="48" y="32"/>
                </a:cubicBezTo>
                <a:cubicBezTo>
                  <a:pt x="48" y="19"/>
                  <a:pt x="58" y="8"/>
                  <a:pt x="72" y="8"/>
                </a:cubicBezTo>
                <a:cubicBezTo>
                  <a:pt x="74" y="8"/>
                  <a:pt x="76" y="9"/>
                  <a:pt x="77" y="9"/>
                </a:cubicBezTo>
                <a:cubicBezTo>
                  <a:pt x="59" y="28"/>
                  <a:pt x="59" y="28"/>
                  <a:pt x="59" y="28"/>
                </a:cubicBezTo>
                <a:cubicBezTo>
                  <a:pt x="76" y="45"/>
                  <a:pt x="76" y="45"/>
                  <a:pt x="76" y="45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9"/>
                  <a:pt x="96" y="30"/>
                  <a:pt x="96" y="32"/>
                </a:cubicBezTo>
                <a:cubicBezTo>
                  <a:pt x="96" y="46"/>
                  <a:pt x="85" y="56"/>
                  <a:pt x="72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67" name="Group 66"/>
          <p:cNvGrpSpPr/>
          <p:nvPr/>
        </p:nvGrpSpPr>
        <p:grpSpPr>
          <a:xfrm>
            <a:off x="2598739" y="2279650"/>
            <a:ext cx="481013" cy="331788"/>
            <a:chOff x="2598738" y="2279650"/>
            <a:chExt cx="481013" cy="331788"/>
          </a:xfrm>
          <a:solidFill>
            <a:schemeClr val="tx1"/>
          </a:solidFill>
        </p:grpSpPr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2598738" y="2279650"/>
              <a:ext cx="481013" cy="331788"/>
            </a:xfrm>
            <a:custGeom>
              <a:avLst/>
              <a:gdLst>
                <a:gd name="T0" fmla="*/ 120 w 128"/>
                <a:gd name="T1" fmla="*/ 47 h 88"/>
                <a:gd name="T2" fmla="*/ 94 w 128"/>
                <a:gd name="T3" fmla="*/ 20 h 88"/>
                <a:gd name="T4" fmla="*/ 64 w 128"/>
                <a:gd name="T5" fmla="*/ 0 h 88"/>
                <a:gd name="T6" fmla="*/ 32 w 128"/>
                <a:gd name="T7" fmla="*/ 29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7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9 h 88"/>
                <a:gd name="T28" fmla="*/ 24 w 128"/>
                <a:gd name="T29" fmla="*/ 48 h 88"/>
                <a:gd name="T30" fmla="*/ 24 w 128"/>
                <a:gd name="T31" fmla="*/ 46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6 h 88"/>
                <a:gd name="T42" fmla="*/ 88 w 128"/>
                <a:gd name="T43" fmla="*/ 29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4 w 128"/>
                <a:gd name="T51" fmla="*/ 52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7"/>
                  </a:moveTo>
                  <a:cubicBezTo>
                    <a:pt x="119" y="33"/>
                    <a:pt x="108" y="21"/>
                    <a:pt x="94" y="20"/>
                  </a:cubicBezTo>
                  <a:cubicBezTo>
                    <a:pt x="89" y="9"/>
                    <a:pt x="77" y="0"/>
                    <a:pt x="64" y="0"/>
                  </a:cubicBezTo>
                  <a:cubicBezTo>
                    <a:pt x="48" y="0"/>
                    <a:pt x="34" y="13"/>
                    <a:pt x="32" y="29"/>
                  </a:cubicBezTo>
                  <a:cubicBezTo>
                    <a:pt x="26" y="30"/>
                    <a:pt x="20" y="35"/>
                    <a:pt x="17" y="41"/>
                  </a:cubicBezTo>
                  <a:cubicBezTo>
                    <a:pt x="7" y="44"/>
                    <a:pt x="0" y="54"/>
                    <a:pt x="0" y="64"/>
                  </a:cubicBezTo>
                  <a:cubicBezTo>
                    <a:pt x="0" y="78"/>
                    <a:pt x="11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8"/>
                    <a:pt x="128" y="64"/>
                  </a:cubicBezTo>
                  <a:cubicBezTo>
                    <a:pt x="128" y="58"/>
                    <a:pt x="125" y="51"/>
                    <a:pt x="120" y="47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7"/>
                    <a:pt x="14" y="50"/>
                    <a:pt x="21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6" y="40"/>
                    <a:pt x="31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1" y="8"/>
                    <a:pt x="64" y="8"/>
                  </a:cubicBezTo>
                  <a:cubicBezTo>
                    <a:pt x="75" y="8"/>
                    <a:pt x="84" y="15"/>
                    <a:pt x="87" y="26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8" y="55"/>
                    <a:pt x="120" y="59"/>
                    <a:pt x="120" y="64"/>
                  </a:cubicBezTo>
                  <a:cubicBezTo>
                    <a:pt x="120" y="73"/>
                    <a:pt x="113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2768601" y="2395538"/>
              <a:ext cx="142875" cy="155575"/>
            </a:xfrm>
            <a:custGeom>
              <a:avLst/>
              <a:gdLst>
                <a:gd name="T0" fmla="*/ 0 w 90"/>
                <a:gd name="T1" fmla="*/ 45 h 98"/>
                <a:gd name="T2" fmla="*/ 14 w 90"/>
                <a:gd name="T3" fmla="*/ 57 h 98"/>
                <a:gd name="T4" fmla="*/ 35 w 90"/>
                <a:gd name="T5" fmla="*/ 36 h 98"/>
                <a:gd name="T6" fmla="*/ 35 w 90"/>
                <a:gd name="T7" fmla="*/ 98 h 98"/>
                <a:gd name="T8" fmla="*/ 54 w 90"/>
                <a:gd name="T9" fmla="*/ 98 h 98"/>
                <a:gd name="T10" fmla="*/ 54 w 90"/>
                <a:gd name="T11" fmla="*/ 36 h 98"/>
                <a:gd name="T12" fmla="*/ 75 w 90"/>
                <a:gd name="T13" fmla="*/ 57 h 98"/>
                <a:gd name="T14" fmla="*/ 90 w 90"/>
                <a:gd name="T15" fmla="*/ 45 h 98"/>
                <a:gd name="T16" fmla="*/ 45 w 90"/>
                <a:gd name="T17" fmla="*/ 0 h 98"/>
                <a:gd name="T18" fmla="*/ 0 w 90"/>
                <a:gd name="T19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8">
                  <a:moveTo>
                    <a:pt x="0" y="45"/>
                  </a:moveTo>
                  <a:lnTo>
                    <a:pt x="14" y="57"/>
                  </a:lnTo>
                  <a:lnTo>
                    <a:pt x="35" y="36"/>
                  </a:lnTo>
                  <a:lnTo>
                    <a:pt x="35" y="98"/>
                  </a:lnTo>
                  <a:lnTo>
                    <a:pt x="54" y="98"/>
                  </a:lnTo>
                  <a:lnTo>
                    <a:pt x="54" y="36"/>
                  </a:lnTo>
                  <a:lnTo>
                    <a:pt x="75" y="57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62" name="Freeform 58"/>
          <p:cNvSpPr>
            <a:spLocks noEditPoints="1"/>
          </p:cNvSpPr>
          <p:nvPr/>
        </p:nvSpPr>
        <p:spPr bwMode="auto">
          <a:xfrm>
            <a:off x="419101" y="3187700"/>
            <a:ext cx="419100" cy="331788"/>
          </a:xfrm>
          <a:custGeom>
            <a:avLst/>
            <a:gdLst>
              <a:gd name="T0" fmla="*/ 236 w 264"/>
              <a:gd name="T1" fmla="*/ 66 h 209"/>
              <a:gd name="T2" fmla="*/ 170 w 264"/>
              <a:gd name="T3" fmla="*/ 28 h 209"/>
              <a:gd name="T4" fmla="*/ 94 w 264"/>
              <a:gd name="T5" fmla="*/ 0 h 209"/>
              <a:gd name="T6" fmla="*/ 75 w 264"/>
              <a:gd name="T7" fmla="*/ 28 h 209"/>
              <a:gd name="T8" fmla="*/ 0 w 264"/>
              <a:gd name="T9" fmla="*/ 0 h 209"/>
              <a:gd name="T10" fmla="*/ 75 w 264"/>
              <a:gd name="T11" fmla="*/ 76 h 209"/>
              <a:gd name="T12" fmla="*/ 94 w 264"/>
              <a:gd name="T13" fmla="*/ 47 h 209"/>
              <a:gd name="T14" fmla="*/ 170 w 264"/>
              <a:gd name="T15" fmla="*/ 76 h 209"/>
              <a:gd name="T16" fmla="*/ 217 w 264"/>
              <a:gd name="T17" fmla="*/ 47 h 209"/>
              <a:gd name="T18" fmla="*/ 189 w 264"/>
              <a:gd name="T19" fmla="*/ 66 h 209"/>
              <a:gd name="T20" fmla="*/ 217 w 264"/>
              <a:gd name="T21" fmla="*/ 142 h 209"/>
              <a:gd name="T22" fmla="*/ 170 w 264"/>
              <a:gd name="T23" fmla="*/ 161 h 209"/>
              <a:gd name="T24" fmla="*/ 94 w 264"/>
              <a:gd name="T25" fmla="*/ 133 h 209"/>
              <a:gd name="T26" fmla="*/ 75 w 264"/>
              <a:gd name="T27" fmla="*/ 161 h 209"/>
              <a:gd name="T28" fmla="*/ 0 w 264"/>
              <a:gd name="T29" fmla="*/ 133 h 209"/>
              <a:gd name="T30" fmla="*/ 75 w 264"/>
              <a:gd name="T31" fmla="*/ 209 h 209"/>
              <a:gd name="T32" fmla="*/ 94 w 264"/>
              <a:gd name="T33" fmla="*/ 180 h 209"/>
              <a:gd name="T34" fmla="*/ 170 w 264"/>
              <a:gd name="T35" fmla="*/ 209 h 209"/>
              <a:gd name="T36" fmla="*/ 236 w 264"/>
              <a:gd name="T37" fmla="*/ 180 h 209"/>
              <a:gd name="T38" fmla="*/ 264 w 264"/>
              <a:gd name="T39" fmla="*/ 142 h 209"/>
              <a:gd name="T40" fmla="*/ 56 w 264"/>
              <a:gd name="T41" fmla="*/ 57 h 209"/>
              <a:gd name="T42" fmla="*/ 18 w 264"/>
              <a:gd name="T43" fmla="*/ 19 h 209"/>
              <a:gd name="T44" fmla="*/ 56 w 264"/>
              <a:gd name="T45" fmla="*/ 57 h 209"/>
              <a:gd name="T46" fmla="*/ 113 w 264"/>
              <a:gd name="T47" fmla="*/ 57 h 209"/>
              <a:gd name="T48" fmla="*/ 151 w 264"/>
              <a:gd name="T49" fmla="*/ 19 h 209"/>
              <a:gd name="T50" fmla="*/ 56 w 264"/>
              <a:gd name="T51" fmla="*/ 190 h 209"/>
              <a:gd name="T52" fmla="*/ 18 w 264"/>
              <a:gd name="T53" fmla="*/ 152 h 209"/>
              <a:gd name="T54" fmla="*/ 56 w 264"/>
              <a:gd name="T55" fmla="*/ 190 h 209"/>
              <a:gd name="T56" fmla="*/ 113 w 264"/>
              <a:gd name="T57" fmla="*/ 190 h 209"/>
              <a:gd name="T58" fmla="*/ 151 w 264"/>
              <a:gd name="T59" fmla="*/ 152 h 209"/>
              <a:gd name="T60" fmla="*/ 245 w 264"/>
              <a:gd name="T61" fmla="*/ 123 h 209"/>
              <a:gd name="T62" fmla="*/ 208 w 264"/>
              <a:gd name="T63" fmla="*/ 85 h 209"/>
              <a:gd name="T64" fmla="*/ 245 w 264"/>
              <a:gd name="T65" fmla="*/ 12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4" h="209">
                <a:moveTo>
                  <a:pt x="264" y="66"/>
                </a:moveTo>
                <a:lnTo>
                  <a:pt x="236" y="66"/>
                </a:lnTo>
                <a:lnTo>
                  <a:pt x="236" y="28"/>
                </a:lnTo>
                <a:lnTo>
                  <a:pt x="170" y="28"/>
                </a:lnTo>
                <a:lnTo>
                  <a:pt x="170" y="0"/>
                </a:lnTo>
                <a:lnTo>
                  <a:pt x="94" y="0"/>
                </a:lnTo>
                <a:lnTo>
                  <a:pt x="94" y="28"/>
                </a:lnTo>
                <a:lnTo>
                  <a:pt x="75" y="28"/>
                </a:lnTo>
                <a:lnTo>
                  <a:pt x="75" y="0"/>
                </a:lnTo>
                <a:lnTo>
                  <a:pt x="0" y="0"/>
                </a:lnTo>
                <a:lnTo>
                  <a:pt x="0" y="76"/>
                </a:lnTo>
                <a:lnTo>
                  <a:pt x="75" y="76"/>
                </a:lnTo>
                <a:lnTo>
                  <a:pt x="75" y="47"/>
                </a:lnTo>
                <a:lnTo>
                  <a:pt x="94" y="47"/>
                </a:lnTo>
                <a:lnTo>
                  <a:pt x="94" y="76"/>
                </a:lnTo>
                <a:lnTo>
                  <a:pt x="170" y="76"/>
                </a:lnTo>
                <a:lnTo>
                  <a:pt x="170" y="47"/>
                </a:lnTo>
                <a:lnTo>
                  <a:pt x="217" y="47"/>
                </a:lnTo>
                <a:lnTo>
                  <a:pt x="217" y="66"/>
                </a:lnTo>
                <a:lnTo>
                  <a:pt x="189" y="66"/>
                </a:lnTo>
                <a:lnTo>
                  <a:pt x="189" y="142"/>
                </a:lnTo>
                <a:lnTo>
                  <a:pt x="217" y="142"/>
                </a:lnTo>
                <a:lnTo>
                  <a:pt x="217" y="161"/>
                </a:lnTo>
                <a:lnTo>
                  <a:pt x="170" y="161"/>
                </a:lnTo>
                <a:lnTo>
                  <a:pt x="170" y="133"/>
                </a:lnTo>
                <a:lnTo>
                  <a:pt x="94" y="133"/>
                </a:lnTo>
                <a:lnTo>
                  <a:pt x="94" y="161"/>
                </a:lnTo>
                <a:lnTo>
                  <a:pt x="75" y="161"/>
                </a:lnTo>
                <a:lnTo>
                  <a:pt x="75" y="133"/>
                </a:lnTo>
                <a:lnTo>
                  <a:pt x="0" y="133"/>
                </a:lnTo>
                <a:lnTo>
                  <a:pt x="0" y="209"/>
                </a:lnTo>
                <a:lnTo>
                  <a:pt x="75" y="209"/>
                </a:lnTo>
                <a:lnTo>
                  <a:pt x="75" y="180"/>
                </a:lnTo>
                <a:lnTo>
                  <a:pt x="94" y="180"/>
                </a:lnTo>
                <a:lnTo>
                  <a:pt x="94" y="209"/>
                </a:lnTo>
                <a:lnTo>
                  <a:pt x="170" y="209"/>
                </a:lnTo>
                <a:lnTo>
                  <a:pt x="170" y="180"/>
                </a:lnTo>
                <a:lnTo>
                  <a:pt x="236" y="180"/>
                </a:lnTo>
                <a:lnTo>
                  <a:pt x="236" y="142"/>
                </a:lnTo>
                <a:lnTo>
                  <a:pt x="264" y="142"/>
                </a:lnTo>
                <a:lnTo>
                  <a:pt x="264" y="66"/>
                </a:lnTo>
                <a:close/>
                <a:moveTo>
                  <a:pt x="56" y="57"/>
                </a:moveTo>
                <a:lnTo>
                  <a:pt x="18" y="57"/>
                </a:lnTo>
                <a:lnTo>
                  <a:pt x="18" y="19"/>
                </a:lnTo>
                <a:lnTo>
                  <a:pt x="56" y="19"/>
                </a:lnTo>
                <a:lnTo>
                  <a:pt x="56" y="57"/>
                </a:lnTo>
                <a:close/>
                <a:moveTo>
                  <a:pt x="151" y="57"/>
                </a:moveTo>
                <a:lnTo>
                  <a:pt x="113" y="57"/>
                </a:lnTo>
                <a:lnTo>
                  <a:pt x="113" y="19"/>
                </a:lnTo>
                <a:lnTo>
                  <a:pt x="151" y="19"/>
                </a:lnTo>
                <a:lnTo>
                  <a:pt x="151" y="57"/>
                </a:lnTo>
                <a:close/>
                <a:moveTo>
                  <a:pt x="56" y="190"/>
                </a:moveTo>
                <a:lnTo>
                  <a:pt x="18" y="190"/>
                </a:lnTo>
                <a:lnTo>
                  <a:pt x="18" y="152"/>
                </a:lnTo>
                <a:lnTo>
                  <a:pt x="56" y="152"/>
                </a:lnTo>
                <a:lnTo>
                  <a:pt x="56" y="190"/>
                </a:lnTo>
                <a:close/>
                <a:moveTo>
                  <a:pt x="151" y="190"/>
                </a:moveTo>
                <a:lnTo>
                  <a:pt x="113" y="190"/>
                </a:lnTo>
                <a:lnTo>
                  <a:pt x="113" y="152"/>
                </a:lnTo>
                <a:lnTo>
                  <a:pt x="151" y="152"/>
                </a:lnTo>
                <a:lnTo>
                  <a:pt x="151" y="190"/>
                </a:lnTo>
                <a:close/>
                <a:moveTo>
                  <a:pt x="245" y="123"/>
                </a:moveTo>
                <a:lnTo>
                  <a:pt x="208" y="123"/>
                </a:lnTo>
                <a:lnTo>
                  <a:pt x="208" y="85"/>
                </a:lnTo>
                <a:lnTo>
                  <a:pt x="245" y="85"/>
                </a:lnTo>
                <a:lnTo>
                  <a:pt x="245" y="1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grpSp>
        <p:nvGrpSpPr>
          <p:cNvPr id="70" name="Group 69"/>
          <p:cNvGrpSpPr/>
          <p:nvPr/>
        </p:nvGrpSpPr>
        <p:grpSpPr>
          <a:xfrm>
            <a:off x="6675439" y="2279650"/>
            <a:ext cx="481013" cy="331788"/>
            <a:chOff x="6675438" y="2279650"/>
            <a:chExt cx="481013" cy="331788"/>
          </a:xfrm>
          <a:solidFill>
            <a:schemeClr val="tx1"/>
          </a:solidFill>
        </p:grpSpPr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6675438" y="2279650"/>
              <a:ext cx="481013" cy="331788"/>
            </a:xfrm>
            <a:custGeom>
              <a:avLst/>
              <a:gdLst>
                <a:gd name="T0" fmla="*/ 128 w 128"/>
                <a:gd name="T1" fmla="*/ 44 h 88"/>
                <a:gd name="T2" fmla="*/ 119 w 128"/>
                <a:gd name="T3" fmla="*/ 16 h 88"/>
                <a:gd name="T4" fmla="*/ 84 w 128"/>
                <a:gd name="T5" fmla="*/ 16 h 88"/>
                <a:gd name="T6" fmla="*/ 84 w 128"/>
                <a:gd name="T7" fmla="*/ 0 h 88"/>
                <a:gd name="T8" fmla="*/ 0 w 128"/>
                <a:gd name="T9" fmla="*/ 0 h 88"/>
                <a:gd name="T10" fmla="*/ 0 w 128"/>
                <a:gd name="T11" fmla="*/ 76 h 88"/>
                <a:gd name="T12" fmla="*/ 17 w 128"/>
                <a:gd name="T13" fmla="*/ 76 h 88"/>
                <a:gd name="T14" fmla="*/ 32 w 128"/>
                <a:gd name="T15" fmla="*/ 88 h 88"/>
                <a:gd name="T16" fmla="*/ 48 w 128"/>
                <a:gd name="T17" fmla="*/ 76 h 88"/>
                <a:gd name="T18" fmla="*/ 76 w 128"/>
                <a:gd name="T19" fmla="*/ 76 h 88"/>
                <a:gd name="T20" fmla="*/ 84 w 128"/>
                <a:gd name="T21" fmla="*/ 76 h 88"/>
                <a:gd name="T22" fmla="*/ 85 w 128"/>
                <a:gd name="T23" fmla="*/ 76 h 88"/>
                <a:gd name="T24" fmla="*/ 100 w 128"/>
                <a:gd name="T25" fmla="*/ 88 h 88"/>
                <a:gd name="T26" fmla="*/ 116 w 128"/>
                <a:gd name="T27" fmla="*/ 76 h 88"/>
                <a:gd name="T28" fmla="*/ 128 w 128"/>
                <a:gd name="T29" fmla="*/ 76 h 88"/>
                <a:gd name="T30" fmla="*/ 128 w 128"/>
                <a:gd name="T31" fmla="*/ 44 h 88"/>
                <a:gd name="T32" fmla="*/ 32 w 128"/>
                <a:gd name="T33" fmla="*/ 80 h 88"/>
                <a:gd name="T34" fmla="*/ 24 w 128"/>
                <a:gd name="T35" fmla="*/ 72 h 88"/>
                <a:gd name="T36" fmla="*/ 32 w 128"/>
                <a:gd name="T37" fmla="*/ 64 h 88"/>
                <a:gd name="T38" fmla="*/ 40 w 128"/>
                <a:gd name="T39" fmla="*/ 72 h 88"/>
                <a:gd name="T40" fmla="*/ 32 w 128"/>
                <a:gd name="T41" fmla="*/ 80 h 88"/>
                <a:gd name="T42" fmla="*/ 76 w 128"/>
                <a:gd name="T43" fmla="*/ 68 h 88"/>
                <a:gd name="T44" fmla="*/ 48 w 128"/>
                <a:gd name="T45" fmla="*/ 68 h 88"/>
                <a:gd name="T46" fmla="*/ 32 w 128"/>
                <a:gd name="T47" fmla="*/ 56 h 88"/>
                <a:gd name="T48" fmla="*/ 17 w 128"/>
                <a:gd name="T49" fmla="*/ 68 h 88"/>
                <a:gd name="T50" fmla="*/ 8 w 128"/>
                <a:gd name="T51" fmla="*/ 68 h 88"/>
                <a:gd name="T52" fmla="*/ 8 w 128"/>
                <a:gd name="T53" fmla="*/ 8 h 88"/>
                <a:gd name="T54" fmla="*/ 76 w 128"/>
                <a:gd name="T55" fmla="*/ 8 h 88"/>
                <a:gd name="T56" fmla="*/ 76 w 128"/>
                <a:gd name="T57" fmla="*/ 16 h 88"/>
                <a:gd name="T58" fmla="*/ 76 w 128"/>
                <a:gd name="T59" fmla="*/ 68 h 88"/>
                <a:gd name="T60" fmla="*/ 100 w 128"/>
                <a:gd name="T61" fmla="*/ 80 h 88"/>
                <a:gd name="T62" fmla="*/ 92 w 128"/>
                <a:gd name="T63" fmla="*/ 72 h 88"/>
                <a:gd name="T64" fmla="*/ 100 w 128"/>
                <a:gd name="T65" fmla="*/ 64 h 88"/>
                <a:gd name="T66" fmla="*/ 108 w 128"/>
                <a:gd name="T67" fmla="*/ 72 h 88"/>
                <a:gd name="T68" fmla="*/ 100 w 128"/>
                <a:gd name="T69" fmla="*/ 80 h 88"/>
                <a:gd name="T70" fmla="*/ 120 w 128"/>
                <a:gd name="T71" fmla="*/ 68 h 88"/>
                <a:gd name="T72" fmla="*/ 116 w 128"/>
                <a:gd name="T73" fmla="*/ 68 h 88"/>
                <a:gd name="T74" fmla="*/ 100 w 128"/>
                <a:gd name="T75" fmla="*/ 56 h 88"/>
                <a:gd name="T76" fmla="*/ 85 w 128"/>
                <a:gd name="T77" fmla="*/ 68 h 88"/>
                <a:gd name="T78" fmla="*/ 84 w 128"/>
                <a:gd name="T79" fmla="*/ 68 h 88"/>
                <a:gd name="T80" fmla="*/ 84 w 128"/>
                <a:gd name="T81" fmla="*/ 24 h 88"/>
                <a:gd name="T82" fmla="*/ 114 w 128"/>
                <a:gd name="T83" fmla="*/ 24 h 88"/>
                <a:gd name="T84" fmla="*/ 120 w 128"/>
                <a:gd name="T85" fmla="*/ 45 h 88"/>
                <a:gd name="T86" fmla="*/ 120 w 128"/>
                <a:gd name="T87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88">
                  <a:moveTo>
                    <a:pt x="128" y="44"/>
                  </a:moveTo>
                  <a:cubicBezTo>
                    <a:pt x="119" y="16"/>
                    <a:pt x="119" y="16"/>
                    <a:pt x="119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83"/>
                    <a:pt x="25" y="88"/>
                    <a:pt x="32" y="88"/>
                  </a:cubicBezTo>
                  <a:cubicBezTo>
                    <a:pt x="40" y="88"/>
                    <a:pt x="46" y="83"/>
                    <a:pt x="48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7" y="83"/>
                    <a:pt x="93" y="88"/>
                    <a:pt x="100" y="88"/>
                  </a:cubicBezTo>
                  <a:cubicBezTo>
                    <a:pt x="108" y="88"/>
                    <a:pt x="114" y="83"/>
                    <a:pt x="116" y="76"/>
                  </a:cubicBezTo>
                  <a:cubicBezTo>
                    <a:pt x="128" y="76"/>
                    <a:pt x="128" y="76"/>
                    <a:pt x="128" y="76"/>
                  </a:cubicBezTo>
                  <a:lnTo>
                    <a:pt x="128" y="44"/>
                  </a:lnTo>
                  <a:close/>
                  <a:moveTo>
                    <a:pt x="32" y="80"/>
                  </a:moveTo>
                  <a:cubicBezTo>
                    <a:pt x="28" y="80"/>
                    <a:pt x="24" y="77"/>
                    <a:pt x="24" y="72"/>
                  </a:cubicBezTo>
                  <a:cubicBezTo>
                    <a:pt x="24" y="68"/>
                    <a:pt x="28" y="64"/>
                    <a:pt x="32" y="64"/>
                  </a:cubicBezTo>
                  <a:cubicBezTo>
                    <a:pt x="37" y="64"/>
                    <a:pt x="40" y="68"/>
                    <a:pt x="40" y="72"/>
                  </a:cubicBezTo>
                  <a:cubicBezTo>
                    <a:pt x="40" y="77"/>
                    <a:pt x="37" y="80"/>
                    <a:pt x="32" y="80"/>
                  </a:cubicBezTo>
                  <a:close/>
                  <a:moveTo>
                    <a:pt x="76" y="68"/>
                  </a:moveTo>
                  <a:cubicBezTo>
                    <a:pt x="48" y="68"/>
                    <a:pt x="48" y="68"/>
                    <a:pt x="48" y="68"/>
                  </a:cubicBezTo>
                  <a:cubicBezTo>
                    <a:pt x="46" y="62"/>
                    <a:pt x="40" y="56"/>
                    <a:pt x="32" y="56"/>
                  </a:cubicBezTo>
                  <a:cubicBezTo>
                    <a:pt x="25" y="56"/>
                    <a:pt x="19" y="62"/>
                    <a:pt x="17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6"/>
                    <a:pt x="76" y="16"/>
                    <a:pt x="76" y="16"/>
                  </a:cubicBezTo>
                  <a:lnTo>
                    <a:pt x="76" y="68"/>
                  </a:lnTo>
                  <a:close/>
                  <a:moveTo>
                    <a:pt x="100" y="80"/>
                  </a:moveTo>
                  <a:cubicBezTo>
                    <a:pt x="96" y="80"/>
                    <a:pt x="92" y="77"/>
                    <a:pt x="92" y="72"/>
                  </a:cubicBezTo>
                  <a:cubicBezTo>
                    <a:pt x="92" y="68"/>
                    <a:pt x="96" y="64"/>
                    <a:pt x="100" y="64"/>
                  </a:cubicBezTo>
                  <a:cubicBezTo>
                    <a:pt x="105" y="64"/>
                    <a:pt x="108" y="68"/>
                    <a:pt x="108" y="72"/>
                  </a:cubicBezTo>
                  <a:cubicBezTo>
                    <a:pt x="108" y="77"/>
                    <a:pt x="105" y="80"/>
                    <a:pt x="100" y="80"/>
                  </a:cubicBezTo>
                  <a:close/>
                  <a:moveTo>
                    <a:pt x="120" y="68"/>
                  </a:moveTo>
                  <a:cubicBezTo>
                    <a:pt x="116" y="68"/>
                    <a:pt x="116" y="68"/>
                    <a:pt x="116" y="68"/>
                  </a:cubicBezTo>
                  <a:cubicBezTo>
                    <a:pt x="114" y="62"/>
                    <a:pt x="108" y="56"/>
                    <a:pt x="100" y="56"/>
                  </a:cubicBezTo>
                  <a:cubicBezTo>
                    <a:pt x="93" y="56"/>
                    <a:pt x="87" y="62"/>
                    <a:pt x="85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20" y="45"/>
                    <a:pt x="120" y="45"/>
                    <a:pt x="120" y="45"/>
                  </a:cubicBezTo>
                  <a:lnTo>
                    <a:pt x="12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6757988" y="2346325"/>
              <a:ext cx="169863" cy="120650"/>
            </a:xfrm>
            <a:custGeom>
              <a:avLst/>
              <a:gdLst>
                <a:gd name="T0" fmla="*/ 43 w 107"/>
                <a:gd name="T1" fmla="*/ 50 h 76"/>
                <a:gd name="T2" fmla="*/ 12 w 107"/>
                <a:gd name="T3" fmla="*/ 19 h 76"/>
                <a:gd name="T4" fmla="*/ 0 w 107"/>
                <a:gd name="T5" fmla="*/ 31 h 76"/>
                <a:gd name="T6" fmla="*/ 43 w 107"/>
                <a:gd name="T7" fmla="*/ 76 h 76"/>
                <a:gd name="T8" fmla="*/ 107 w 107"/>
                <a:gd name="T9" fmla="*/ 12 h 76"/>
                <a:gd name="T10" fmla="*/ 95 w 107"/>
                <a:gd name="T11" fmla="*/ 0 h 76"/>
                <a:gd name="T12" fmla="*/ 43 w 107"/>
                <a:gd name="T1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43" y="50"/>
                  </a:moveTo>
                  <a:lnTo>
                    <a:pt x="12" y="19"/>
                  </a:lnTo>
                  <a:lnTo>
                    <a:pt x="0" y="31"/>
                  </a:lnTo>
                  <a:lnTo>
                    <a:pt x="43" y="76"/>
                  </a:lnTo>
                  <a:lnTo>
                    <a:pt x="107" y="12"/>
                  </a:lnTo>
                  <a:lnTo>
                    <a:pt x="95" y="0"/>
                  </a:lnTo>
                  <a:lnTo>
                    <a:pt x="4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</p:spTree>
    <p:extLst>
      <p:ext uri="{BB962C8B-B14F-4D97-AF65-F5344CB8AC3E}">
        <p14:creationId xmlns:p14="http://schemas.microsoft.com/office/powerpoint/2010/main" val="181067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Freeform 5"/>
          <p:cNvSpPr>
            <a:spLocks noEditPoints="1"/>
          </p:cNvSpPr>
          <p:nvPr/>
        </p:nvSpPr>
        <p:spPr bwMode="auto">
          <a:xfrm>
            <a:off x="7758779" y="5954355"/>
            <a:ext cx="386822" cy="386822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2" name="Freeform 6"/>
          <p:cNvSpPr>
            <a:spLocks noEditPoints="1"/>
          </p:cNvSpPr>
          <p:nvPr/>
        </p:nvSpPr>
        <p:spPr bwMode="auto">
          <a:xfrm>
            <a:off x="7221453" y="6078455"/>
            <a:ext cx="75252" cy="100336"/>
          </a:xfrm>
          <a:custGeom>
            <a:avLst/>
            <a:gdLst>
              <a:gd name="T0" fmla="*/ 11 w 24"/>
              <a:gd name="T1" fmla="*/ 2 h 32"/>
              <a:gd name="T2" fmla="*/ 8 w 24"/>
              <a:gd name="T3" fmla="*/ 0 h 32"/>
              <a:gd name="T4" fmla="*/ 4 w 24"/>
              <a:gd name="T5" fmla="*/ 0 h 32"/>
              <a:gd name="T6" fmla="*/ 0 w 24"/>
              <a:gd name="T7" fmla="*/ 4 h 32"/>
              <a:gd name="T8" fmla="*/ 0 w 24"/>
              <a:gd name="T9" fmla="*/ 28 h 32"/>
              <a:gd name="T10" fmla="*/ 4 w 24"/>
              <a:gd name="T11" fmla="*/ 32 h 32"/>
              <a:gd name="T12" fmla="*/ 20 w 24"/>
              <a:gd name="T13" fmla="*/ 32 h 32"/>
              <a:gd name="T14" fmla="*/ 24 w 24"/>
              <a:gd name="T15" fmla="*/ 28 h 32"/>
              <a:gd name="T16" fmla="*/ 24 w 24"/>
              <a:gd name="T17" fmla="*/ 22 h 32"/>
              <a:gd name="T18" fmla="*/ 23 w 24"/>
              <a:gd name="T19" fmla="*/ 20 h 32"/>
              <a:gd name="T20" fmla="*/ 11 w 24"/>
              <a:gd name="T21" fmla="*/ 2 h 32"/>
              <a:gd name="T22" fmla="*/ 20 w 24"/>
              <a:gd name="T23" fmla="*/ 28 h 32"/>
              <a:gd name="T24" fmla="*/ 4 w 24"/>
              <a:gd name="T25" fmla="*/ 28 h 32"/>
              <a:gd name="T26" fmla="*/ 4 w 24"/>
              <a:gd name="T27" fmla="*/ 4 h 32"/>
              <a:gd name="T28" fmla="*/ 8 w 24"/>
              <a:gd name="T29" fmla="*/ 4 h 32"/>
              <a:gd name="T30" fmla="*/ 20 w 24"/>
              <a:gd name="T31" fmla="*/ 22 h 32"/>
              <a:gd name="T32" fmla="*/ 20 w 24"/>
              <a:gd name="T3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32">
                <a:moveTo>
                  <a:pt x="11" y="2"/>
                </a:moveTo>
                <a:cubicBezTo>
                  <a:pt x="11" y="1"/>
                  <a:pt x="9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0"/>
                  <a:pt x="23" y="20"/>
                </a:cubicBezTo>
                <a:lnTo>
                  <a:pt x="11" y="2"/>
                </a:lnTo>
                <a:close/>
                <a:moveTo>
                  <a:pt x="20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4"/>
                  <a:pt x="4" y="4"/>
                  <a:pt x="4" y="4"/>
                </a:cubicBezTo>
                <a:cubicBezTo>
                  <a:pt x="8" y="4"/>
                  <a:pt x="8" y="4"/>
                  <a:pt x="8" y="4"/>
                </a:cubicBezTo>
                <a:cubicBezTo>
                  <a:pt x="20" y="22"/>
                  <a:pt x="20" y="22"/>
                  <a:pt x="20" y="22"/>
                </a:cubicBezTo>
                <a:lnTo>
                  <a:pt x="20" y="28"/>
                </a:lnTo>
                <a:close/>
              </a:path>
            </a:pathLst>
          </a:cu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3" name="Freeform 7"/>
          <p:cNvSpPr>
            <a:spLocks noEditPoints="1"/>
          </p:cNvSpPr>
          <p:nvPr/>
        </p:nvSpPr>
        <p:spPr bwMode="auto">
          <a:xfrm>
            <a:off x="6946849" y="5979440"/>
            <a:ext cx="400024" cy="324772"/>
          </a:xfrm>
          <a:custGeom>
            <a:avLst/>
            <a:gdLst>
              <a:gd name="T0" fmla="*/ 126 w 128"/>
              <a:gd name="T1" fmla="*/ 49 h 104"/>
              <a:gd name="T2" fmla="*/ 110 w 128"/>
              <a:gd name="T3" fmla="*/ 25 h 104"/>
              <a:gd name="T4" fmla="*/ 100 w 128"/>
              <a:gd name="T5" fmla="*/ 20 h 104"/>
              <a:gd name="T6" fmla="*/ 84 w 128"/>
              <a:gd name="T7" fmla="*/ 20 h 104"/>
              <a:gd name="T8" fmla="*/ 84 w 128"/>
              <a:gd name="T9" fmla="*/ 12 h 104"/>
              <a:gd name="T10" fmla="*/ 72 w 128"/>
              <a:gd name="T11" fmla="*/ 0 h 104"/>
              <a:gd name="T12" fmla="*/ 12 w 128"/>
              <a:gd name="T13" fmla="*/ 0 h 104"/>
              <a:gd name="T14" fmla="*/ 0 w 128"/>
              <a:gd name="T15" fmla="*/ 12 h 104"/>
              <a:gd name="T16" fmla="*/ 0 w 128"/>
              <a:gd name="T17" fmla="*/ 56 h 104"/>
              <a:gd name="T18" fmla="*/ 12 w 128"/>
              <a:gd name="T19" fmla="*/ 68 h 104"/>
              <a:gd name="T20" fmla="*/ 12 w 128"/>
              <a:gd name="T21" fmla="*/ 68 h 104"/>
              <a:gd name="T22" fmla="*/ 12 w 128"/>
              <a:gd name="T23" fmla="*/ 80 h 104"/>
              <a:gd name="T24" fmla="*/ 24 w 128"/>
              <a:gd name="T25" fmla="*/ 92 h 104"/>
              <a:gd name="T26" fmla="*/ 29 w 128"/>
              <a:gd name="T27" fmla="*/ 92 h 104"/>
              <a:gd name="T28" fmla="*/ 44 w 128"/>
              <a:gd name="T29" fmla="*/ 104 h 104"/>
              <a:gd name="T30" fmla="*/ 59 w 128"/>
              <a:gd name="T31" fmla="*/ 92 h 104"/>
              <a:gd name="T32" fmla="*/ 81 w 128"/>
              <a:gd name="T33" fmla="*/ 92 h 104"/>
              <a:gd name="T34" fmla="*/ 96 w 128"/>
              <a:gd name="T35" fmla="*/ 104 h 104"/>
              <a:gd name="T36" fmla="*/ 111 w 128"/>
              <a:gd name="T37" fmla="*/ 92 h 104"/>
              <a:gd name="T38" fmla="*/ 116 w 128"/>
              <a:gd name="T39" fmla="*/ 92 h 104"/>
              <a:gd name="T40" fmla="*/ 128 w 128"/>
              <a:gd name="T41" fmla="*/ 80 h 104"/>
              <a:gd name="T42" fmla="*/ 128 w 128"/>
              <a:gd name="T43" fmla="*/ 56 h 104"/>
              <a:gd name="T44" fmla="*/ 126 w 128"/>
              <a:gd name="T45" fmla="*/ 49 h 104"/>
              <a:gd name="T46" fmla="*/ 12 w 128"/>
              <a:gd name="T47" fmla="*/ 60 h 104"/>
              <a:gd name="T48" fmla="*/ 8 w 128"/>
              <a:gd name="T49" fmla="*/ 56 h 104"/>
              <a:gd name="T50" fmla="*/ 8 w 128"/>
              <a:gd name="T51" fmla="*/ 12 h 104"/>
              <a:gd name="T52" fmla="*/ 12 w 128"/>
              <a:gd name="T53" fmla="*/ 8 h 104"/>
              <a:gd name="T54" fmla="*/ 72 w 128"/>
              <a:gd name="T55" fmla="*/ 8 h 104"/>
              <a:gd name="T56" fmla="*/ 76 w 128"/>
              <a:gd name="T57" fmla="*/ 12 h 104"/>
              <a:gd name="T58" fmla="*/ 76 w 128"/>
              <a:gd name="T59" fmla="*/ 20 h 104"/>
              <a:gd name="T60" fmla="*/ 76 w 128"/>
              <a:gd name="T61" fmla="*/ 28 h 104"/>
              <a:gd name="T62" fmla="*/ 76 w 128"/>
              <a:gd name="T63" fmla="*/ 56 h 104"/>
              <a:gd name="T64" fmla="*/ 72 w 128"/>
              <a:gd name="T65" fmla="*/ 60 h 104"/>
              <a:gd name="T66" fmla="*/ 12 w 128"/>
              <a:gd name="T67" fmla="*/ 60 h 104"/>
              <a:gd name="T68" fmla="*/ 44 w 128"/>
              <a:gd name="T69" fmla="*/ 96 h 104"/>
              <a:gd name="T70" fmla="*/ 36 w 128"/>
              <a:gd name="T71" fmla="*/ 88 h 104"/>
              <a:gd name="T72" fmla="*/ 44 w 128"/>
              <a:gd name="T73" fmla="*/ 80 h 104"/>
              <a:gd name="T74" fmla="*/ 52 w 128"/>
              <a:gd name="T75" fmla="*/ 88 h 104"/>
              <a:gd name="T76" fmla="*/ 44 w 128"/>
              <a:gd name="T77" fmla="*/ 96 h 104"/>
              <a:gd name="T78" fmla="*/ 96 w 128"/>
              <a:gd name="T79" fmla="*/ 96 h 104"/>
              <a:gd name="T80" fmla="*/ 88 w 128"/>
              <a:gd name="T81" fmla="*/ 88 h 104"/>
              <a:gd name="T82" fmla="*/ 96 w 128"/>
              <a:gd name="T83" fmla="*/ 80 h 104"/>
              <a:gd name="T84" fmla="*/ 104 w 128"/>
              <a:gd name="T85" fmla="*/ 88 h 104"/>
              <a:gd name="T86" fmla="*/ 96 w 128"/>
              <a:gd name="T87" fmla="*/ 96 h 104"/>
              <a:gd name="T88" fmla="*/ 120 w 128"/>
              <a:gd name="T89" fmla="*/ 80 h 104"/>
              <a:gd name="T90" fmla="*/ 116 w 128"/>
              <a:gd name="T91" fmla="*/ 84 h 104"/>
              <a:gd name="T92" fmla="*/ 111 w 128"/>
              <a:gd name="T93" fmla="*/ 84 h 104"/>
              <a:gd name="T94" fmla="*/ 96 w 128"/>
              <a:gd name="T95" fmla="*/ 72 h 104"/>
              <a:gd name="T96" fmla="*/ 81 w 128"/>
              <a:gd name="T97" fmla="*/ 84 h 104"/>
              <a:gd name="T98" fmla="*/ 59 w 128"/>
              <a:gd name="T99" fmla="*/ 84 h 104"/>
              <a:gd name="T100" fmla="*/ 44 w 128"/>
              <a:gd name="T101" fmla="*/ 72 h 104"/>
              <a:gd name="T102" fmla="*/ 29 w 128"/>
              <a:gd name="T103" fmla="*/ 84 h 104"/>
              <a:gd name="T104" fmla="*/ 24 w 128"/>
              <a:gd name="T105" fmla="*/ 84 h 104"/>
              <a:gd name="T106" fmla="*/ 20 w 128"/>
              <a:gd name="T107" fmla="*/ 80 h 104"/>
              <a:gd name="T108" fmla="*/ 20 w 128"/>
              <a:gd name="T109" fmla="*/ 68 h 104"/>
              <a:gd name="T110" fmla="*/ 72 w 128"/>
              <a:gd name="T111" fmla="*/ 68 h 104"/>
              <a:gd name="T112" fmla="*/ 84 w 128"/>
              <a:gd name="T113" fmla="*/ 56 h 104"/>
              <a:gd name="T114" fmla="*/ 84 w 128"/>
              <a:gd name="T115" fmla="*/ 28 h 104"/>
              <a:gd name="T116" fmla="*/ 100 w 128"/>
              <a:gd name="T117" fmla="*/ 28 h 104"/>
              <a:gd name="T118" fmla="*/ 103 w 128"/>
              <a:gd name="T119" fmla="*/ 30 h 104"/>
              <a:gd name="T120" fmla="*/ 119 w 128"/>
              <a:gd name="T121" fmla="*/ 54 h 104"/>
              <a:gd name="T122" fmla="*/ 120 w 128"/>
              <a:gd name="T123" fmla="*/ 56 h 104"/>
              <a:gd name="T124" fmla="*/ 120 w 128"/>
              <a:gd name="T125" fmla="*/ 8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8" h="104">
                <a:moveTo>
                  <a:pt x="126" y="49"/>
                </a:moveTo>
                <a:cubicBezTo>
                  <a:pt x="110" y="25"/>
                  <a:pt x="110" y="25"/>
                  <a:pt x="110" y="25"/>
                </a:cubicBezTo>
                <a:cubicBezTo>
                  <a:pt x="108" y="22"/>
                  <a:pt x="104" y="20"/>
                  <a:pt x="100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7"/>
                  <a:pt x="17" y="92"/>
                  <a:pt x="24" y="92"/>
                </a:cubicBezTo>
                <a:cubicBezTo>
                  <a:pt x="29" y="92"/>
                  <a:pt x="29" y="92"/>
                  <a:pt x="29" y="92"/>
                </a:cubicBezTo>
                <a:cubicBezTo>
                  <a:pt x="30" y="99"/>
                  <a:pt x="37" y="104"/>
                  <a:pt x="44" y="104"/>
                </a:cubicBezTo>
                <a:cubicBezTo>
                  <a:pt x="51" y="104"/>
                  <a:pt x="58" y="99"/>
                  <a:pt x="59" y="92"/>
                </a:cubicBezTo>
                <a:cubicBezTo>
                  <a:pt x="81" y="92"/>
                  <a:pt x="81" y="92"/>
                  <a:pt x="81" y="92"/>
                </a:cubicBezTo>
                <a:cubicBezTo>
                  <a:pt x="82" y="99"/>
                  <a:pt x="89" y="104"/>
                  <a:pt x="96" y="104"/>
                </a:cubicBezTo>
                <a:cubicBezTo>
                  <a:pt x="103" y="104"/>
                  <a:pt x="110" y="99"/>
                  <a:pt x="111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3" y="92"/>
                  <a:pt x="128" y="87"/>
                  <a:pt x="128" y="8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4"/>
                  <a:pt x="127" y="51"/>
                  <a:pt x="126" y="49"/>
                </a:cubicBezTo>
                <a:close/>
                <a:moveTo>
                  <a:pt x="12" y="60"/>
                </a:moveTo>
                <a:cubicBezTo>
                  <a:pt x="10" y="60"/>
                  <a:pt x="8" y="58"/>
                  <a:pt x="8" y="5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10"/>
                  <a:pt x="76" y="12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56"/>
                  <a:pt x="76" y="56"/>
                  <a:pt x="76" y="56"/>
                </a:cubicBezTo>
                <a:cubicBezTo>
                  <a:pt x="76" y="58"/>
                  <a:pt x="74" y="60"/>
                  <a:pt x="72" y="60"/>
                </a:cubicBezTo>
                <a:lnTo>
                  <a:pt x="12" y="60"/>
                </a:lnTo>
                <a:close/>
                <a:moveTo>
                  <a:pt x="44" y="96"/>
                </a:moveTo>
                <a:cubicBezTo>
                  <a:pt x="40" y="96"/>
                  <a:pt x="36" y="92"/>
                  <a:pt x="36" y="88"/>
                </a:cubicBezTo>
                <a:cubicBezTo>
                  <a:pt x="36" y="84"/>
                  <a:pt x="40" y="80"/>
                  <a:pt x="44" y="80"/>
                </a:cubicBezTo>
                <a:cubicBezTo>
                  <a:pt x="48" y="80"/>
                  <a:pt x="52" y="84"/>
                  <a:pt x="52" y="88"/>
                </a:cubicBezTo>
                <a:cubicBezTo>
                  <a:pt x="52" y="92"/>
                  <a:pt x="48" y="96"/>
                  <a:pt x="44" y="96"/>
                </a:cubicBezTo>
                <a:close/>
                <a:moveTo>
                  <a:pt x="96" y="96"/>
                </a:moveTo>
                <a:cubicBezTo>
                  <a:pt x="92" y="96"/>
                  <a:pt x="88" y="92"/>
                  <a:pt x="88" y="88"/>
                </a:cubicBezTo>
                <a:cubicBezTo>
                  <a:pt x="88" y="84"/>
                  <a:pt x="92" y="80"/>
                  <a:pt x="96" y="80"/>
                </a:cubicBezTo>
                <a:cubicBezTo>
                  <a:pt x="100" y="80"/>
                  <a:pt x="104" y="84"/>
                  <a:pt x="104" y="88"/>
                </a:cubicBezTo>
                <a:cubicBezTo>
                  <a:pt x="104" y="92"/>
                  <a:pt x="100" y="96"/>
                  <a:pt x="96" y="96"/>
                </a:cubicBezTo>
                <a:close/>
                <a:moveTo>
                  <a:pt x="120" y="80"/>
                </a:moveTo>
                <a:cubicBezTo>
                  <a:pt x="120" y="82"/>
                  <a:pt x="118" y="84"/>
                  <a:pt x="11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10" y="77"/>
                  <a:pt x="103" y="72"/>
                  <a:pt x="96" y="72"/>
                </a:cubicBezTo>
                <a:cubicBezTo>
                  <a:pt x="89" y="72"/>
                  <a:pt x="82" y="77"/>
                  <a:pt x="81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8" y="77"/>
                  <a:pt x="51" y="72"/>
                  <a:pt x="44" y="72"/>
                </a:cubicBezTo>
                <a:cubicBezTo>
                  <a:pt x="37" y="72"/>
                  <a:pt x="30" y="77"/>
                  <a:pt x="29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2" y="84"/>
                  <a:pt x="20" y="82"/>
                  <a:pt x="20" y="80"/>
                </a:cubicBezTo>
                <a:cubicBezTo>
                  <a:pt x="20" y="68"/>
                  <a:pt x="20" y="68"/>
                  <a:pt x="20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9" y="68"/>
                  <a:pt x="84" y="63"/>
                  <a:pt x="84" y="56"/>
                </a:cubicBezTo>
                <a:cubicBezTo>
                  <a:pt x="84" y="28"/>
                  <a:pt x="84" y="28"/>
                  <a:pt x="84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3" y="29"/>
                  <a:pt x="103" y="30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20" y="54"/>
                  <a:pt x="120" y="55"/>
                  <a:pt x="120" y="56"/>
                </a:cubicBezTo>
                <a:lnTo>
                  <a:pt x="120" y="80"/>
                </a:lnTo>
                <a:close/>
              </a:path>
            </a:pathLst>
          </a:cu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4" name="Freeform 8"/>
          <p:cNvSpPr>
            <a:spLocks noEditPoints="1"/>
          </p:cNvSpPr>
          <p:nvPr/>
        </p:nvSpPr>
        <p:spPr bwMode="auto">
          <a:xfrm>
            <a:off x="6117758" y="5913430"/>
            <a:ext cx="456793" cy="455473"/>
          </a:xfrm>
          <a:custGeom>
            <a:avLst/>
            <a:gdLst>
              <a:gd name="T0" fmla="*/ 97 w 146"/>
              <a:gd name="T1" fmla="*/ 14 h 146"/>
              <a:gd name="T2" fmla="*/ 14 w 146"/>
              <a:gd name="T3" fmla="*/ 49 h 146"/>
              <a:gd name="T4" fmla="*/ 49 w 146"/>
              <a:gd name="T5" fmla="*/ 132 h 146"/>
              <a:gd name="T6" fmla="*/ 132 w 146"/>
              <a:gd name="T7" fmla="*/ 97 h 146"/>
              <a:gd name="T8" fmla="*/ 97 w 146"/>
              <a:gd name="T9" fmla="*/ 14 h 146"/>
              <a:gd name="T10" fmla="*/ 52 w 146"/>
              <a:gd name="T11" fmla="*/ 125 h 146"/>
              <a:gd name="T12" fmla="*/ 21 w 146"/>
              <a:gd name="T13" fmla="*/ 52 h 146"/>
              <a:gd name="T14" fmla="*/ 94 w 146"/>
              <a:gd name="T15" fmla="*/ 21 h 146"/>
              <a:gd name="T16" fmla="*/ 125 w 146"/>
              <a:gd name="T17" fmla="*/ 94 h 146"/>
              <a:gd name="T18" fmla="*/ 52 w 146"/>
              <a:gd name="T19" fmla="*/ 12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146">
                <a:moveTo>
                  <a:pt x="97" y="14"/>
                </a:moveTo>
                <a:cubicBezTo>
                  <a:pt x="64" y="0"/>
                  <a:pt x="27" y="16"/>
                  <a:pt x="14" y="49"/>
                </a:cubicBezTo>
                <a:cubicBezTo>
                  <a:pt x="0" y="82"/>
                  <a:pt x="16" y="119"/>
                  <a:pt x="49" y="132"/>
                </a:cubicBezTo>
                <a:cubicBezTo>
                  <a:pt x="82" y="146"/>
                  <a:pt x="119" y="130"/>
                  <a:pt x="132" y="97"/>
                </a:cubicBezTo>
                <a:cubicBezTo>
                  <a:pt x="146" y="64"/>
                  <a:pt x="130" y="27"/>
                  <a:pt x="97" y="14"/>
                </a:cubicBezTo>
                <a:close/>
                <a:moveTo>
                  <a:pt x="52" y="125"/>
                </a:moveTo>
                <a:cubicBezTo>
                  <a:pt x="24" y="114"/>
                  <a:pt x="10" y="81"/>
                  <a:pt x="21" y="52"/>
                </a:cubicBezTo>
                <a:cubicBezTo>
                  <a:pt x="33" y="24"/>
                  <a:pt x="65" y="10"/>
                  <a:pt x="94" y="21"/>
                </a:cubicBezTo>
                <a:cubicBezTo>
                  <a:pt x="123" y="33"/>
                  <a:pt x="136" y="65"/>
                  <a:pt x="125" y="94"/>
                </a:cubicBezTo>
                <a:cubicBezTo>
                  <a:pt x="114" y="123"/>
                  <a:pt x="81" y="136"/>
                  <a:pt x="52" y="125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5" name="Freeform 9"/>
          <p:cNvSpPr>
            <a:spLocks noEditPoints="1"/>
          </p:cNvSpPr>
          <p:nvPr/>
        </p:nvSpPr>
        <p:spPr bwMode="auto">
          <a:xfrm>
            <a:off x="6318430" y="6112781"/>
            <a:ext cx="55449" cy="56769"/>
          </a:xfrm>
          <a:custGeom>
            <a:avLst/>
            <a:gdLst>
              <a:gd name="T0" fmla="*/ 12 w 18"/>
              <a:gd name="T1" fmla="*/ 2 h 18"/>
              <a:gd name="T2" fmla="*/ 2 w 18"/>
              <a:gd name="T3" fmla="*/ 6 h 18"/>
              <a:gd name="T4" fmla="*/ 6 w 18"/>
              <a:gd name="T5" fmla="*/ 16 h 18"/>
              <a:gd name="T6" fmla="*/ 16 w 18"/>
              <a:gd name="T7" fmla="*/ 12 h 18"/>
              <a:gd name="T8" fmla="*/ 12 w 18"/>
              <a:gd name="T9" fmla="*/ 2 h 18"/>
              <a:gd name="T10" fmla="*/ 8 w 18"/>
              <a:gd name="T11" fmla="*/ 13 h 18"/>
              <a:gd name="T12" fmla="*/ 5 w 18"/>
              <a:gd name="T13" fmla="*/ 8 h 18"/>
              <a:gd name="T14" fmla="*/ 11 w 18"/>
              <a:gd name="T15" fmla="*/ 5 h 18"/>
              <a:gd name="T16" fmla="*/ 13 w 18"/>
              <a:gd name="T17" fmla="*/ 11 h 18"/>
              <a:gd name="T18" fmla="*/ 8 w 18"/>
              <a:gd name="T19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12" y="2"/>
                </a:moveTo>
                <a:cubicBezTo>
                  <a:pt x="8" y="0"/>
                  <a:pt x="3" y="2"/>
                  <a:pt x="2" y="6"/>
                </a:cubicBezTo>
                <a:cubicBezTo>
                  <a:pt x="0" y="10"/>
                  <a:pt x="2" y="15"/>
                  <a:pt x="6" y="16"/>
                </a:cubicBezTo>
                <a:cubicBezTo>
                  <a:pt x="10" y="18"/>
                  <a:pt x="15" y="16"/>
                  <a:pt x="16" y="12"/>
                </a:cubicBezTo>
                <a:cubicBezTo>
                  <a:pt x="18" y="8"/>
                  <a:pt x="16" y="3"/>
                  <a:pt x="12" y="2"/>
                </a:cubicBezTo>
                <a:close/>
                <a:moveTo>
                  <a:pt x="8" y="13"/>
                </a:moveTo>
                <a:cubicBezTo>
                  <a:pt x="5" y="12"/>
                  <a:pt x="4" y="10"/>
                  <a:pt x="5" y="8"/>
                </a:cubicBezTo>
                <a:cubicBezTo>
                  <a:pt x="6" y="5"/>
                  <a:pt x="8" y="4"/>
                  <a:pt x="11" y="5"/>
                </a:cubicBezTo>
                <a:cubicBezTo>
                  <a:pt x="13" y="6"/>
                  <a:pt x="14" y="8"/>
                  <a:pt x="13" y="11"/>
                </a:cubicBezTo>
                <a:cubicBezTo>
                  <a:pt x="12" y="13"/>
                  <a:pt x="10" y="14"/>
                  <a:pt x="8" y="13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6" name="Freeform 10"/>
          <p:cNvSpPr>
            <a:spLocks noEditPoints="1"/>
          </p:cNvSpPr>
          <p:nvPr/>
        </p:nvSpPr>
        <p:spPr bwMode="auto">
          <a:xfrm>
            <a:off x="6261662" y="6057333"/>
            <a:ext cx="168987" cy="167667"/>
          </a:xfrm>
          <a:custGeom>
            <a:avLst/>
            <a:gdLst>
              <a:gd name="T0" fmla="*/ 36 w 54"/>
              <a:gd name="T1" fmla="*/ 5 h 54"/>
              <a:gd name="T2" fmla="*/ 5 w 54"/>
              <a:gd name="T3" fmla="*/ 18 h 54"/>
              <a:gd name="T4" fmla="*/ 18 w 54"/>
              <a:gd name="T5" fmla="*/ 49 h 54"/>
              <a:gd name="T6" fmla="*/ 49 w 54"/>
              <a:gd name="T7" fmla="*/ 36 h 54"/>
              <a:gd name="T8" fmla="*/ 36 w 54"/>
              <a:gd name="T9" fmla="*/ 5 h 54"/>
              <a:gd name="T10" fmla="*/ 21 w 54"/>
              <a:gd name="T11" fmla="*/ 42 h 54"/>
              <a:gd name="T12" fmla="*/ 12 w 54"/>
              <a:gd name="T13" fmla="*/ 21 h 54"/>
              <a:gd name="T14" fmla="*/ 33 w 54"/>
              <a:gd name="T15" fmla="*/ 12 h 54"/>
              <a:gd name="T16" fmla="*/ 42 w 54"/>
              <a:gd name="T17" fmla="*/ 33 h 54"/>
              <a:gd name="T18" fmla="*/ 21 w 54"/>
              <a:gd name="T19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54">
                <a:moveTo>
                  <a:pt x="36" y="5"/>
                </a:moveTo>
                <a:cubicBezTo>
                  <a:pt x="24" y="0"/>
                  <a:pt x="10" y="6"/>
                  <a:pt x="5" y="18"/>
                </a:cubicBezTo>
                <a:cubicBezTo>
                  <a:pt x="0" y="30"/>
                  <a:pt x="6" y="44"/>
                  <a:pt x="18" y="49"/>
                </a:cubicBezTo>
                <a:cubicBezTo>
                  <a:pt x="30" y="54"/>
                  <a:pt x="44" y="48"/>
                  <a:pt x="49" y="36"/>
                </a:cubicBezTo>
                <a:cubicBezTo>
                  <a:pt x="54" y="24"/>
                  <a:pt x="48" y="10"/>
                  <a:pt x="36" y="5"/>
                </a:cubicBezTo>
                <a:close/>
                <a:moveTo>
                  <a:pt x="21" y="42"/>
                </a:moveTo>
                <a:cubicBezTo>
                  <a:pt x="13" y="39"/>
                  <a:pt x="9" y="29"/>
                  <a:pt x="12" y="21"/>
                </a:cubicBezTo>
                <a:cubicBezTo>
                  <a:pt x="15" y="13"/>
                  <a:pt x="25" y="9"/>
                  <a:pt x="33" y="12"/>
                </a:cubicBezTo>
                <a:cubicBezTo>
                  <a:pt x="41" y="15"/>
                  <a:pt x="45" y="25"/>
                  <a:pt x="42" y="33"/>
                </a:cubicBezTo>
                <a:cubicBezTo>
                  <a:pt x="39" y="41"/>
                  <a:pt x="29" y="45"/>
                  <a:pt x="21" y="4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7" name="Freeform 11"/>
          <p:cNvSpPr>
            <a:spLocks/>
          </p:cNvSpPr>
          <p:nvPr/>
        </p:nvSpPr>
        <p:spPr bwMode="auto">
          <a:xfrm>
            <a:off x="6377839" y="6169551"/>
            <a:ext cx="62050" cy="66011"/>
          </a:xfrm>
          <a:custGeom>
            <a:avLst/>
            <a:gdLst>
              <a:gd name="T0" fmla="*/ 20 w 20"/>
              <a:gd name="T1" fmla="*/ 3 h 21"/>
              <a:gd name="T2" fmla="*/ 19 w 20"/>
              <a:gd name="T3" fmla="*/ 0 h 21"/>
              <a:gd name="T4" fmla="*/ 16 w 20"/>
              <a:gd name="T5" fmla="*/ 1 h 21"/>
              <a:gd name="T6" fmla="*/ 16 w 20"/>
              <a:gd name="T7" fmla="*/ 1 h 21"/>
              <a:gd name="T8" fmla="*/ 1 w 20"/>
              <a:gd name="T9" fmla="*/ 17 h 21"/>
              <a:gd name="T10" fmla="*/ 0 w 20"/>
              <a:gd name="T11" fmla="*/ 19 h 21"/>
              <a:gd name="T12" fmla="*/ 3 w 20"/>
              <a:gd name="T13" fmla="*/ 20 h 21"/>
              <a:gd name="T14" fmla="*/ 3 w 20"/>
              <a:gd name="T15" fmla="*/ 20 h 21"/>
              <a:gd name="T16" fmla="*/ 20 w 20"/>
              <a:gd name="T17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1">
                <a:moveTo>
                  <a:pt x="20" y="3"/>
                </a:moveTo>
                <a:cubicBezTo>
                  <a:pt x="20" y="2"/>
                  <a:pt x="20" y="1"/>
                  <a:pt x="19" y="0"/>
                </a:cubicBezTo>
                <a:cubicBezTo>
                  <a:pt x="18" y="0"/>
                  <a:pt x="16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9"/>
                  <a:pt x="8" y="14"/>
                  <a:pt x="1" y="17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0"/>
                  <a:pt x="2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0" y="17"/>
                  <a:pt x="16" y="11"/>
                  <a:pt x="20" y="3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8" name="Freeform 12"/>
          <p:cNvSpPr>
            <a:spLocks/>
          </p:cNvSpPr>
          <p:nvPr/>
        </p:nvSpPr>
        <p:spPr bwMode="auto">
          <a:xfrm>
            <a:off x="6396323" y="6188034"/>
            <a:ext cx="91095" cy="93735"/>
          </a:xfrm>
          <a:custGeom>
            <a:avLst/>
            <a:gdLst>
              <a:gd name="T0" fmla="*/ 27 w 29"/>
              <a:gd name="T1" fmla="*/ 0 h 30"/>
              <a:gd name="T2" fmla="*/ 25 w 29"/>
              <a:gd name="T3" fmla="*/ 1 h 30"/>
              <a:gd name="T4" fmla="*/ 1 w 29"/>
              <a:gd name="T5" fmla="*/ 25 h 30"/>
              <a:gd name="T6" fmla="*/ 0 w 29"/>
              <a:gd name="T7" fmla="*/ 28 h 30"/>
              <a:gd name="T8" fmla="*/ 3 w 29"/>
              <a:gd name="T9" fmla="*/ 29 h 30"/>
              <a:gd name="T10" fmla="*/ 3 w 29"/>
              <a:gd name="T11" fmla="*/ 29 h 30"/>
              <a:gd name="T12" fmla="*/ 29 w 29"/>
              <a:gd name="T13" fmla="*/ 3 h 30"/>
              <a:gd name="T14" fmla="*/ 27 w 29"/>
              <a:gd name="T1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0">
                <a:moveTo>
                  <a:pt x="27" y="0"/>
                </a:moveTo>
                <a:cubicBezTo>
                  <a:pt x="26" y="0"/>
                  <a:pt x="25" y="0"/>
                  <a:pt x="25" y="1"/>
                </a:cubicBezTo>
                <a:cubicBezTo>
                  <a:pt x="20" y="13"/>
                  <a:pt x="12" y="21"/>
                  <a:pt x="1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1" y="29"/>
                  <a:pt x="2" y="30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4" y="24"/>
                  <a:pt x="24" y="15"/>
                  <a:pt x="29" y="3"/>
                </a:cubicBezTo>
                <a:cubicBezTo>
                  <a:pt x="29" y="2"/>
                  <a:pt x="28" y="1"/>
                  <a:pt x="27" y="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49" name="Freeform 13"/>
          <p:cNvSpPr>
            <a:spLocks/>
          </p:cNvSpPr>
          <p:nvPr/>
        </p:nvSpPr>
        <p:spPr bwMode="auto">
          <a:xfrm>
            <a:off x="6387081" y="6178792"/>
            <a:ext cx="77893" cy="77893"/>
          </a:xfrm>
          <a:custGeom>
            <a:avLst/>
            <a:gdLst>
              <a:gd name="T0" fmla="*/ 23 w 25"/>
              <a:gd name="T1" fmla="*/ 0 h 25"/>
              <a:gd name="T2" fmla="*/ 20 w 25"/>
              <a:gd name="T3" fmla="*/ 1 h 25"/>
              <a:gd name="T4" fmla="*/ 1 w 25"/>
              <a:gd name="T5" fmla="*/ 21 h 25"/>
              <a:gd name="T6" fmla="*/ 1 w 25"/>
              <a:gd name="T7" fmla="*/ 21 h 25"/>
              <a:gd name="T8" fmla="*/ 0 w 25"/>
              <a:gd name="T9" fmla="*/ 24 h 25"/>
              <a:gd name="T10" fmla="*/ 3 w 25"/>
              <a:gd name="T11" fmla="*/ 25 h 25"/>
              <a:gd name="T12" fmla="*/ 3 w 25"/>
              <a:gd name="T13" fmla="*/ 25 h 25"/>
              <a:gd name="T14" fmla="*/ 24 w 25"/>
              <a:gd name="T15" fmla="*/ 3 h 25"/>
              <a:gd name="T16" fmla="*/ 23 w 25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22" y="0"/>
                  <a:pt x="21" y="0"/>
                  <a:pt x="20" y="1"/>
                </a:cubicBezTo>
                <a:cubicBezTo>
                  <a:pt x="17" y="11"/>
                  <a:pt x="10" y="17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0" y="23"/>
                  <a:pt x="0" y="24"/>
                </a:cubicBezTo>
                <a:cubicBezTo>
                  <a:pt x="1" y="25"/>
                  <a:pt x="2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2" y="21"/>
                  <a:pt x="20" y="13"/>
                  <a:pt x="24" y="3"/>
                </a:cubicBezTo>
                <a:cubicBezTo>
                  <a:pt x="25" y="2"/>
                  <a:pt x="24" y="1"/>
                  <a:pt x="23" y="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0" name="Freeform 14"/>
          <p:cNvSpPr>
            <a:spLocks/>
          </p:cNvSpPr>
          <p:nvPr/>
        </p:nvSpPr>
        <p:spPr bwMode="auto">
          <a:xfrm>
            <a:off x="6252419" y="6048092"/>
            <a:ext cx="62050" cy="64691"/>
          </a:xfrm>
          <a:custGeom>
            <a:avLst/>
            <a:gdLst>
              <a:gd name="T0" fmla="*/ 20 w 20"/>
              <a:gd name="T1" fmla="*/ 2 h 21"/>
              <a:gd name="T2" fmla="*/ 17 w 20"/>
              <a:gd name="T3" fmla="*/ 1 h 21"/>
              <a:gd name="T4" fmla="*/ 17 w 20"/>
              <a:gd name="T5" fmla="*/ 1 h 21"/>
              <a:gd name="T6" fmla="*/ 0 w 20"/>
              <a:gd name="T7" fmla="*/ 18 h 21"/>
              <a:gd name="T8" fmla="*/ 0 w 20"/>
              <a:gd name="T9" fmla="*/ 18 h 21"/>
              <a:gd name="T10" fmla="*/ 1 w 20"/>
              <a:gd name="T11" fmla="*/ 21 h 21"/>
              <a:gd name="T12" fmla="*/ 4 w 20"/>
              <a:gd name="T13" fmla="*/ 20 h 21"/>
              <a:gd name="T14" fmla="*/ 4 w 20"/>
              <a:gd name="T15" fmla="*/ 20 h 21"/>
              <a:gd name="T16" fmla="*/ 19 w 20"/>
              <a:gd name="T17" fmla="*/ 4 h 21"/>
              <a:gd name="T18" fmla="*/ 20 w 20"/>
              <a:gd name="T1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1">
                <a:moveTo>
                  <a:pt x="20" y="2"/>
                </a:moveTo>
                <a:cubicBezTo>
                  <a:pt x="20" y="1"/>
                  <a:pt x="18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0" y="4"/>
                  <a:pt x="4" y="10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1" y="21"/>
                </a:cubicBezTo>
                <a:cubicBezTo>
                  <a:pt x="2" y="21"/>
                  <a:pt x="4" y="21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12"/>
                  <a:pt x="12" y="7"/>
                  <a:pt x="19" y="4"/>
                </a:cubicBezTo>
                <a:cubicBezTo>
                  <a:pt x="20" y="4"/>
                  <a:pt x="20" y="3"/>
                  <a:pt x="20" y="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1" name="Freeform 15"/>
          <p:cNvSpPr>
            <a:spLocks/>
          </p:cNvSpPr>
          <p:nvPr/>
        </p:nvSpPr>
        <p:spPr bwMode="auto">
          <a:xfrm>
            <a:off x="6206212" y="6000564"/>
            <a:ext cx="89774" cy="93735"/>
          </a:xfrm>
          <a:custGeom>
            <a:avLst/>
            <a:gdLst>
              <a:gd name="T0" fmla="*/ 29 w 29"/>
              <a:gd name="T1" fmla="*/ 2 h 30"/>
              <a:gd name="T2" fmla="*/ 26 w 29"/>
              <a:gd name="T3" fmla="*/ 1 h 30"/>
              <a:gd name="T4" fmla="*/ 26 w 29"/>
              <a:gd name="T5" fmla="*/ 1 h 30"/>
              <a:gd name="T6" fmla="*/ 0 w 29"/>
              <a:gd name="T7" fmla="*/ 27 h 30"/>
              <a:gd name="T8" fmla="*/ 2 w 29"/>
              <a:gd name="T9" fmla="*/ 30 h 30"/>
              <a:gd name="T10" fmla="*/ 4 w 29"/>
              <a:gd name="T11" fmla="*/ 29 h 30"/>
              <a:gd name="T12" fmla="*/ 28 w 29"/>
              <a:gd name="T13" fmla="*/ 5 h 30"/>
              <a:gd name="T14" fmla="*/ 29 w 29"/>
              <a:gd name="T15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0">
                <a:moveTo>
                  <a:pt x="29" y="2"/>
                </a:moveTo>
                <a:cubicBezTo>
                  <a:pt x="28" y="1"/>
                  <a:pt x="27" y="0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15" y="6"/>
                  <a:pt x="5" y="15"/>
                  <a:pt x="0" y="27"/>
                </a:cubicBezTo>
                <a:cubicBezTo>
                  <a:pt x="0" y="28"/>
                  <a:pt x="1" y="29"/>
                  <a:pt x="2" y="30"/>
                </a:cubicBezTo>
                <a:cubicBezTo>
                  <a:pt x="3" y="30"/>
                  <a:pt x="4" y="30"/>
                  <a:pt x="4" y="29"/>
                </a:cubicBezTo>
                <a:cubicBezTo>
                  <a:pt x="9" y="17"/>
                  <a:pt x="17" y="9"/>
                  <a:pt x="28" y="5"/>
                </a:cubicBezTo>
                <a:cubicBezTo>
                  <a:pt x="29" y="4"/>
                  <a:pt x="29" y="3"/>
                  <a:pt x="29" y="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2" name="Freeform 16"/>
          <p:cNvSpPr>
            <a:spLocks/>
          </p:cNvSpPr>
          <p:nvPr/>
        </p:nvSpPr>
        <p:spPr bwMode="auto">
          <a:xfrm>
            <a:off x="6227336" y="6025648"/>
            <a:ext cx="77893" cy="77893"/>
          </a:xfrm>
          <a:custGeom>
            <a:avLst/>
            <a:gdLst>
              <a:gd name="T0" fmla="*/ 24 w 25"/>
              <a:gd name="T1" fmla="*/ 4 h 25"/>
              <a:gd name="T2" fmla="*/ 25 w 25"/>
              <a:gd name="T3" fmla="*/ 1 h 25"/>
              <a:gd name="T4" fmla="*/ 22 w 25"/>
              <a:gd name="T5" fmla="*/ 0 h 25"/>
              <a:gd name="T6" fmla="*/ 22 w 25"/>
              <a:gd name="T7" fmla="*/ 0 h 25"/>
              <a:gd name="T8" fmla="*/ 1 w 25"/>
              <a:gd name="T9" fmla="*/ 22 h 25"/>
              <a:gd name="T10" fmla="*/ 2 w 25"/>
              <a:gd name="T11" fmla="*/ 25 h 25"/>
              <a:gd name="T12" fmla="*/ 5 w 25"/>
              <a:gd name="T13" fmla="*/ 24 h 25"/>
              <a:gd name="T14" fmla="*/ 24 w 25"/>
              <a:gd name="T1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25">
                <a:moveTo>
                  <a:pt x="24" y="4"/>
                </a:moveTo>
                <a:cubicBezTo>
                  <a:pt x="25" y="3"/>
                  <a:pt x="25" y="2"/>
                  <a:pt x="25" y="1"/>
                </a:cubicBezTo>
                <a:cubicBezTo>
                  <a:pt x="24" y="0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3" y="4"/>
                  <a:pt x="5" y="12"/>
                  <a:pt x="1" y="22"/>
                </a:cubicBezTo>
                <a:cubicBezTo>
                  <a:pt x="0" y="23"/>
                  <a:pt x="1" y="24"/>
                  <a:pt x="2" y="25"/>
                </a:cubicBezTo>
                <a:cubicBezTo>
                  <a:pt x="3" y="25"/>
                  <a:pt x="4" y="25"/>
                  <a:pt x="5" y="24"/>
                </a:cubicBezTo>
                <a:cubicBezTo>
                  <a:pt x="8" y="14"/>
                  <a:pt x="15" y="8"/>
                  <a:pt x="24" y="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3" name="Oval 17"/>
          <p:cNvSpPr>
            <a:spLocks noChangeArrowheads="1"/>
          </p:cNvSpPr>
          <p:nvPr/>
        </p:nvSpPr>
        <p:spPr bwMode="auto">
          <a:xfrm>
            <a:off x="5546107" y="6166909"/>
            <a:ext cx="50168" cy="48848"/>
          </a:xfrm>
          <a:prstGeom prst="ellipse">
            <a:avLst/>
          </a:pr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54" name="Freeform 18"/>
          <p:cNvSpPr>
            <a:spLocks noEditPoints="1"/>
          </p:cNvSpPr>
          <p:nvPr/>
        </p:nvSpPr>
        <p:spPr bwMode="auto">
          <a:xfrm>
            <a:off x="5346755" y="5954355"/>
            <a:ext cx="411906" cy="386822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8" name="Group 7"/>
          <p:cNvGrpSpPr/>
          <p:nvPr/>
        </p:nvGrpSpPr>
        <p:grpSpPr>
          <a:xfrm>
            <a:off x="4546707" y="5941153"/>
            <a:ext cx="400024" cy="400024"/>
            <a:chOff x="1637252" y="5941153"/>
            <a:chExt cx="400024" cy="400024"/>
          </a:xfrm>
        </p:grpSpPr>
        <p:sp>
          <p:nvSpPr>
            <p:cNvPr id="355" name="Freeform 19"/>
            <p:cNvSpPr>
              <a:spLocks noEditPoints="1"/>
            </p:cNvSpPr>
            <p:nvPr/>
          </p:nvSpPr>
          <p:spPr bwMode="auto">
            <a:xfrm>
              <a:off x="1637252" y="5941153"/>
              <a:ext cx="400024" cy="400024"/>
            </a:xfrm>
            <a:custGeom>
              <a:avLst/>
              <a:gdLst>
                <a:gd name="T0" fmla="*/ 117 w 128"/>
                <a:gd name="T1" fmla="*/ 12 h 128"/>
                <a:gd name="T2" fmla="*/ 100 w 128"/>
                <a:gd name="T3" fmla="*/ 12 h 128"/>
                <a:gd name="T4" fmla="*/ 100 w 128"/>
                <a:gd name="T5" fmla="*/ 4 h 128"/>
                <a:gd name="T6" fmla="*/ 96 w 128"/>
                <a:gd name="T7" fmla="*/ 0 h 128"/>
                <a:gd name="T8" fmla="*/ 92 w 128"/>
                <a:gd name="T9" fmla="*/ 4 h 128"/>
                <a:gd name="T10" fmla="*/ 92 w 128"/>
                <a:gd name="T11" fmla="*/ 12 h 128"/>
                <a:gd name="T12" fmla="*/ 68 w 128"/>
                <a:gd name="T13" fmla="*/ 12 h 128"/>
                <a:gd name="T14" fmla="*/ 68 w 128"/>
                <a:gd name="T15" fmla="*/ 4 h 128"/>
                <a:gd name="T16" fmla="*/ 64 w 128"/>
                <a:gd name="T17" fmla="*/ 0 h 128"/>
                <a:gd name="T18" fmla="*/ 60 w 128"/>
                <a:gd name="T19" fmla="*/ 4 h 128"/>
                <a:gd name="T20" fmla="*/ 60 w 128"/>
                <a:gd name="T21" fmla="*/ 12 h 128"/>
                <a:gd name="T22" fmla="*/ 36 w 128"/>
                <a:gd name="T23" fmla="*/ 12 h 128"/>
                <a:gd name="T24" fmla="*/ 36 w 128"/>
                <a:gd name="T25" fmla="*/ 4 h 128"/>
                <a:gd name="T26" fmla="*/ 32 w 128"/>
                <a:gd name="T27" fmla="*/ 0 h 128"/>
                <a:gd name="T28" fmla="*/ 28 w 128"/>
                <a:gd name="T29" fmla="*/ 4 h 128"/>
                <a:gd name="T30" fmla="*/ 28 w 128"/>
                <a:gd name="T31" fmla="*/ 12 h 128"/>
                <a:gd name="T32" fmla="*/ 11 w 128"/>
                <a:gd name="T33" fmla="*/ 12 h 128"/>
                <a:gd name="T34" fmla="*/ 0 w 128"/>
                <a:gd name="T35" fmla="*/ 23 h 128"/>
                <a:gd name="T36" fmla="*/ 0 w 128"/>
                <a:gd name="T37" fmla="*/ 117 h 128"/>
                <a:gd name="T38" fmla="*/ 11 w 128"/>
                <a:gd name="T39" fmla="*/ 128 h 128"/>
                <a:gd name="T40" fmla="*/ 117 w 128"/>
                <a:gd name="T41" fmla="*/ 128 h 128"/>
                <a:gd name="T42" fmla="*/ 128 w 128"/>
                <a:gd name="T43" fmla="*/ 117 h 128"/>
                <a:gd name="T44" fmla="*/ 128 w 128"/>
                <a:gd name="T45" fmla="*/ 23 h 128"/>
                <a:gd name="T46" fmla="*/ 117 w 128"/>
                <a:gd name="T47" fmla="*/ 12 h 128"/>
                <a:gd name="T48" fmla="*/ 120 w 128"/>
                <a:gd name="T49" fmla="*/ 117 h 128"/>
                <a:gd name="T50" fmla="*/ 117 w 128"/>
                <a:gd name="T51" fmla="*/ 120 h 128"/>
                <a:gd name="T52" fmla="*/ 11 w 128"/>
                <a:gd name="T53" fmla="*/ 120 h 128"/>
                <a:gd name="T54" fmla="*/ 8 w 128"/>
                <a:gd name="T55" fmla="*/ 117 h 128"/>
                <a:gd name="T56" fmla="*/ 8 w 128"/>
                <a:gd name="T57" fmla="*/ 23 h 128"/>
                <a:gd name="T58" fmla="*/ 11 w 128"/>
                <a:gd name="T59" fmla="*/ 20 h 128"/>
                <a:gd name="T60" fmla="*/ 28 w 128"/>
                <a:gd name="T61" fmla="*/ 20 h 128"/>
                <a:gd name="T62" fmla="*/ 28 w 128"/>
                <a:gd name="T63" fmla="*/ 28 h 128"/>
                <a:gd name="T64" fmla="*/ 32 w 128"/>
                <a:gd name="T65" fmla="*/ 32 h 128"/>
                <a:gd name="T66" fmla="*/ 36 w 128"/>
                <a:gd name="T67" fmla="*/ 28 h 128"/>
                <a:gd name="T68" fmla="*/ 36 w 128"/>
                <a:gd name="T69" fmla="*/ 20 h 128"/>
                <a:gd name="T70" fmla="*/ 60 w 128"/>
                <a:gd name="T71" fmla="*/ 20 h 128"/>
                <a:gd name="T72" fmla="*/ 60 w 128"/>
                <a:gd name="T73" fmla="*/ 28 h 128"/>
                <a:gd name="T74" fmla="*/ 64 w 128"/>
                <a:gd name="T75" fmla="*/ 32 h 128"/>
                <a:gd name="T76" fmla="*/ 68 w 128"/>
                <a:gd name="T77" fmla="*/ 28 h 128"/>
                <a:gd name="T78" fmla="*/ 68 w 128"/>
                <a:gd name="T79" fmla="*/ 20 h 128"/>
                <a:gd name="T80" fmla="*/ 92 w 128"/>
                <a:gd name="T81" fmla="*/ 20 h 128"/>
                <a:gd name="T82" fmla="*/ 92 w 128"/>
                <a:gd name="T83" fmla="*/ 28 h 128"/>
                <a:gd name="T84" fmla="*/ 96 w 128"/>
                <a:gd name="T85" fmla="*/ 32 h 128"/>
                <a:gd name="T86" fmla="*/ 100 w 128"/>
                <a:gd name="T87" fmla="*/ 28 h 128"/>
                <a:gd name="T88" fmla="*/ 100 w 128"/>
                <a:gd name="T89" fmla="*/ 20 h 128"/>
                <a:gd name="T90" fmla="*/ 117 w 128"/>
                <a:gd name="T91" fmla="*/ 20 h 128"/>
                <a:gd name="T92" fmla="*/ 120 w 128"/>
                <a:gd name="T93" fmla="*/ 23 h 128"/>
                <a:gd name="T94" fmla="*/ 120 w 128"/>
                <a:gd name="T95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" h="128">
                  <a:moveTo>
                    <a:pt x="117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94" y="0"/>
                    <a:pt x="92" y="2"/>
                    <a:pt x="92" y="4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2" y="0"/>
                    <a:pt x="60" y="2"/>
                    <a:pt x="60" y="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30" y="0"/>
                    <a:pt x="28" y="2"/>
                    <a:pt x="28" y="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2"/>
                    <a:pt x="0" y="17"/>
                    <a:pt x="0" y="2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23" y="128"/>
                    <a:pt x="128" y="123"/>
                    <a:pt x="128" y="117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17"/>
                    <a:pt x="123" y="12"/>
                    <a:pt x="117" y="12"/>
                  </a:cubicBezTo>
                  <a:close/>
                  <a:moveTo>
                    <a:pt x="120" y="117"/>
                  </a:moveTo>
                  <a:cubicBezTo>
                    <a:pt x="120" y="119"/>
                    <a:pt x="119" y="120"/>
                    <a:pt x="117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9"/>
                    <a:pt x="8" y="1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1"/>
                    <a:pt x="9" y="20"/>
                    <a:pt x="11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30"/>
                    <a:pt x="30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30"/>
                    <a:pt x="62" y="32"/>
                    <a:pt x="64" y="32"/>
                  </a:cubicBezTo>
                  <a:cubicBezTo>
                    <a:pt x="66" y="32"/>
                    <a:pt x="68" y="30"/>
                    <a:pt x="68" y="28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30"/>
                    <a:pt x="94" y="32"/>
                    <a:pt x="96" y="32"/>
                  </a:cubicBezTo>
                  <a:cubicBezTo>
                    <a:pt x="98" y="32"/>
                    <a:pt x="100" y="30"/>
                    <a:pt x="100" y="28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20" y="21"/>
                    <a:pt x="120" y="23"/>
                  </a:cubicBezTo>
                  <a:lnTo>
                    <a:pt x="120" y="117"/>
                  </a:lnTo>
                  <a:close/>
                </a:path>
              </a:pathLst>
            </a:cu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56" name="Rectangle 20"/>
            <p:cNvSpPr>
              <a:spLocks noChangeArrowheads="1"/>
            </p:cNvSpPr>
            <p:nvPr/>
          </p:nvSpPr>
          <p:spPr bwMode="auto">
            <a:xfrm>
              <a:off x="1724386" y="609165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57" name="Rectangle 21"/>
            <p:cNvSpPr>
              <a:spLocks noChangeArrowheads="1"/>
            </p:cNvSpPr>
            <p:nvPr/>
          </p:nvSpPr>
          <p:spPr bwMode="auto">
            <a:xfrm>
              <a:off x="1724386" y="615370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58" name="Rectangle 22"/>
            <p:cNvSpPr>
              <a:spLocks noChangeArrowheads="1"/>
            </p:cNvSpPr>
            <p:nvPr/>
          </p:nvSpPr>
          <p:spPr bwMode="auto">
            <a:xfrm>
              <a:off x="1724386" y="6215757"/>
              <a:ext cx="50168" cy="38287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59" name="Rectangle 23"/>
            <p:cNvSpPr>
              <a:spLocks noChangeArrowheads="1"/>
            </p:cNvSpPr>
            <p:nvPr/>
          </p:nvSpPr>
          <p:spPr bwMode="auto">
            <a:xfrm>
              <a:off x="1811520" y="6215757"/>
              <a:ext cx="50168" cy="38287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0" name="Rectangle 24"/>
            <p:cNvSpPr>
              <a:spLocks noChangeArrowheads="1"/>
            </p:cNvSpPr>
            <p:nvPr/>
          </p:nvSpPr>
          <p:spPr bwMode="auto">
            <a:xfrm>
              <a:off x="1811520" y="615370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1" name="Rectangle 25"/>
            <p:cNvSpPr>
              <a:spLocks noChangeArrowheads="1"/>
            </p:cNvSpPr>
            <p:nvPr/>
          </p:nvSpPr>
          <p:spPr bwMode="auto">
            <a:xfrm>
              <a:off x="1811520" y="609165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2" name="Rectangle 26"/>
            <p:cNvSpPr>
              <a:spLocks noChangeArrowheads="1"/>
            </p:cNvSpPr>
            <p:nvPr/>
          </p:nvSpPr>
          <p:spPr bwMode="auto">
            <a:xfrm>
              <a:off x="1899975" y="6215757"/>
              <a:ext cx="50168" cy="38287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3" name="Rectangle 27"/>
            <p:cNvSpPr>
              <a:spLocks noChangeArrowheads="1"/>
            </p:cNvSpPr>
            <p:nvPr/>
          </p:nvSpPr>
          <p:spPr bwMode="auto">
            <a:xfrm>
              <a:off x="1899975" y="615370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4" name="Rectangle 28"/>
            <p:cNvSpPr>
              <a:spLocks noChangeArrowheads="1"/>
            </p:cNvSpPr>
            <p:nvPr/>
          </p:nvSpPr>
          <p:spPr bwMode="auto">
            <a:xfrm>
              <a:off x="1899975" y="6091657"/>
              <a:ext cx="50168" cy="36966"/>
            </a:xfrm>
            <a:prstGeom prst="rect">
              <a:avLst/>
            </a:prstGeom>
            <a:solidFill>
              <a:srgbClr val="3B3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365" name="Freeform 29"/>
          <p:cNvSpPr>
            <a:spLocks noEditPoints="1"/>
          </p:cNvSpPr>
          <p:nvPr/>
        </p:nvSpPr>
        <p:spPr bwMode="auto">
          <a:xfrm>
            <a:off x="3746660" y="5941153"/>
            <a:ext cx="400024" cy="400024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3B37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66" name="Freeform 30"/>
          <p:cNvSpPr>
            <a:spLocks/>
          </p:cNvSpPr>
          <p:nvPr/>
        </p:nvSpPr>
        <p:spPr bwMode="auto">
          <a:xfrm>
            <a:off x="7736336" y="5142426"/>
            <a:ext cx="422467" cy="384182"/>
          </a:xfrm>
          <a:custGeom>
            <a:avLst/>
            <a:gdLst>
              <a:gd name="T0" fmla="*/ 120 w 135"/>
              <a:gd name="T1" fmla="*/ 15 h 123"/>
              <a:gd name="T2" fmla="*/ 70 w 135"/>
              <a:gd name="T3" fmla="*/ 15 h 123"/>
              <a:gd name="T4" fmla="*/ 11 w 135"/>
              <a:gd name="T5" fmla="*/ 72 h 123"/>
              <a:gd name="T6" fmla="*/ 11 w 135"/>
              <a:gd name="T7" fmla="*/ 112 h 123"/>
              <a:gd name="T8" fmla="*/ 51 w 135"/>
              <a:gd name="T9" fmla="*/ 112 h 123"/>
              <a:gd name="T10" fmla="*/ 109 w 135"/>
              <a:gd name="T11" fmla="*/ 54 h 123"/>
              <a:gd name="T12" fmla="*/ 109 w 135"/>
              <a:gd name="T13" fmla="*/ 26 h 123"/>
              <a:gd name="T14" fmla="*/ 81 w 135"/>
              <a:gd name="T15" fmla="*/ 26 h 123"/>
              <a:gd name="T16" fmla="*/ 37 w 135"/>
              <a:gd name="T17" fmla="*/ 70 h 123"/>
              <a:gd name="T18" fmla="*/ 37 w 135"/>
              <a:gd name="T19" fmla="*/ 75 h 123"/>
              <a:gd name="T20" fmla="*/ 43 w 135"/>
              <a:gd name="T21" fmla="*/ 75 h 123"/>
              <a:gd name="T22" fmla="*/ 87 w 135"/>
              <a:gd name="T23" fmla="*/ 32 h 123"/>
              <a:gd name="T24" fmla="*/ 103 w 135"/>
              <a:gd name="T25" fmla="*/ 32 h 123"/>
              <a:gd name="T26" fmla="*/ 103 w 135"/>
              <a:gd name="T27" fmla="*/ 48 h 123"/>
              <a:gd name="T28" fmla="*/ 45 w 135"/>
              <a:gd name="T29" fmla="*/ 106 h 123"/>
              <a:gd name="T30" fmla="*/ 17 w 135"/>
              <a:gd name="T31" fmla="*/ 106 h 123"/>
              <a:gd name="T32" fmla="*/ 17 w 135"/>
              <a:gd name="T33" fmla="*/ 78 h 123"/>
              <a:gd name="T34" fmla="*/ 75 w 135"/>
              <a:gd name="T35" fmla="*/ 21 h 123"/>
              <a:gd name="T36" fmla="*/ 114 w 135"/>
              <a:gd name="T37" fmla="*/ 21 h 123"/>
              <a:gd name="T38" fmla="*/ 114 w 135"/>
              <a:gd name="T39" fmla="*/ 60 h 123"/>
              <a:gd name="T40" fmla="*/ 71 w 135"/>
              <a:gd name="T41" fmla="*/ 104 h 123"/>
              <a:gd name="T42" fmla="*/ 71 w 135"/>
              <a:gd name="T43" fmla="*/ 109 h 123"/>
              <a:gd name="T44" fmla="*/ 77 w 135"/>
              <a:gd name="T45" fmla="*/ 109 h 123"/>
              <a:gd name="T46" fmla="*/ 120 w 135"/>
              <a:gd name="T47" fmla="*/ 65 h 123"/>
              <a:gd name="T48" fmla="*/ 120 w 135"/>
              <a:gd name="T49" fmla="*/ 1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3">
                <a:moveTo>
                  <a:pt x="120" y="15"/>
                </a:moveTo>
                <a:cubicBezTo>
                  <a:pt x="106" y="0"/>
                  <a:pt x="84" y="0"/>
                  <a:pt x="70" y="15"/>
                </a:cubicBezTo>
                <a:cubicBezTo>
                  <a:pt x="11" y="72"/>
                  <a:pt x="11" y="72"/>
                  <a:pt x="11" y="72"/>
                </a:cubicBezTo>
                <a:cubicBezTo>
                  <a:pt x="0" y="83"/>
                  <a:pt x="0" y="101"/>
                  <a:pt x="11" y="112"/>
                </a:cubicBezTo>
                <a:cubicBezTo>
                  <a:pt x="22" y="123"/>
                  <a:pt x="40" y="123"/>
                  <a:pt x="51" y="11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17" y="46"/>
                  <a:pt x="117" y="34"/>
                  <a:pt x="109" y="26"/>
                </a:cubicBezTo>
                <a:cubicBezTo>
                  <a:pt x="101" y="18"/>
                  <a:pt x="89" y="18"/>
                  <a:pt x="81" y="26"/>
                </a:cubicBezTo>
                <a:cubicBezTo>
                  <a:pt x="37" y="70"/>
                  <a:pt x="37" y="70"/>
                  <a:pt x="37" y="70"/>
                </a:cubicBezTo>
                <a:cubicBezTo>
                  <a:pt x="35" y="71"/>
                  <a:pt x="35" y="74"/>
                  <a:pt x="37" y="75"/>
                </a:cubicBezTo>
                <a:cubicBezTo>
                  <a:pt x="39" y="77"/>
                  <a:pt x="41" y="77"/>
                  <a:pt x="43" y="75"/>
                </a:cubicBezTo>
                <a:cubicBezTo>
                  <a:pt x="87" y="32"/>
                  <a:pt x="87" y="32"/>
                  <a:pt x="87" y="32"/>
                </a:cubicBezTo>
                <a:cubicBezTo>
                  <a:pt x="91" y="27"/>
                  <a:pt x="99" y="27"/>
                  <a:pt x="103" y="32"/>
                </a:cubicBezTo>
                <a:cubicBezTo>
                  <a:pt x="108" y="36"/>
                  <a:pt x="108" y="44"/>
                  <a:pt x="103" y="48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37" y="114"/>
                  <a:pt x="25" y="114"/>
                  <a:pt x="17" y="106"/>
                </a:cubicBezTo>
                <a:cubicBezTo>
                  <a:pt x="9" y="98"/>
                  <a:pt x="9" y="86"/>
                  <a:pt x="17" y="78"/>
                </a:cubicBezTo>
                <a:cubicBezTo>
                  <a:pt x="75" y="21"/>
                  <a:pt x="75" y="21"/>
                  <a:pt x="75" y="21"/>
                </a:cubicBezTo>
                <a:cubicBezTo>
                  <a:pt x="86" y="10"/>
                  <a:pt x="103" y="10"/>
                  <a:pt x="114" y="21"/>
                </a:cubicBezTo>
                <a:cubicBezTo>
                  <a:pt x="125" y="32"/>
                  <a:pt x="125" y="49"/>
                  <a:pt x="114" y="60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9" y="105"/>
                  <a:pt x="69" y="108"/>
                  <a:pt x="71" y="109"/>
                </a:cubicBezTo>
                <a:cubicBezTo>
                  <a:pt x="72" y="111"/>
                  <a:pt x="75" y="111"/>
                  <a:pt x="77" y="109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35" y="51"/>
                  <a:pt x="135" y="29"/>
                  <a:pt x="120" y="15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367" name="Group 366"/>
          <p:cNvGrpSpPr/>
          <p:nvPr/>
        </p:nvGrpSpPr>
        <p:grpSpPr>
          <a:xfrm>
            <a:off x="7008899" y="5142427"/>
            <a:ext cx="287806" cy="398703"/>
            <a:chOff x="4099444" y="5142426"/>
            <a:chExt cx="287806" cy="398703"/>
          </a:xfrm>
        </p:grpSpPr>
        <p:sp>
          <p:nvSpPr>
            <p:cNvPr id="368" name="Freeform 31"/>
            <p:cNvSpPr>
              <a:spLocks noEditPoints="1"/>
            </p:cNvSpPr>
            <p:nvPr/>
          </p:nvSpPr>
          <p:spPr bwMode="auto">
            <a:xfrm>
              <a:off x="4099444" y="5142426"/>
              <a:ext cx="287806" cy="398703"/>
            </a:xfrm>
            <a:custGeom>
              <a:avLst/>
              <a:gdLst>
                <a:gd name="T0" fmla="*/ 68 w 92"/>
                <a:gd name="T1" fmla="*/ 36 h 128"/>
                <a:gd name="T2" fmla="*/ 60 w 92"/>
                <a:gd name="T3" fmla="*/ 56 h 128"/>
                <a:gd name="T4" fmla="*/ 44 w 92"/>
                <a:gd name="T5" fmla="*/ 20 h 128"/>
                <a:gd name="T6" fmla="*/ 36 w 92"/>
                <a:gd name="T7" fmla="*/ 44 h 128"/>
                <a:gd name="T8" fmla="*/ 4 w 92"/>
                <a:gd name="T9" fmla="*/ 0 h 128"/>
                <a:gd name="T10" fmla="*/ 0 w 92"/>
                <a:gd name="T11" fmla="*/ 92 h 128"/>
                <a:gd name="T12" fmla="*/ 40 w 92"/>
                <a:gd name="T13" fmla="*/ 128 h 128"/>
                <a:gd name="T14" fmla="*/ 86 w 92"/>
                <a:gd name="T15" fmla="*/ 100 h 128"/>
                <a:gd name="T16" fmla="*/ 68 w 92"/>
                <a:gd name="T17" fmla="*/ 36 h 128"/>
                <a:gd name="T18" fmla="*/ 79 w 92"/>
                <a:gd name="T19" fmla="*/ 98 h 128"/>
                <a:gd name="T20" fmla="*/ 40 w 92"/>
                <a:gd name="T21" fmla="*/ 120 h 128"/>
                <a:gd name="T22" fmla="*/ 8 w 92"/>
                <a:gd name="T23" fmla="*/ 92 h 128"/>
                <a:gd name="T24" fmla="*/ 12 w 92"/>
                <a:gd name="T25" fmla="*/ 63 h 128"/>
                <a:gd name="T26" fmla="*/ 16 w 92"/>
                <a:gd name="T27" fmla="*/ 23 h 128"/>
                <a:gd name="T28" fmla="*/ 33 w 92"/>
                <a:gd name="T29" fmla="*/ 63 h 128"/>
                <a:gd name="T30" fmla="*/ 47 w 92"/>
                <a:gd name="T31" fmla="*/ 39 h 128"/>
                <a:gd name="T32" fmla="*/ 52 w 92"/>
                <a:gd name="T33" fmla="*/ 76 h 128"/>
                <a:gd name="T34" fmla="*/ 71 w 92"/>
                <a:gd name="T35" fmla="*/ 54 h 128"/>
                <a:gd name="T36" fmla="*/ 79 w 92"/>
                <a:gd name="T37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128">
                  <a:moveTo>
                    <a:pt x="68" y="36"/>
                  </a:moveTo>
                  <a:cubicBezTo>
                    <a:pt x="68" y="47"/>
                    <a:pt x="60" y="56"/>
                    <a:pt x="60" y="56"/>
                  </a:cubicBezTo>
                  <a:cubicBezTo>
                    <a:pt x="60" y="36"/>
                    <a:pt x="44" y="20"/>
                    <a:pt x="44" y="20"/>
                  </a:cubicBezTo>
                  <a:cubicBezTo>
                    <a:pt x="44" y="20"/>
                    <a:pt x="44" y="32"/>
                    <a:pt x="36" y="44"/>
                  </a:cubicBezTo>
                  <a:cubicBezTo>
                    <a:pt x="28" y="16"/>
                    <a:pt x="4" y="0"/>
                    <a:pt x="4" y="0"/>
                  </a:cubicBezTo>
                  <a:cubicBezTo>
                    <a:pt x="16" y="44"/>
                    <a:pt x="0" y="60"/>
                    <a:pt x="0" y="92"/>
                  </a:cubicBezTo>
                  <a:cubicBezTo>
                    <a:pt x="0" y="110"/>
                    <a:pt x="16" y="128"/>
                    <a:pt x="40" y="128"/>
                  </a:cubicBezTo>
                  <a:cubicBezTo>
                    <a:pt x="76" y="128"/>
                    <a:pt x="83" y="115"/>
                    <a:pt x="86" y="100"/>
                  </a:cubicBezTo>
                  <a:cubicBezTo>
                    <a:pt x="92" y="80"/>
                    <a:pt x="84" y="56"/>
                    <a:pt x="68" y="36"/>
                  </a:cubicBezTo>
                  <a:close/>
                  <a:moveTo>
                    <a:pt x="79" y="98"/>
                  </a:moveTo>
                  <a:cubicBezTo>
                    <a:pt x="76" y="108"/>
                    <a:pt x="73" y="120"/>
                    <a:pt x="40" y="120"/>
                  </a:cubicBezTo>
                  <a:cubicBezTo>
                    <a:pt x="20" y="120"/>
                    <a:pt x="8" y="106"/>
                    <a:pt x="8" y="92"/>
                  </a:cubicBezTo>
                  <a:cubicBezTo>
                    <a:pt x="8" y="81"/>
                    <a:pt x="10" y="72"/>
                    <a:pt x="12" y="63"/>
                  </a:cubicBezTo>
                  <a:cubicBezTo>
                    <a:pt x="15" y="51"/>
                    <a:pt x="17" y="39"/>
                    <a:pt x="16" y="23"/>
                  </a:cubicBezTo>
                  <a:cubicBezTo>
                    <a:pt x="29" y="40"/>
                    <a:pt x="33" y="63"/>
                    <a:pt x="33" y="63"/>
                  </a:cubicBezTo>
                  <a:cubicBezTo>
                    <a:pt x="33" y="63"/>
                    <a:pt x="44" y="47"/>
                    <a:pt x="47" y="39"/>
                  </a:cubicBezTo>
                  <a:cubicBezTo>
                    <a:pt x="50" y="44"/>
                    <a:pt x="52" y="60"/>
                    <a:pt x="52" y="76"/>
                  </a:cubicBezTo>
                  <a:cubicBezTo>
                    <a:pt x="52" y="76"/>
                    <a:pt x="63" y="67"/>
                    <a:pt x="71" y="54"/>
                  </a:cubicBezTo>
                  <a:cubicBezTo>
                    <a:pt x="79" y="69"/>
                    <a:pt x="82" y="85"/>
                    <a:pt x="79" y="9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69" name="Freeform 32"/>
            <p:cNvSpPr>
              <a:spLocks/>
            </p:cNvSpPr>
            <p:nvPr/>
          </p:nvSpPr>
          <p:spPr bwMode="auto">
            <a:xfrm>
              <a:off x="4145651" y="5314054"/>
              <a:ext cx="178229" cy="143903"/>
            </a:xfrm>
            <a:custGeom>
              <a:avLst/>
              <a:gdLst>
                <a:gd name="T0" fmla="*/ 55 w 57"/>
                <a:gd name="T1" fmla="*/ 12 h 46"/>
                <a:gd name="T2" fmla="*/ 51 w 57"/>
                <a:gd name="T3" fmla="*/ 16 h 46"/>
                <a:gd name="T4" fmla="*/ 32 w 57"/>
                <a:gd name="T5" fmla="*/ 31 h 46"/>
                <a:gd name="T6" fmla="*/ 30 w 57"/>
                <a:gd name="T7" fmla="*/ 14 h 46"/>
                <a:gd name="T8" fmla="*/ 30 w 57"/>
                <a:gd name="T9" fmla="*/ 7 h 46"/>
                <a:gd name="T10" fmla="*/ 24 w 57"/>
                <a:gd name="T11" fmla="*/ 16 h 46"/>
                <a:gd name="T12" fmla="*/ 17 w 57"/>
                <a:gd name="T13" fmla="*/ 26 h 46"/>
                <a:gd name="T14" fmla="*/ 9 w 57"/>
                <a:gd name="T15" fmla="*/ 5 h 46"/>
                <a:gd name="T16" fmla="*/ 7 w 57"/>
                <a:gd name="T17" fmla="*/ 0 h 46"/>
                <a:gd name="T18" fmla="*/ 5 w 57"/>
                <a:gd name="T19" fmla="*/ 6 h 46"/>
                <a:gd name="T20" fmla="*/ 0 w 57"/>
                <a:gd name="T21" fmla="*/ 40 h 46"/>
                <a:gd name="T22" fmla="*/ 2 w 57"/>
                <a:gd name="T23" fmla="*/ 42 h 46"/>
                <a:gd name="T24" fmla="*/ 4 w 57"/>
                <a:gd name="T25" fmla="*/ 40 h 46"/>
                <a:gd name="T26" fmla="*/ 7 w 57"/>
                <a:gd name="T27" fmla="*/ 12 h 46"/>
                <a:gd name="T28" fmla="*/ 15 w 57"/>
                <a:gd name="T29" fmla="*/ 31 h 46"/>
                <a:gd name="T30" fmla="*/ 16 w 57"/>
                <a:gd name="T31" fmla="*/ 34 h 46"/>
                <a:gd name="T32" fmla="*/ 18 w 57"/>
                <a:gd name="T33" fmla="*/ 31 h 46"/>
                <a:gd name="T34" fmla="*/ 26 w 57"/>
                <a:gd name="T35" fmla="*/ 20 h 46"/>
                <a:gd name="T36" fmla="*/ 29 w 57"/>
                <a:gd name="T37" fmla="*/ 34 h 46"/>
                <a:gd name="T38" fmla="*/ 30 w 57"/>
                <a:gd name="T39" fmla="*/ 37 h 46"/>
                <a:gd name="T40" fmla="*/ 32 w 57"/>
                <a:gd name="T41" fmla="*/ 36 h 46"/>
                <a:gd name="T42" fmla="*/ 52 w 57"/>
                <a:gd name="T43" fmla="*/ 21 h 46"/>
                <a:gd name="T44" fmla="*/ 49 w 57"/>
                <a:gd name="T45" fmla="*/ 43 h 46"/>
                <a:gd name="T46" fmla="*/ 51 w 57"/>
                <a:gd name="T47" fmla="*/ 45 h 46"/>
                <a:gd name="T48" fmla="*/ 51 w 57"/>
                <a:gd name="T49" fmla="*/ 46 h 46"/>
                <a:gd name="T50" fmla="*/ 53 w 57"/>
                <a:gd name="T51" fmla="*/ 44 h 46"/>
                <a:gd name="T52" fmla="*/ 55 w 57"/>
                <a:gd name="T53" fmla="*/ 16 h 46"/>
                <a:gd name="T54" fmla="*/ 55 w 57"/>
                <a:gd name="T5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46">
                  <a:moveTo>
                    <a:pt x="55" y="12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7" y="21"/>
                    <a:pt x="43" y="26"/>
                    <a:pt x="32" y="31"/>
                  </a:cubicBezTo>
                  <a:cubicBezTo>
                    <a:pt x="31" y="26"/>
                    <a:pt x="30" y="21"/>
                    <a:pt x="30" y="1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1" y="20"/>
                    <a:pt x="20" y="22"/>
                    <a:pt x="17" y="26"/>
                  </a:cubicBezTo>
                  <a:cubicBezTo>
                    <a:pt x="13" y="17"/>
                    <a:pt x="11" y="11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13"/>
                    <a:pt x="0" y="21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25"/>
                    <a:pt x="5" y="18"/>
                    <a:pt x="7" y="12"/>
                  </a:cubicBezTo>
                  <a:cubicBezTo>
                    <a:pt x="9" y="17"/>
                    <a:pt x="12" y="23"/>
                    <a:pt x="15" y="3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2" y="27"/>
                    <a:pt x="24" y="24"/>
                    <a:pt x="26" y="20"/>
                  </a:cubicBezTo>
                  <a:cubicBezTo>
                    <a:pt x="27" y="26"/>
                    <a:pt x="28" y="30"/>
                    <a:pt x="29" y="3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31"/>
                    <a:pt x="48" y="26"/>
                    <a:pt x="52" y="21"/>
                  </a:cubicBezTo>
                  <a:cubicBezTo>
                    <a:pt x="53" y="29"/>
                    <a:pt x="52" y="37"/>
                    <a:pt x="49" y="43"/>
                  </a:cubicBezTo>
                  <a:cubicBezTo>
                    <a:pt x="49" y="44"/>
                    <a:pt x="49" y="45"/>
                    <a:pt x="51" y="45"/>
                  </a:cubicBezTo>
                  <a:cubicBezTo>
                    <a:pt x="51" y="45"/>
                    <a:pt x="51" y="46"/>
                    <a:pt x="51" y="46"/>
                  </a:cubicBezTo>
                  <a:cubicBezTo>
                    <a:pt x="52" y="46"/>
                    <a:pt x="53" y="45"/>
                    <a:pt x="53" y="44"/>
                  </a:cubicBezTo>
                  <a:cubicBezTo>
                    <a:pt x="56" y="37"/>
                    <a:pt x="57" y="26"/>
                    <a:pt x="55" y="16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370" name="Freeform 33"/>
          <p:cNvSpPr>
            <a:spLocks noEditPoints="1"/>
          </p:cNvSpPr>
          <p:nvPr/>
        </p:nvSpPr>
        <p:spPr bwMode="auto">
          <a:xfrm>
            <a:off x="6142843" y="5167511"/>
            <a:ext cx="406625" cy="348535"/>
          </a:xfrm>
          <a:custGeom>
            <a:avLst/>
            <a:gdLst>
              <a:gd name="T0" fmla="*/ 126 w 130"/>
              <a:gd name="T1" fmla="*/ 18 h 112"/>
              <a:gd name="T2" fmla="*/ 106 w 130"/>
              <a:gd name="T3" fmla="*/ 2 h 112"/>
              <a:gd name="T4" fmla="*/ 101 w 130"/>
              <a:gd name="T5" fmla="*/ 0 h 112"/>
              <a:gd name="T6" fmla="*/ 29 w 130"/>
              <a:gd name="T7" fmla="*/ 0 h 112"/>
              <a:gd name="T8" fmla="*/ 24 w 130"/>
              <a:gd name="T9" fmla="*/ 2 h 112"/>
              <a:gd name="T10" fmla="*/ 4 w 130"/>
              <a:gd name="T11" fmla="*/ 18 h 112"/>
              <a:gd name="T12" fmla="*/ 1 w 130"/>
              <a:gd name="T13" fmla="*/ 27 h 112"/>
              <a:gd name="T14" fmla="*/ 9 w 130"/>
              <a:gd name="T15" fmla="*/ 51 h 112"/>
              <a:gd name="T16" fmla="*/ 14 w 130"/>
              <a:gd name="T17" fmla="*/ 56 h 112"/>
              <a:gd name="T18" fmla="*/ 17 w 130"/>
              <a:gd name="T19" fmla="*/ 56 h 112"/>
              <a:gd name="T20" fmla="*/ 21 w 130"/>
              <a:gd name="T21" fmla="*/ 55 h 112"/>
              <a:gd name="T22" fmla="*/ 21 w 130"/>
              <a:gd name="T23" fmla="*/ 104 h 112"/>
              <a:gd name="T24" fmla="*/ 29 w 130"/>
              <a:gd name="T25" fmla="*/ 112 h 112"/>
              <a:gd name="T26" fmla="*/ 101 w 130"/>
              <a:gd name="T27" fmla="*/ 112 h 112"/>
              <a:gd name="T28" fmla="*/ 109 w 130"/>
              <a:gd name="T29" fmla="*/ 104 h 112"/>
              <a:gd name="T30" fmla="*/ 109 w 130"/>
              <a:gd name="T31" fmla="*/ 55 h 112"/>
              <a:gd name="T32" fmla="*/ 113 w 130"/>
              <a:gd name="T33" fmla="*/ 56 h 112"/>
              <a:gd name="T34" fmla="*/ 116 w 130"/>
              <a:gd name="T35" fmla="*/ 56 h 112"/>
              <a:gd name="T36" fmla="*/ 121 w 130"/>
              <a:gd name="T37" fmla="*/ 51 h 112"/>
              <a:gd name="T38" fmla="*/ 129 w 130"/>
              <a:gd name="T39" fmla="*/ 27 h 112"/>
              <a:gd name="T40" fmla="*/ 126 w 130"/>
              <a:gd name="T41" fmla="*/ 18 h 112"/>
              <a:gd name="T42" fmla="*/ 80 w 130"/>
              <a:gd name="T43" fmla="*/ 8 h 112"/>
              <a:gd name="T44" fmla="*/ 65 w 130"/>
              <a:gd name="T45" fmla="*/ 16 h 112"/>
              <a:gd name="T46" fmla="*/ 50 w 130"/>
              <a:gd name="T47" fmla="*/ 8 h 112"/>
              <a:gd name="T48" fmla="*/ 80 w 130"/>
              <a:gd name="T49" fmla="*/ 8 h 112"/>
              <a:gd name="T50" fmla="*/ 113 w 130"/>
              <a:gd name="T51" fmla="*/ 48 h 112"/>
              <a:gd name="T52" fmla="*/ 101 w 130"/>
              <a:gd name="T53" fmla="*/ 40 h 112"/>
              <a:gd name="T54" fmla="*/ 101 w 130"/>
              <a:gd name="T55" fmla="*/ 104 h 112"/>
              <a:gd name="T56" fmla="*/ 29 w 130"/>
              <a:gd name="T57" fmla="*/ 104 h 112"/>
              <a:gd name="T58" fmla="*/ 29 w 130"/>
              <a:gd name="T59" fmla="*/ 40 h 112"/>
              <a:gd name="T60" fmla="*/ 17 w 130"/>
              <a:gd name="T61" fmla="*/ 48 h 112"/>
              <a:gd name="T62" fmla="*/ 9 w 130"/>
              <a:gd name="T63" fmla="*/ 24 h 112"/>
              <a:gd name="T64" fmla="*/ 29 w 130"/>
              <a:gd name="T65" fmla="*/ 8 h 112"/>
              <a:gd name="T66" fmla="*/ 46 w 130"/>
              <a:gd name="T67" fmla="*/ 8 h 112"/>
              <a:gd name="T68" fmla="*/ 65 w 130"/>
              <a:gd name="T69" fmla="*/ 20 h 112"/>
              <a:gd name="T70" fmla="*/ 84 w 130"/>
              <a:gd name="T71" fmla="*/ 8 h 112"/>
              <a:gd name="T72" fmla="*/ 101 w 130"/>
              <a:gd name="T73" fmla="*/ 8 h 112"/>
              <a:gd name="T74" fmla="*/ 121 w 130"/>
              <a:gd name="T75" fmla="*/ 24 h 112"/>
              <a:gd name="T76" fmla="*/ 113 w 130"/>
              <a:gd name="T7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371" name="Group 370"/>
          <p:cNvGrpSpPr/>
          <p:nvPr/>
        </p:nvGrpSpPr>
        <p:grpSpPr>
          <a:xfrm>
            <a:off x="5346755" y="5142426"/>
            <a:ext cx="402664" cy="398704"/>
            <a:chOff x="2437300" y="5142426"/>
            <a:chExt cx="402664" cy="398704"/>
          </a:xfrm>
        </p:grpSpPr>
        <p:sp>
          <p:nvSpPr>
            <p:cNvPr id="372" name="Freeform 34"/>
            <p:cNvSpPr>
              <a:spLocks noEditPoints="1"/>
            </p:cNvSpPr>
            <p:nvPr/>
          </p:nvSpPr>
          <p:spPr bwMode="auto">
            <a:xfrm>
              <a:off x="2437300" y="5291610"/>
              <a:ext cx="402664" cy="249520"/>
            </a:xfrm>
            <a:custGeom>
              <a:avLst/>
              <a:gdLst>
                <a:gd name="T0" fmla="*/ 107 w 129"/>
                <a:gd name="T1" fmla="*/ 36 h 80"/>
                <a:gd name="T2" fmla="*/ 126 w 129"/>
                <a:gd name="T3" fmla="*/ 24 h 80"/>
                <a:gd name="T4" fmla="*/ 122 w 129"/>
                <a:gd name="T5" fmla="*/ 16 h 80"/>
                <a:gd name="T6" fmla="*/ 64 w 129"/>
                <a:gd name="T7" fmla="*/ 0 h 80"/>
                <a:gd name="T8" fmla="*/ 10 w 129"/>
                <a:gd name="T9" fmla="*/ 36 h 80"/>
                <a:gd name="T10" fmla="*/ 2 w 129"/>
                <a:gd name="T11" fmla="*/ 51 h 80"/>
                <a:gd name="T12" fmla="*/ 16 w 129"/>
                <a:gd name="T13" fmla="*/ 70 h 80"/>
                <a:gd name="T14" fmla="*/ 102 w 129"/>
                <a:gd name="T15" fmla="*/ 80 h 80"/>
                <a:gd name="T16" fmla="*/ 112 w 129"/>
                <a:gd name="T17" fmla="*/ 67 h 80"/>
                <a:gd name="T18" fmla="*/ 128 w 129"/>
                <a:gd name="T19" fmla="*/ 46 h 80"/>
                <a:gd name="T20" fmla="*/ 103 w 129"/>
                <a:gd name="T21" fmla="*/ 36 h 80"/>
                <a:gd name="T22" fmla="*/ 103 w 129"/>
                <a:gd name="T23" fmla="*/ 35 h 80"/>
                <a:gd name="T24" fmla="*/ 64 w 129"/>
                <a:gd name="T25" fmla="*/ 4 h 80"/>
                <a:gd name="T26" fmla="*/ 97 w 129"/>
                <a:gd name="T27" fmla="*/ 29 h 80"/>
                <a:gd name="T28" fmla="*/ 29 w 129"/>
                <a:gd name="T29" fmla="*/ 36 h 80"/>
                <a:gd name="T30" fmla="*/ 64 w 129"/>
                <a:gd name="T31" fmla="*/ 4 h 80"/>
                <a:gd name="T32" fmla="*/ 64 w 129"/>
                <a:gd name="T33" fmla="*/ 24 h 80"/>
                <a:gd name="T34" fmla="*/ 41 w 129"/>
                <a:gd name="T35" fmla="*/ 36 h 80"/>
                <a:gd name="T36" fmla="*/ 86 w 129"/>
                <a:gd name="T37" fmla="*/ 35 h 80"/>
                <a:gd name="T38" fmla="*/ 82 w 129"/>
                <a:gd name="T39" fmla="*/ 36 h 80"/>
                <a:gd name="T40" fmla="*/ 55 w 129"/>
                <a:gd name="T41" fmla="*/ 36 h 80"/>
                <a:gd name="T42" fmla="*/ 64 w 129"/>
                <a:gd name="T43" fmla="*/ 28 h 80"/>
                <a:gd name="T44" fmla="*/ 73 w 129"/>
                <a:gd name="T45" fmla="*/ 36 h 80"/>
                <a:gd name="T46" fmla="*/ 64 w 129"/>
                <a:gd name="T47" fmla="*/ 16 h 80"/>
                <a:gd name="T48" fmla="*/ 33 w 129"/>
                <a:gd name="T49" fmla="*/ 36 h 80"/>
                <a:gd name="T50" fmla="*/ 93 w 129"/>
                <a:gd name="T51" fmla="*/ 31 h 80"/>
                <a:gd name="T52" fmla="*/ 64 w 129"/>
                <a:gd name="T53" fmla="*/ 16 h 80"/>
                <a:gd name="T54" fmla="*/ 104 w 129"/>
                <a:gd name="T55" fmla="*/ 70 h 80"/>
                <a:gd name="T56" fmla="*/ 26 w 129"/>
                <a:gd name="T57" fmla="*/ 72 h 80"/>
                <a:gd name="T58" fmla="*/ 24 w 129"/>
                <a:gd name="T59" fmla="*/ 64 h 80"/>
                <a:gd name="T60" fmla="*/ 10 w 129"/>
                <a:gd name="T61" fmla="*/ 44 h 80"/>
                <a:gd name="T62" fmla="*/ 24 w 129"/>
                <a:gd name="T63" fmla="*/ 44 h 80"/>
                <a:gd name="T64" fmla="*/ 32 w 129"/>
                <a:gd name="T65" fmla="*/ 44 h 80"/>
                <a:gd name="T66" fmla="*/ 40 w 129"/>
                <a:gd name="T67" fmla="*/ 44 h 80"/>
                <a:gd name="T68" fmla="*/ 48 w 129"/>
                <a:gd name="T69" fmla="*/ 44 h 80"/>
                <a:gd name="T70" fmla="*/ 76 w 129"/>
                <a:gd name="T71" fmla="*/ 44 h 80"/>
                <a:gd name="T72" fmla="*/ 84 w 129"/>
                <a:gd name="T73" fmla="*/ 44 h 80"/>
                <a:gd name="T74" fmla="*/ 92 w 129"/>
                <a:gd name="T75" fmla="*/ 44 h 80"/>
                <a:gd name="T76" fmla="*/ 100 w 129"/>
                <a:gd name="T77" fmla="*/ 44 h 80"/>
                <a:gd name="T78" fmla="*/ 108 w 129"/>
                <a:gd name="T79" fmla="*/ 44 h 80"/>
                <a:gd name="T80" fmla="*/ 120 w 129"/>
                <a:gd name="T81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80">
                  <a:moveTo>
                    <a:pt x="118" y="36"/>
                  </a:move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4"/>
                    <a:pt x="107" y="3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3"/>
                    <a:pt x="129" y="20"/>
                    <a:pt x="128" y="18"/>
                  </a:cubicBezTo>
                  <a:cubicBezTo>
                    <a:pt x="127" y="16"/>
                    <a:pt x="124" y="15"/>
                    <a:pt x="122" y="1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7" y="11"/>
                    <a:pt x="82" y="0"/>
                    <a:pt x="64" y="0"/>
                  </a:cubicBezTo>
                  <a:cubicBezTo>
                    <a:pt x="42" y="0"/>
                    <a:pt x="25" y="16"/>
                    <a:pt x="2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4" y="36"/>
                    <a:pt x="0" y="40"/>
                    <a:pt x="0" y="46"/>
                  </a:cubicBezTo>
                  <a:cubicBezTo>
                    <a:pt x="0" y="48"/>
                    <a:pt x="1" y="50"/>
                    <a:pt x="2" y="5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6"/>
                    <a:pt x="20" y="80"/>
                    <a:pt x="26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8" y="80"/>
                    <a:pt x="112" y="76"/>
                    <a:pt x="112" y="7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7" y="50"/>
                    <a:pt x="128" y="48"/>
                    <a:pt x="128" y="46"/>
                  </a:cubicBezTo>
                  <a:cubicBezTo>
                    <a:pt x="128" y="40"/>
                    <a:pt x="124" y="36"/>
                    <a:pt x="118" y="36"/>
                  </a:cubicBezTo>
                  <a:close/>
                  <a:moveTo>
                    <a:pt x="103" y="36"/>
                  </a:moveTo>
                  <a:cubicBezTo>
                    <a:pt x="101" y="36"/>
                    <a:pt x="101" y="36"/>
                    <a:pt x="101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6"/>
                    <a:pt x="103" y="36"/>
                  </a:cubicBezTo>
                  <a:close/>
                  <a:moveTo>
                    <a:pt x="64" y="4"/>
                  </a:moveTo>
                  <a:cubicBezTo>
                    <a:pt x="80" y="4"/>
                    <a:pt x="94" y="14"/>
                    <a:pt x="100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17"/>
                    <a:pt x="79" y="8"/>
                    <a:pt x="64" y="8"/>
                  </a:cubicBezTo>
                  <a:cubicBezTo>
                    <a:pt x="47" y="8"/>
                    <a:pt x="33" y="20"/>
                    <a:pt x="29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9" y="18"/>
                    <a:pt x="45" y="4"/>
                    <a:pt x="64" y="4"/>
                  </a:cubicBezTo>
                  <a:close/>
                  <a:moveTo>
                    <a:pt x="82" y="36"/>
                  </a:moveTo>
                  <a:cubicBezTo>
                    <a:pt x="79" y="29"/>
                    <a:pt x="72" y="24"/>
                    <a:pt x="64" y="24"/>
                  </a:cubicBezTo>
                  <a:cubicBezTo>
                    <a:pt x="56" y="24"/>
                    <a:pt x="49" y="29"/>
                    <a:pt x="46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27"/>
                    <a:pt x="54" y="20"/>
                    <a:pt x="64" y="20"/>
                  </a:cubicBezTo>
                  <a:cubicBezTo>
                    <a:pt x="74" y="20"/>
                    <a:pt x="82" y="26"/>
                    <a:pt x="86" y="35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2" y="36"/>
                  </a:lnTo>
                  <a:close/>
                  <a:moveTo>
                    <a:pt x="64" y="32"/>
                  </a:moveTo>
                  <a:cubicBezTo>
                    <a:pt x="60" y="32"/>
                    <a:pt x="57" y="34"/>
                    <a:pt x="55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1"/>
                    <a:pt x="58" y="28"/>
                    <a:pt x="64" y="28"/>
                  </a:cubicBezTo>
                  <a:cubicBezTo>
                    <a:pt x="70" y="28"/>
                    <a:pt x="75" y="31"/>
                    <a:pt x="78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34"/>
                    <a:pt x="68" y="32"/>
                    <a:pt x="64" y="32"/>
                  </a:cubicBezTo>
                  <a:close/>
                  <a:moveTo>
                    <a:pt x="64" y="16"/>
                  </a:moveTo>
                  <a:cubicBezTo>
                    <a:pt x="51" y="16"/>
                    <a:pt x="41" y="24"/>
                    <a:pt x="37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7" y="22"/>
                    <a:pt x="49" y="12"/>
                    <a:pt x="64" y="12"/>
                  </a:cubicBezTo>
                  <a:cubicBezTo>
                    <a:pt x="77" y="12"/>
                    <a:pt x="88" y="20"/>
                    <a:pt x="93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5" y="23"/>
                    <a:pt x="75" y="16"/>
                    <a:pt x="64" y="16"/>
                  </a:cubicBezTo>
                  <a:close/>
                  <a:moveTo>
                    <a:pt x="104" y="64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5" y="72"/>
                    <a:pt x="24" y="71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4"/>
                    <a:pt x="120" y="45"/>
                    <a:pt x="120" y="46"/>
                  </a:cubicBezTo>
                  <a:lnTo>
                    <a:pt x="104" y="64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73" name="Freeform 35"/>
            <p:cNvSpPr>
              <a:spLocks/>
            </p:cNvSpPr>
            <p:nvPr/>
          </p:nvSpPr>
          <p:spPr bwMode="auto">
            <a:xfrm>
              <a:off x="2531035" y="5197875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7 h 30"/>
                <a:gd name="T12" fmla="*/ 6 w 11"/>
                <a:gd name="T13" fmla="*/ 27 h 30"/>
                <a:gd name="T14" fmla="*/ 7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5 w 11"/>
                <a:gd name="T23" fmla="*/ 3 h 30"/>
                <a:gd name="T24" fmla="*/ 5 w 11"/>
                <a:gd name="T25" fmla="*/ 3 h 30"/>
                <a:gd name="T26" fmla="*/ 5 w 11"/>
                <a:gd name="T27" fmla="*/ 3 h 30"/>
                <a:gd name="T28" fmla="*/ 5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4"/>
                    <a:pt x="6" y="20"/>
                    <a:pt x="7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5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74" name="Freeform 36"/>
            <p:cNvSpPr>
              <a:spLocks/>
            </p:cNvSpPr>
            <p:nvPr/>
          </p:nvSpPr>
          <p:spPr bwMode="auto">
            <a:xfrm>
              <a:off x="2680218" y="5195235"/>
              <a:ext cx="38287" cy="93735"/>
            </a:xfrm>
            <a:custGeom>
              <a:avLst/>
              <a:gdLst>
                <a:gd name="T0" fmla="*/ 3 w 12"/>
                <a:gd name="T1" fmla="*/ 29 h 30"/>
                <a:gd name="T2" fmla="*/ 3 w 12"/>
                <a:gd name="T3" fmla="*/ 29 h 30"/>
                <a:gd name="T4" fmla="*/ 3 w 12"/>
                <a:gd name="T5" fmla="*/ 29 h 30"/>
                <a:gd name="T6" fmla="*/ 4 w 12"/>
                <a:gd name="T7" fmla="*/ 30 h 30"/>
                <a:gd name="T8" fmla="*/ 6 w 12"/>
                <a:gd name="T9" fmla="*/ 28 h 30"/>
                <a:gd name="T10" fmla="*/ 6 w 12"/>
                <a:gd name="T11" fmla="*/ 28 h 30"/>
                <a:gd name="T12" fmla="*/ 6 w 12"/>
                <a:gd name="T13" fmla="*/ 28 h 30"/>
                <a:gd name="T14" fmla="*/ 8 w 12"/>
                <a:gd name="T15" fmla="*/ 16 h 30"/>
                <a:gd name="T16" fmla="*/ 10 w 12"/>
                <a:gd name="T17" fmla="*/ 2 h 30"/>
                <a:gd name="T18" fmla="*/ 8 w 12"/>
                <a:gd name="T19" fmla="*/ 0 h 30"/>
                <a:gd name="T20" fmla="*/ 6 w 12"/>
                <a:gd name="T21" fmla="*/ 2 h 30"/>
                <a:gd name="T22" fmla="*/ 6 w 12"/>
                <a:gd name="T23" fmla="*/ 3 h 30"/>
                <a:gd name="T24" fmla="*/ 6 w 12"/>
                <a:gd name="T25" fmla="*/ 3 h 30"/>
                <a:gd name="T26" fmla="*/ 6 w 12"/>
                <a:gd name="T27" fmla="*/ 3 h 30"/>
                <a:gd name="T28" fmla="*/ 6 w 12"/>
                <a:gd name="T29" fmla="*/ 3 h 30"/>
                <a:gd name="T30" fmla="*/ 4 w 12"/>
                <a:gd name="T31" fmla="*/ 15 h 30"/>
                <a:gd name="T32" fmla="*/ 3 w 12"/>
                <a:gd name="T33" fmla="*/ 29 h 30"/>
                <a:gd name="T34" fmla="*/ 3 w 12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30"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0"/>
                    <a:pt x="6" y="30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4"/>
                    <a:pt x="6" y="20"/>
                    <a:pt x="8" y="16"/>
                  </a:cubicBezTo>
                  <a:cubicBezTo>
                    <a:pt x="10" y="12"/>
                    <a:pt x="12" y="7"/>
                    <a:pt x="10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7"/>
                    <a:pt x="6" y="11"/>
                    <a:pt x="4" y="15"/>
                  </a:cubicBezTo>
                  <a:cubicBezTo>
                    <a:pt x="3" y="19"/>
                    <a:pt x="0" y="24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75" name="Freeform 37"/>
            <p:cNvSpPr>
              <a:spLocks/>
            </p:cNvSpPr>
            <p:nvPr/>
          </p:nvSpPr>
          <p:spPr bwMode="auto">
            <a:xfrm>
              <a:off x="2618169" y="5142426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8 h 30"/>
                <a:gd name="T12" fmla="*/ 6 w 11"/>
                <a:gd name="T13" fmla="*/ 28 h 30"/>
                <a:gd name="T14" fmla="*/ 8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6 w 11"/>
                <a:gd name="T23" fmla="*/ 3 h 30"/>
                <a:gd name="T24" fmla="*/ 6 w 11"/>
                <a:gd name="T25" fmla="*/ 3 h 30"/>
                <a:gd name="T26" fmla="*/ 6 w 11"/>
                <a:gd name="T27" fmla="*/ 3 h 30"/>
                <a:gd name="T28" fmla="*/ 6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4"/>
                    <a:pt x="6" y="20"/>
                    <a:pt x="8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7"/>
                    <a:pt x="6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376" name="Group 375"/>
          <p:cNvGrpSpPr/>
          <p:nvPr/>
        </p:nvGrpSpPr>
        <p:grpSpPr>
          <a:xfrm>
            <a:off x="4544067" y="5142426"/>
            <a:ext cx="402664" cy="398704"/>
            <a:chOff x="1634612" y="5142426"/>
            <a:chExt cx="402664" cy="398704"/>
          </a:xfrm>
        </p:grpSpPr>
        <p:sp>
          <p:nvSpPr>
            <p:cNvPr id="377" name="Freeform 38"/>
            <p:cNvSpPr>
              <a:spLocks noEditPoints="1"/>
            </p:cNvSpPr>
            <p:nvPr/>
          </p:nvSpPr>
          <p:spPr bwMode="auto">
            <a:xfrm>
              <a:off x="1634612" y="5179392"/>
              <a:ext cx="368339" cy="361738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78" name="Freeform 39"/>
            <p:cNvSpPr>
              <a:spLocks noEditPoints="1"/>
            </p:cNvSpPr>
            <p:nvPr/>
          </p:nvSpPr>
          <p:spPr bwMode="auto">
            <a:xfrm>
              <a:off x="1811520" y="5341778"/>
              <a:ext cx="63370" cy="6205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79" name="Freeform 40"/>
            <p:cNvSpPr>
              <a:spLocks noEditPoints="1"/>
            </p:cNvSpPr>
            <p:nvPr/>
          </p:nvSpPr>
          <p:spPr bwMode="auto">
            <a:xfrm>
              <a:off x="1975226" y="5142426"/>
              <a:ext cx="62050" cy="6205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80" name="Freeform 41"/>
            <p:cNvSpPr>
              <a:spLocks noEditPoints="1"/>
            </p:cNvSpPr>
            <p:nvPr/>
          </p:nvSpPr>
          <p:spPr bwMode="auto">
            <a:xfrm>
              <a:off x="1737588" y="5329896"/>
              <a:ext cx="48848" cy="48848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81" name="Oval 42"/>
            <p:cNvSpPr>
              <a:spLocks noChangeArrowheads="1"/>
            </p:cNvSpPr>
            <p:nvPr/>
          </p:nvSpPr>
          <p:spPr bwMode="auto">
            <a:xfrm>
              <a:off x="1786436" y="5417030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82" name="Oval 43"/>
            <p:cNvSpPr>
              <a:spLocks noChangeArrowheads="1"/>
            </p:cNvSpPr>
            <p:nvPr/>
          </p:nvSpPr>
          <p:spPr bwMode="auto">
            <a:xfrm>
              <a:off x="1987108" y="5229560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383" name="Freeform 44"/>
          <p:cNvSpPr>
            <a:spLocks noEditPoints="1"/>
          </p:cNvSpPr>
          <p:nvPr/>
        </p:nvSpPr>
        <p:spPr bwMode="auto">
          <a:xfrm>
            <a:off x="3746660" y="5167510"/>
            <a:ext cx="400024" cy="286486"/>
          </a:xfrm>
          <a:custGeom>
            <a:avLst/>
            <a:gdLst>
              <a:gd name="T0" fmla="*/ 128 w 128"/>
              <a:gd name="T1" fmla="*/ 24 h 92"/>
              <a:gd name="T2" fmla="*/ 119 w 128"/>
              <a:gd name="T3" fmla="*/ 12 h 92"/>
              <a:gd name="T4" fmla="*/ 67 w 128"/>
              <a:gd name="T5" fmla="*/ 0 h 92"/>
              <a:gd name="T6" fmla="*/ 64 w 128"/>
              <a:gd name="T7" fmla="*/ 0 h 92"/>
              <a:gd name="T8" fmla="*/ 61 w 128"/>
              <a:gd name="T9" fmla="*/ 0 h 92"/>
              <a:gd name="T10" fmla="*/ 9 w 128"/>
              <a:gd name="T11" fmla="*/ 12 h 92"/>
              <a:gd name="T12" fmla="*/ 0 w 128"/>
              <a:gd name="T13" fmla="*/ 24 h 92"/>
              <a:gd name="T14" fmla="*/ 9 w 128"/>
              <a:gd name="T15" fmla="*/ 36 h 92"/>
              <a:gd name="T16" fmla="*/ 20 w 128"/>
              <a:gd name="T17" fmla="*/ 38 h 92"/>
              <a:gd name="T18" fmla="*/ 20 w 128"/>
              <a:gd name="T19" fmla="*/ 72 h 92"/>
              <a:gd name="T20" fmla="*/ 64 w 128"/>
              <a:gd name="T21" fmla="*/ 92 h 92"/>
              <a:gd name="T22" fmla="*/ 108 w 128"/>
              <a:gd name="T23" fmla="*/ 72 h 92"/>
              <a:gd name="T24" fmla="*/ 108 w 128"/>
              <a:gd name="T25" fmla="*/ 38 h 92"/>
              <a:gd name="T26" fmla="*/ 119 w 128"/>
              <a:gd name="T27" fmla="*/ 36 h 92"/>
              <a:gd name="T28" fmla="*/ 128 w 128"/>
              <a:gd name="T29" fmla="*/ 24 h 92"/>
              <a:gd name="T30" fmla="*/ 100 w 128"/>
              <a:gd name="T31" fmla="*/ 72 h 92"/>
              <a:gd name="T32" fmla="*/ 64 w 128"/>
              <a:gd name="T33" fmla="*/ 84 h 92"/>
              <a:gd name="T34" fmla="*/ 28 w 128"/>
              <a:gd name="T35" fmla="*/ 72 h 92"/>
              <a:gd name="T36" fmla="*/ 28 w 128"/>
              <a:gd name="T37" fmla="*/ 40 h 92"/>
              <a:gd name="T38" fmla="*/ 61 w 128"/>
              <a:gd name="T39" fmla="*/ 48 h 92"/>
              <a:gd name="T40" fmla="*/ 64 w 128"/>
              <a:gd name="T41" fmla="*/ 48 h 92"/>
              <a:gd name="T42" fmla="*/ 67 w 128"/>
              <a:gd name="T43" fmla="*/ 48 h 92"/>
              <a:gd name="T44" fmla="*/ 100 w 128"/>
              <a:gd name="T45" fmla="*/ 40 h 92"/>
              <a:gd name="T46" fmla="*/ 100 w 128"/>
              <a:gd name="T47" fmla="*/ 72 h 92"/>
              <a:gd name="T48" fmla="*/ 65 w 128"/>
              <a:gd name="T49" fmla="*/ 40 h 92"/>
              <a:gd name="T50" fmla="*/ 64 w 128"/>
              <a:gd name="T51" fmla="*/ 40 h 92"/>
              <a:gd name="T52" fmla="*/ 63 w 128"/>
              <a:gd name="T53" fmla="*/ 40 h 92"/>
              <a:gd name="T54" fmla="*/ 11 w 128"/>
              <a:gd name="T55" fmla="*/ 28 h 92"/>
              <a:gd name="T56" fmla="*/ 8 w 128"/>
              <a:gd name="T57" fmla="*/ 24 h 92"/>
              <a:gd name="T58" fmla="*/ 11 w 128"/>
              <a:gd name="T59" fmla="*/ 20 h 92"/>
              <a:gd name="T60" fmla="*/ 63 w 128"/>
              <a:gd name="T61" fmla="*/ 8 h 92"/>
              <a:gd name="T62" fmla="*/ 64 w 128"/>
              <a:gd name="T63" fmla="*/ 8 h 92"/>
              <a:gd name="T64" fmla="*/ 65 w 128"/>
              <a:gd name="T65" fmla="*/ 8 h 92"/>
              <a:gd name="T66" fmla="*/ 117 w 128"/>
              <a:gd name="T67" fmla="*/ 20 h 92"/>
              <a:gd name="T68" fmla="*/ 120 w 128"/>
              <a:gd name="T69" fmla="*/ 24 h 92"/>
              <a:gd name="T70" fmla="*/ 117 w 128"/>
              <a:gd name="T71" fmla="*/ 28 h 92"/>
              <a:gd name="T72" fmla="*/ 65 w 128"/>
              <a:gd name="T73" fmla="*/ 4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92">
                <a:moveTo>
                  <a:pt x="128" y="24"/>
                </a:moveTo>
                <a:cubicBezTo>
                  <a:pt x="128" y="18"/>
                  <a:pt x="124" y="14"/>
                  <a:pt x="119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0"/>
                  <a:pt x="65" y="0"/>
                  <a:pt x="64" y="0"/>
                </a:cubicBezTo>
                <a:cubicBezTo>
                  <a:pt x="63" y="0"/>
                  <a:pt x="62" y="0"/>
                  <a:pt x="61" y="0"/>
                </a:cubicBezTo>
                <a:cubicBezTo>
                  <a:pt x="9" y="12"/>
                  <a:pt x="9" y="12"/>
                  <a:pt x="9" y="12"/>
                </a:cubicBezTo>
                <a:cubicBezTo>
                  <a:pt x="4" y="14"/>
                  <a:pt x="0" y="18"/>
                  <a:pt x="0" y="24"/>
                </a:cubicBezTo>
                <a:cubicBezTo>
                  <a:pt x="0" y="30"/>
                  <a:pt x="4" y="34"/>
                  <a:pt x="9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83"/>
                  <a:pt x="32" y="92"/>
                  <a:pt x="64" y="92"/>
                </a:cubicBezTo>
                <a:cubicBezTo>
                  <a:pt x="96" y="92"/>
                  <a:pt x="108" y="83"/>
                  <a:pt x="108" y="72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4" y="34"/>
                  <a:pt x="128" y="30"/>
                  <a:pt x="128" y="24"/>
                </a:cubicBezTo>
                <a:close/>
                <a:moveTo>
                  <a:pt x="100" y="72"/>
                </a:moveTo>
                <a:cubicBezTo>
                  <a:pt x="100" y="76"/>
                  <a:pt x="88" y="84"/>
                  <a:pt x="64" y="84"/>
                </a:cubicBezTo>
                <a:cubicBezTo>
                  <a:pt x="40" y="84"/>
                  <a:pt x="28" y="76"/>
                  <a:pt x="28" y="72"/>
                </a:cubicBezTo>
                <a:cubicBezTo>
                  <a:pt x="28" y="40"/>
                  <a:pt x="28" y="40"/>
                  <a:pt x="28" y="40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8"/>
                  <a:pt x="63" y="48"/>
                  <a:pt x="64" y="48"/>
                </a:cubicBezTo>
                <a:cubicBezTo>
                  <a:pt x="65" y="48"/>
                  <a:pt x="66" y="48"/>
                  <a:pt x="67" y="48"/>
                </a:cubicBezTo>
                <a:cubicBezTo>
                  <a:pt x="100" y="40"/>
                  <a:pt x="100" y="40"/>
                  <a:pt x="100" y="40"/>
                </a:cubicBezTo>
                <a:lnTo>
                  <a:pt x="100" y="72"/>
                </a:lnTo>
                <a:close/>
                <a:moveTo>
                  <a:pt x="65" y="40"/>
                </a:moveTo>
                <a:cubicBezTo>
                  <a:pt x="65" y="40"/>
                  <a:pt x="64" y="40"/>
                  <a:pt x="64" y="40"/>
                </a:cubicBezTo>
                <a:cubicBezTo>
                  <a:pt x="64" y="40"/>
                  <a:pt x="63" y="40"/>
                  <a:pt x="63" y="40"/>
                </a:cubicBezTo>
                <a:cubicBezTo>
                  <a:pt x="11" y="28"/>
                  <a:pt x="11" y="28"/>
                  <a:pt x="11" y="28"/>
                </a:cubicBezTo>
                <a:cubicBezTo>
                  <a:pt x="9" y="27"/>
                  <a:pt x="8" y="26"/>
                  <a:pt x="8" y="24"/>
                </a:cubicBezTo>
                <a:cubicBezTo>
                  <a:pt x="8" y="22"/>
                  <a:pt x="9" y="21"/>
                  <a:pt x="11" y="20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4" y="8"/>
                  <a:pt x="64" y="8"/>
                </a:cubicBezTo>
                <a:cubicBezTo>
                  <a:pt x="64" y="8"/>
                  <a:pt x="65" y="8"/>
                  <a:pt x="65" y="8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9" y="21"/>
                  <a:pt x="120" y="22"/>
                  <a:pt x="120" y="24"/>
                </a:cubicBezTo>
                <a:cubicBezTo>
                  <a:pt x="120" y="26"/>
                  <a:pt x="119" y="27"/>
                  <a:pt x="117" y="28"/>
                </a:cubicBezTo>
                <a:lnTo>
                  <a:pt x="65" y="4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84" name="Freeform 45"/>
          <p:cNvSpPr>
            <a:spLocks/>
          </p:cNvSpPr>
          <p:nvPr/>
        </p:nvSpPr>
        <p:spPr bwMode="auto">
          <a:xfrm>
            <a:off x="4109718" y="5291610"/>
            <a:ext cx="23764" cy="137302"/>
          </a:xfrm>
          <a:custGeom>
            <a:avLst/>
            <a:gdLst>
              <a:gd name="T0" fmla="*/ 0 w 8"/>
              <a:gd name="T1" fmla="*/ 4 h 44"/>
              <a:gd name="T2" fmla="*/ 0 w 8"/>
              <a:gd name="T3" fmla="*/ 40 h 44"/>
              <a:gd name="T4" fmla="*/ 4 w 8"/>
              <a:gd name="T5" fmla="*/ 44 h 44"/>
              <a:gd name="T6" fmla="*/ 8 w 8"/>
              <a:gd name="T7" fmla="*/ 40 h 44"/>
              <a:gd name="T8" fmla="*/ 8 w 8"/>
              <a:gd name="T9" fmla="*/ 4 h 44"/>
              <a:gd name="T10" fmla="*/ 4 w 8"/>
              <a:gd name="T11" fmla="*/ 0 h 44"/>
              <a:gd name="T12" fmla="*/ 0 w 8"/>
              <a:gd name="T13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4">
                <a:moveTo>
                  <a:pt x="0" y="4"/>
                </a:move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4"/>
                  <a:pt x="4" y="44"/>
                </a:cubicBezTo>
                <a:cubicBezTo>
                  <a:pt x="6" y="44"/>
                  <a:pt x="8" y="42"/>
                  <a:pt x="8" y="40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85" name="Oval 46"/>
          <p:cNvSpPr>
            <a:spLocks noChangeArrowheads="1"/>
          </p:cNvSpPr>
          <p:nvPr/>
        </p:nvSpPr>
        <p:spPr bwMode="auto">
          <a:xfrm>
            <a:off x="4096516" y="5442114"/>
            <a:ext cx="50168" cy="73932"/>
          </a:xfrm>
          <a:prstGeom prst="ellipse">
            <a:avLst/>
          </a:pr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86" name="Freeform 47"/>
          <p:cNvSpPr>
            <a:spLocks noEditPoints="1"/>
          </p:cNvSpPr>
          <p:nvPr/>
        </p:nvSpPr>
        <p:spPr bwMode="auto">
          <a:xfrm>
            <a:off x="7745577" y="4342379"/>
            <a:ext cx="400024" cy="400024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387" name="Freeform 48"/>
          <p:cNvSpPr>
            <a:spLocks noEditPoints="1"/>
          </p:cNvSpPr>
          <p:nvPr/>
        </p:nvSpPr>
        <p:spPr bwMode="auto">
          <a:xfrm>
            <a:off x="6942889" y="4342379"/>
            <a:ext cx="403984" cy="400024"/>
          </a:xfrm>
          <a:custGeom>
            <a:avLst/>
            <a:gdLst>
              <a:gd name="T0" fmla="*/ 126 w 129"/>
              <a:gd name="T1" fmla="*/ 2 h 128"/>
              <a:gd name="T2" fmla="*/ 121 w 129"/>
              <a:gd name="T3" fmla="*/ 0 h 128"/>
              <a:gd name="T4" fmla="*/ 120 w 129"/>
              <a:gd name="T5" fmla="*/ 0 h 128"/>
              <a:gd name="T6" fmla="*/ 52 w 129"/>
              <a:gd name="T7" fmla="*/ 12 h 128"/>
              <a:gd name="T8" fmla="*/ 45 w 129"/>
              <a:gd name="T9" fmla="*/ 20 h 128"/>
              <a:gd name="T10" fmla="*/ 45 w 129"/>
              <a:gd name="T11" fmla="*/ 28 h 128"/>
              <a:gd name="T12" fmla="*/ 45 w 129"/>
              <a:gd name="T13" fmla="*/ 32 h 128"/>
              <a:gd name="T14" fmla="*/ 45 w 129"/>
              <a:gd name="T15" fmla="*/ 89 h 128"/>
              <a:gd name="T16" fmla="*/ 30 w 129"/>
              <a:gd name="T17" fmla="*/ 84 h 128"/>
              <a:gd name="T18" fmla="*/ 20 w 129"/>
              <a:gd name="T19" fmla="*/ 86 h 128"/>
              <a:gd name="T20" fmla="*/ 3 w 129"/>
              <a:gd name="T21" fmla="*/ 100 h 128"/>
              <a:gd name="T22" fmla="*/ 2 w 129"/>
              <a:gd name="T23" fmla="*/ 115 h 128"/>
              <a:gd name="T24" fmla="*/ 24 w 129"/>
              <a:gd name="T25" fmla="*/ 128 h 128"/>
              <a:gd name="T26" fmla="*/ 34 w 129"/>
              <a:gd name="T27" fmla="*/ 126 h 128"/>
              <a:gd name="T28" fmla="*/ 51 w 129"/>
              <a:gd name="T29" fmla="*/ 112 h 128"/>
              <a:gd name="T30" fmla="*/ 53 w 129"/>
              <a:gd name="T31" fmla="*/ 104 h 128"/>
              <a:gd name="T32" fmla="*/ 53 w 129"/>
              <a:gd name="T33" fmla="*/ 104 h 128"/>
              <a:gd name="T34" fmla="*/ 53 w 129"/>
              <a:gd name="T35" fmla="*/ 40 h 128"/>
              <a:gd name="T36" fmla="*/ 54 w 129"/>
              <a:gd name="T37" fmla="*/ 40 h 128"/>
              <a:gd name="T38" fmla="*/ 121 w 129"/>
              <a:gd name="T39" fmla="*/ 28 h 128"/>
              <a:gd name="T40" fmla="*/ 121 w 129"/>
              <a:gd name="T41" fmla="*/ 77 h 128"/>
              <a:gd name="T42" fmla="*/ 106 w 129"/>
              <a:gd name="T43" fmla="*/ 72 h 128"/>
              <a:gd name="T44" fmla="*/ 96 w 129"/>
              <a:gd name="T45" fmla="*/ 74 h 128"/>
              <a:gd name="T46" fmla="*/ 79 w 129"/>
              <a:gd name="T47" fmla="*/ 88 h 128"/>
              <a:gd name="T48" fmla="*/ 78 w 129"/>
              <a:gd name="T49" fmla="*/ 103 h 128"/>
              <a:gd name="T50" fmla="*/ 100 w 129"/>
              <a:gd name="T51" fmla="*/ 116 h 128"/>
              <a:gd name="T52" fmla="*/ 110 w 129"/>
              <a:gd name="T53" fmla="*/ 114 h 128"/>
              <a:gd name="T54" fmla="*/ 127 w 129"/>
              <a:gd name="T55" fmla="*/ 100 h 128"/>
              <a:gd name="T56" fmla="*/ 129 w 129"/>
              <a:gd name="T57" fmla="*/ 92 h 128"/>
              <a:gd name="T58" fmla="*/ 129 w 129"/>
              <a:gd name="T59" fmla="*/ 92 h 128"/>
              <a:gd name="T60" fmla="*/ 129 w 129"/>
              <a:gd name="T61" fmla="*/ 20 h 128"/>
              <a:gd name="T62" fmla="*/ 129 w 129"/>
              <a:gd name="T63" fmla="*/ 16 h 128"/>
              <a:gd name="T64" fmla="*/ 129 w 129"/>
              <a:gd name="T65" fmla="*/ 8 h 128"/>
              <a:gd name="T66" fmla="*/ 126 w 129"/>
              <a:gd name="T67" fmla="*/ 2 h 128"/>
              <a:gd name="T68" fmla="*/ 32 w 129"/>
              <a:gd name="T69" fmla="*/ 119 h 128"/>
              <a:gd name="T70" fmla="*/ 10 w 129"/>
              <a:gd name="T71" fmla="*/ 112 h 128"/>
              <a:gd name="T72" fmla="*/ 22 w 129"/>
              <a:gd name="T73" fmla="*/ 93 h 128"/>
              <a:gd name="T74" fmla="*/ 44 w 129"/>
              <a:gd name="T75" fmla="*/ 100 h 128"/>
              <a:gd name="T76" fmla="*/ 32 w 129"/>
              <a:gd name="T77" fmla="*/ 119 h 128"/>
              <a:gd name="T78" fmla="*/ 108 w 129"/>
              <a:gd name="T79" fmla="*/ 107 h 128"/>
              <a:gd name="T80" fmla="*/ 85 w 129"/>
              <a:gd name="T81" fmla="*/ 100 h 128"/>
              <a:gd name="T82" fmla="*/ 98 w 129"/>
              <a:gd name="T83" fmla="*/ 81 h 128"/>
              <a:gd name="T84" fmla="*/ 120 w 129"/>
              <a:gd name="T85" fmla="*/ 88 h 128"/>
              <a:gd name="T86" fmla="*/ 108 w 129"/>
              <a:gd name="T87" fmla="*/ 107 h 128"/>
              <a:gd name="T88" fmla="*/ 121 w 129"/>
              <a:gd name="T89" fmla="*/ 20 h 128"/>
              <a:gd name="T90" fmla="*/ 53 w 129"/>
              <a:gd name="T91" fmla="*/ 32 h 128"/>
              <a:gd name="T92" fmla="*/ 53 w 129"/>
              <a:gd name="T93" fmla="*/ 28 h 128"/>
              <a:gd name="T94" fmla="*/ 53 w 129"/>
              <a:gd name="T95" fmla="*/ 20 h 128"/>
              <a:gd name="T96" fmla="*/ 121 w 129"/>
              <a:gd name="T97" fmla="*/ 8 h 128"/>
              <a:gd name="T98" fmla="*/ 121 w 129"/>
              <a:gd name="T99" fmla="*/ 16 h 128"/>
              <a:gd name="T100" fmla="*/ 121 w 129"/>
              <a:gd name="T10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9" h="128">
                <a:moveTo>
                  <a:pt x="126" y="2"/>
                </a:moveTo>
                <a:cubicBezTo>
                  <a:pt x="125" y="1"/>
                  <a:pt x="123" y="0"/>
                  <a:pt x="121" y="0"/>
                </a:cubicBezTo>
                <a:cubicBezTo>
                  <a:pt x="121" y="0"/>
                  <a:pt x="120" y="0"/>
                  <a:pt x="120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3"/>
                  <a:pt x="45" y="16"/>
                  <a:pt x="45" y="20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89"/>
                  <a:pt x="45" y="89"/>
                  <a:pt x="45" y="89"/>
                </a:cubicBezTo>
                <a:cubicBezTo>
                  <a:pt x="41" y="86"/>
                  <a:pt x="36" y="84"/>
                  <a:pt x="30" y="84"/>
                </a:cubicBezTo>
                <a:cubicBezTo>
                  <a:pt x="26" y="84"/>
                  <a:pt x="23" y="85"/>
                  <a:pt x="20" y="86"/>
                </a:cubicBezTo>
                <a:cubicBezTo>
                  <a:pt x="12" y="88"/>
                  <a:pt x="6" y="93"/>
                  <a:pt x="3" y="100"/>
                </a:cubicBezTo>
                <a:cubicBezTo>
                  <a:pt x="1" y="104"/>
                  <a:pt x="0" y="110"/>
                  <a:pt x="2" y="115"/>
                </a:cubicBezTo>
                <a:cubicBezTo>
                  <a:pt x="5" y="123"/>
                  <a:pt x="14" y="128"/>
                  <a:pt x="24" y="128"/>
                </a:cubicBezTo>
                <a:cubicBezTo>
                  <a:pt x="28" y="128"/>
                  <a:pt x="31" y="127"/>
                  <a:pt x="34" y="126"/>
                </a:cubicBezTo>
                <a:cubicBezTo>
                  <a:pt x="42" y="124"/>
                  <a:pt x="48" y="119"/>
                  <a:pt x="51" y="112"/>
                </a:cubicBezTo>
                <a:cubicBezTo>
                  <a:pt x="52" y="110"/>
                  <a:pt x="53" y="107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4" y="40"/>
                  <a:pt x="54" y="40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77"/>
                  <a:pt x="121" y="77"/>
                  <a:pt x="121" y="77"/>
                </a:cubicBezTo>
                <a:cubicBezTo>
                  <a:pt x="117" y="74"/>
                  <a:pt x="112" y="72"/>
                  <a:pt x="106" y="72"/>
                </a:cubicBezTo>
                <a:cubicBezTo>
                  <a:pt x="102" y="72"/>
                  <a:pt x="99" y="73"/>
                  <a:pt x="96" y="74"/>
                </a:cubicBezTo>
                <a:cubicBezTo>
                  <a:pt x="88" y="76"/>
                  <a:pt x="82" y="81"/>
                  <a:pt x="79" y="88"/>
                </a:cubicBezTo>
                <a:cubicBezTo>
                  <a:pt x="77" y="92"/>
                  <a:pt x="76" y="98"/>
                  <a:pt x="78" y="103"/>
                </a:cubicBezTo>
                <a:cubicBezTo>
                  <a:pt x="81" y="111"/>
                  <a:pt x="90" y="116"/>
                  <a:pt x="100" y="116"/>
                </a:cubicBezTo>
                <a:cubicBezTo>
                  <a:pt x="104" y="116"/>
                  <a:pt x="107" y="115"/>
                  <a:pt x="110" y="114"/>
                </a:cubicBezTo>
                <a:cubicBezTo>
                  <a:pt x="118" y="112"/>
                  <a:pt x="124" y="107"/>
                  <a:pt x="127" y="100"/>
                </a:cubicBezTo>
                <a:cubicBezTo>
                  <a:pt x="128" y="98"/>
                  <a:pt x="129" y="95"/>
                  <a:pt x="129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8"/>
                  <a:pt x="129" y="8"/>
                  <a:pt x="129" y="8"/>
                </a:cubicBezTo>
                <a:cubicBezTo>
                  <a:pt x="129" y="6"/>
                  <a:pt x="128" y="3"/>
                  <a:pt x="126" y="2"/>
                </a:cubicBezTo>
                <a:close/>
                <a:moveTo>
                  <a:pt x="32" y="119"/>
                </a:moveTo>
                <a:cubicBezTo>
                  <a:pt x="22" y="122"/>
                  <a:pt x="12" y="119"/>
                  <a:pt x="10" y="112"/>
                </a:cubicBezTo>
                <a:cubicBezTo>
                  <a:pt x="7" y="105"/>
                  <a:pt x="13" y="96"/>
                  <a:pt x="22" y="93"/>
                </a:cubicBezTo>
                <a:cubicBezTo>
                  <a:pt x="32" y="90"/>
                  <a:pt x="42" y="93"/>
                  <a:pt x="44" y="100"/>
                </a:cubicBezTo>
                <a:cubicBezTo>
                  <a:pt x="47" y="107"/>
                  <a:pt x="41" y="116"/>
                  <a:pt x="32" y="119"/>
                </a:cubicBezTo>
                <a:close/>
                <a:moveTo>
                  <a:pt x="108" y="107"/>
                </a:moveTo>
                <a:cubicBezTo>
                  <a:pt x="98" y="110"/>
                  <a:pt x="88" y="107"/>
                  <a:pt x="85" y="100"/>
                </a:cubicBezTo>
                <a:cubicBezTo>
                  <a:pt x="83" y="93"/>
                  <a:pt x="88" y="84"/>
                  <a:pt x="98" y="81"/>
                </a:cubicBezTo>
                <a:cubicBezTo>
                  <a:pt x="108" y="78"/>
                  <a:pt x="118" y="81"/>
                  <a:pt x="120" y="88"/>
                </a:cubicBezTo>
                <a:cubicBezTo>
                  <a:pt x="123" y="95"/>
                  <a:pt x="117" y="104"/>
                  <a:pt x="108" y="107"/>
                </a:cubicBezTo>
                <a:close/>
                <a:moveTo>
                  <a:pt x="121" y="20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6"/>
                  <a:pt x="121" y="16"/>
                  <a:pt x="121" y="16"/>
                </a:cubicBezTo>
                <a:lnTo>
                  <a:pt x="121" y="2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7" name="Group 6"/>
          <p:cNvGrpSpPr/>
          <p:nvPr/>
        </p:nvGrpSpPr>
        <p:grpSpPr>
          <a:xfrm>
            <a:off x="6171886" y="4342379"/>
            <a:ext cx="349856" cy="400024"/>
            <a:chOff x="3262431" y="4342379"/>
            <a:chExt cx="349856" cy="400024"/>
          </a:xfrm>
        </p:grpSpPr>
        <p:sp>
          <p:nvSpPr>
            <p:cNvPr id="388" name="Freeform 49"/>
            <p:cNvSpPr>
              <a:spLocks noEditPoints="1"/>
            </p:cNvSpPr>
            <p:nvPr/>
          </p:nvSpPr>
          <p:spPr bwMode="auto">
            <a:xfrm>
              <a:off x="3262431" y="4342379"/>
              <a:ext cx="349856" cy="400024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89" name="Oval 50"/>
            <p:cNvSpPr>
              <a:spLocks noChangeArrowheads="1"/>
            </p:cNvSpPr>
            <p:nvPr/>
          </p:nvSpPr>
          <p:spPr bwMode="auto">
            <a:xfrm>
              <a:off x="3537035" y="4655268"/>
              <a:ext cx="25084" cy="2376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0" name="Oval 51"/>
            <p:cNvSpPr>
              <a:spLocks noChangeArrowheads="1"/>
            </p:cNvSpPr>
            <p:nvPr/>
          </p:nvSpPr>
          <p:spPr bwMode="auto">
            <a:xfrm>
              <a:off x="3537035" y="4580017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1" name="Oval 52"/>
            <p:cNvSpPr>
              <a:spLocks noChangeArrowheads="1"/>
            </p:cNvSpPr>
            <p:nvPr/>
          </p:nvSpPr>
          <p:spPr bwMode="auto">
            <a:xfrm>
              <a:off x="3537035" y="4504764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392" name="Group 391"/>
          <p:cNvGrpSpPr/>
          <p:nvPr/>
        </p:nvGrpSpPr>
        <p:grpSpPr>
          <a:xfrm>
            <a:off x="5342795" y="4342379"/>
            <a:ext cx="406625" cy="400024"/>
            <a:chOff x="2433339" y="4342379"/>
            <a:chExt cx="406625" cy="400024"/>
          </a:xfrm>
        </p:grpSpPr>
        <p:sp>
          <p:nvSpPr>
            <p:cNvPr id="393" name="Freeform 53"/>
            <p:cNvSpPr>
              <a:spLocks noEditPoints="1"/>
            </p:cNvSpPr>
            <p:nvPr/>
          </p:nvSpPr>
          <p:spPr bwMode="auto">
            <a:xfrm>
              <a:off x="2433339" y="4342379"/>
              <a:ext cx="406625" cy="400024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4" name="Freeform 54"/>
            <p:cNvSpPr>
              <a:spLocks noEditPoints="1"/>
            </p:cNvSpPr>
            <p:nvPr/>
          </p:nvSpPr>
          <p:spPr bwMode="auto">
            <a:xfrm>
              <a:off x="2581203" y="4482321"/>
              <a:ext cx="108257" cy="1135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5" name="Freeform 55"/>
            <p:cNvSpPr>
              <a:spLocks/>
            </p:cNvSpPr>
            <p:nvPr/>
          </p:nvSpPr>
          <p:spPr bwMode="auto">
            <a:xfrm>
              <a:off x="2571961" y="4616983"/>
              <a:ext cx="59410" cy="66011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6" name="Freeform 56"/>
            <p:cNvSpPr>
              <a:spLocks/>
            </p:cNvSpPr>
            <p:nvPr/>
          </p:nvSpPr>
          <p:spPr bwMode="auto">
            <a:xfrm>
              <a:off x="2643252" y="4404429"/>
              <a:ext cx="62050" cy="66011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46707" y="4342379"/>
            <a:ext cx="400024" cy="400024"/>
            <a:chOff x="1637252" y="4342379"/>
            <a:chExt cx="400024" cy="400024"/>
          </a:xfrm>
        </p:grpSpPr>
        <p:sp>
          <p:nvSpPr>
            <p:cNvPr id="397" name="Freeform 57"/>
            <p:cNvSpPr>
              <a:spLocks noEditPoints="1"/>
            </p:cNvSpPr>
            <p:nvPr/>
          </p:nvSpPr>
          <p:spPr bwMode="auto">
            <a:xfrm>
              <a:off x="1637252" y="4342379"/>
              <a:ext cx="125420" cy="400024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8" name="Freeform 58"/>
            <p:cNvSpPr>
              <a:spLocks noEditPoints="1"/>
            </p:cNvSpPr>
            <p:nvPr/>
          </p:nvSpPr>
          <p:spPr bwMode="auto">
            <a:xfrm>
              <a:off x="1911856" y="4342379"/>
              <a:ext cx="125420" cy="400024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99" name="Freeform 59"/>
            <p:cNvSpPr>
              <a:spLocks noEditPoints="1"/>
            </p:cNvSpPr>
            <p:nvPr/>
          </p:nvSpPr>
          <p:spPr bwMode="auto">
            <a:xfrm>
              <a:off x="1774554" y="4342379"/>
              <a:ext cx="125420" cy="400024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00" name="Freeform 60"/>
          <p:cNvSpPr>
            <a:spLocks noEditPoints="1"/>
          </p:cNvSpPr>
          <p:nvPr/>
        </p:nvSpPr>
        <p:spPr bwMode="auto">
          <a:xfrm>
            <a:off x="3746660" y="4342379"/>
            <a:ext cx="400024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01" name="Group 400"/>
          <p:cNvGrpSpPr/>
          <p:nvPr/>
        </p:nvGrpSpPr>
        <p:grpSpPr>
          <a:xfrm>
            <a:off x="7820828" y="3542332"/>
            <a:ext cx="275924" cy="400024"/>
            <a:chOff x="4911373" y="3542332"/>
            <a:chExt cx="275924" cy="400024"/>
          </a:xfrm>
        </p:grpSpPr>
        <p:sp>
          <p:nvSpPr>
            <p:cNvPr id="402" name="Oval 61"/>
            <p:cNvSpPr>
              <a:spLocks noChangeArrowheads="1"/>
            </p:cNvSpPr>
            <p:nvPr/>
          </p:nvSpPr>
          <p:spPr bwMode="auto">
            <a:xfrm>
              <a:off x="5023591" y="3655870"/>
              <a:ext cx="25084" cy="2376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3" name="Oval 62"/>
            <p:cNvSpPr>
              <a:spLocks noChangeArrowheads="1"/>
            </p:cNvSpPr>
            <p:nvPr/>
          </p:nvSpPr>
          <p:spPr bwMode="auto">
            <a:xfrm>
              <a:off x="5023591" y="3805053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4" name="Oval 63"/>
            <p:cNvSpPr>
              <a:spLocks noChangeArrowheads="1"/>
            </p:cNvSpPr>
            <p:nvPr/>
          </p:nvSpPr>
          <p:spPr bwMode="auto">
            <a:xfrm>
              <a:off x="4949660" y="3729802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5" name="Oval 64"/>
            <p:cNvSpPr>
              <a:spLocks noChangeArrowheads="1"/>
            </p:cNvSpPr>
            <p:nvPr/>
          </p:nvSpPr>
          <p:spPr bwMode="auto">
            <a:xfrm>
              <a:off x="5098843" y="3729802"/>
              <a:ext cx="25084" cy="25084"/>
            </a:xfrm>
            <a:prstGeom prst="ellipse">
              <a:avLst/>
            </a:pr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6" name="Freeform 65"/>
            <p:cNvSpPr>
              <a:spLocks/>
            </p:cNvSpPr>
            <p:nvPr/>
          </p:nvSpPr>
          <p:spPr bwMode="auto">
            <a:xfrm>
              <a:off x="4970783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7" name="Freeform 66"/>
            <p:cNvSpPr>
              <a:spLocks/>
            </p:cNvSpPr>
            <p:nvPr/>
          </p:nvSpPr>
          <p:spPr bwMode="auto">
            <a:xfrm>
              <a:off x="4970783" y="3676993"/>
              <a:ext cx="25084" cy="2508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8" name="Freeform 67"/>
            <p:cNvSpPr>
              <a:spLocks/>
            </p:cNvSpPr>
            <p:nvPr/>
          </p:nvSpPr>
          <p:spPr bwMode="auto">
            <a:xfrm>
              <a:off x="5077720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09" name="Freeform 68"/>
            <p:cNvSpPr>
              <a:spLocks noEditPoints="1"/>
            </p:cNvSpPr>
            <p:nvPr/>
          </p:nvSpPr>
          <p:spPr bwMode="auto">
            <a:xfrm>
              <a:off x="4911373" y="3542332"/>
              <a:ext cx="275924" cy="400024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0" name="Freeform 69"/>
            <p:cNvSpPr>
              <a:spLocks/>
            </p:cNvSpPr>
            <p:nvPr/>
          </p:nvSpPr>
          <p:spPr bwMode="auto">
            <a:xfrm>
              <a:off x="5023591" y="3679634"/>
              <a:ext cx="75252" cy="75252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411" name="Group 410"/>
          <p:cNvGrpSpPr/>
          <p:nvPr/>
        </p:nvGrpSpPr>
        <p:grpSpPr>
          <a:xfrm>
            <a:off x="6946849" y="3542332"/>
            <a:ext cx="400024" cy="374940"/>
            <a:chOff x="4037394" y="3542332"/>
            <a:chExt cx="400024" cy="374940"/>
          </a:xfrm>
        </p:grpSpPr>
        <p:sp>
          <p:nvSpPr>
            <p:cNvPr id="412" name="Freeform 70"/>
            <p:cNvSpPr>
              <a:spLocks noEditPoints="1"/>
            </p:cNvSpPr>
            <p:nvPr/>
          </p:nvSpPr>
          <p:spPr bwMode="auto">
            <a:xfrm>
              <a:off x="4037394" y="3542332"/>
              <a:ext cx="400024" cy="374940"/>
            </a:xfrm>
            <a:custGeom>
              <a:avLst/>
              <a:gdLst>
                <a:gd name="T0" fmla="*/ 126 w 128"/>
                <a:gd name="T1" fmla="*/ 26 h 120"/>
                <a:gd name="T2" fmla="*/ 102 w 128"/>
                <a:gd name="T3" fmla="*/ 2 h 120"/>
                <a:gd name="T4" fmla="*/ 96 w 128"/>
                <a:gd name="T5" fmla="*/ 0 h 120"/>
                <a:gd name="T6" fmla="*/ 12 w 128"/>
                <a:gd name="T7" fmla="*/ 0 h 120"/>
                <a:gd name="T8" fmla="*/ 0 w 128"/>
                <a:gd name="T9" fmla="*/ 12 h 120"/>
                <a:gd name="T10" fmla="*/ 0 w 128"/>
                <a:gd name="T11" fmla="*/ 108 h 120"/>
                <a:gd name="T12" fmla="*/ 12 w 128"/>
                <a:gd name="T13" fmla="*/ 120 h 120"/>
                <a:gd name="T14" fmla="*/ 116 w 128"/>
                <a:gd name="T15" fmla="*/ 120 h 120"/>
                <a:gd name="T16" fmla="*/ 128 w 128"/>
                <a:gd name="T17" fmla="*/ 108 h 120"/>
                <a:gd name="T18" fmla="*/ 128 w 128"/>
                <a:gd name="T19" fmla="*/ 32 h 120"/>
                <a:gd name="T20" fmla="*/ 126 w 128"/>
                <a:gd name="T21" fmla="*/ 26 h 120"/>
                <a:gd name="T22" fmla="*/ 120 w 128"/>
                <a:gd name="T23" fmla="*/ 108 h 120"/>
                <a:gd name="T24" fmla="*/ 116 w 128"/>
                <a:gd name="T25" fmla="*/ 112 h 120"/>
                <a:gd name="T26" fmla="*/ 12 w 128"/>
                <a:gd name="T27" fmla="*/ 112 h 120"/>
                <a:gd name="T28" fmla="*/ 8 w 128"/>
                <a:gd name="T29" fmla="*/ 108 h 120"/>
                <a:gd name="T30" fmla="*/ 8 w 128"/>
                <a:gd name="T31" fmla="*/ 12 h 120"/>
                <a:gd name="T32" fmla="*/ 12 w 128"/>
                <a:gd name="T33" fmla="*/ 8 h 120"/>
                <a:gd name="T34" fmla="*/ 92 w 128"/>
                <a:gd name="T35" fmla="*/ 8 h 120"/>
                <a:gd name="T36" fmla="*/ 92 w 128"/>
                <a:gd name="T37" fmla="*/ 24 h 120"/>
                <a:gd name="T38" fmla="*/ 92 w 128"/>
                <a:gd name="T39" fmla="*/ 24 h 120"/>
                <a:gd name="T40" fmla="*/ 104 w 128"/>
                <a:gd name="T41" fmla="*/ 36 h 120"/>
                <a:gd name="T42" fmla="*/ 108 w 128"/>
                <a:gd name="T43" fmla="*/ 36 h 120"/>
                <a:gd name="T44" fmla="*/ 120 w 128"/>
                <a:gd name="T45" fmla="*/ 36 h 120"/>
                <a:gd name="T46" fmla="*/ 120 w 128"/>
                <a:gd name="T47" fmla="*/ 108 h 120"/>
                <a:gd name="T48" fmla="*/ 108 w 128"/>
                <a:gd name="T49" fmla="*/ 32 h 120"/>
                <a:gd name="T50" fmla="*/ 104 w 128"/>
                <a:gd name="T51" fmla="*/ 32 h 120"/>
                <a:gd name="T52" fmla="*/ 96 w 128"/>
                <a:gd name="T53" fmla="*/ 24 h 120"/>
                <a:gd name="T54" fmla="*/ 96 w 128"/>
                <a:gd name="T55" fmla="*/ 24 h 120"/>
                <a:gd name="T56" fmla="*/ 96 w 128"/>
                <a:gd name="T57" fmla="*/ 8 h 120"/>
                <a:gd name="T58" fmla="*/ 120 w 128"/>
                <a:gd name="T59" fmla="*/ 32 h 120"/>
                <a:gd name="T60" fmla="*/ 108 w 128"/>
                <a:gd name="T61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126" y="26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5" y="120"/>
                    <a:pt x="1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3" y="120"/>
                    <a:pt x="128" y="115"/>
                    <a:pt x="128" y="10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7" y="28"/>
                    <a:pt x="126" y="26"/>
                  </a:cubicBezTo>
                  <a:close/>
                  <a:moveTo>
                    <a:pt x="120" y="108"/>
                  </a:moveTo>
                  <a:cubicBezTo>
                    <a:pt x="120" y="110"/>
                    <a:pt x="118" y="112"/>
                    <a:pt x="11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0"/>
                    <a:pt x="8" y="10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1"/>
                    <a:pt x="97" y="36"/>
                    <a:pt x="10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lnTo>
                    <a:pt x="120" y="108"/>
                  </a:lnTo>
                  <a:close/>
                  <a:moveTo>
                    <a:pt x="108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0" y="32"/>
                    <a:pt x="96" y="28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08" y="32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3" name="Freeform 71"/>
            <p:cNvSpPr>
              <a:spLocks/>
            </p:cNvSpPr>
            <p:nvPr/>
          </p:nvSpPr>
          <p:spPr bwMode="auto">
            <a:xfrm>
              <a:off x="4224864" y="3617583"/>
              <a:ext cx="73932" cy="13202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4" name="Freeform 72"/>
            <p:cNvSpPr>
              <a:spLocks/>
            </p:cNvSpPr>
            <p:nvPr/>
          </p:nvSpPr>
          <p:spPr bwMode="auto">
            <a:xfrm>
              <a:off x="4224864" y="3655870"/>
              <a:ext cx="73932" cy="11882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5" name="Freeform 73"/>
            <p:cNvSpPr>
              <a:spLocks/>
            </p:cNvSpPr>
            <p:nvPr/>
          </p:nvSpPr>
          <p:spPr bwMode="auto">
            <a:xfrm>
              <a:off x="4224864" y="3692836"/>
              <a:ext cx="162386" cy="11882"/>
            </a:xfrm>
            <a:custGeom>
              <a:avLst/>
              <a:gdLst>
                <a:gd name="T0" fmla="*/ 0 w 52"/>
                <a:gd name="T1" fmla="*/ 2 h 4"/>
                <a:gd name="T2" fmla="*/ 2 w 52"/>
                <a:gd name="T3" fmla="*/ 4 h 4"/>
                <a:gd name="T4" fmla="*/ 50 w 52"/>
                <a:gd name="T5" fmla="*/ 4 h 4"/>
                <a:gd name="T6" fmla="*/ 52 w 52"/>
                <a:gd name="T7" fmla="*/ 2 h 4"/>
                <a:gd name="T8" fmla="*/ 50 w 52"/>
                <a:gd name="T9" fmla="*/ 0 h 4"/>
                <a:gd name="T10" fmla="*/ 2 w 52"/>
                <a:gd name="T11" fmla="*/ 0 h 4"/>
                <a:gd name="T12" fmla="*/ 0 w 5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2" y="3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6" name="Freeform 74"/>
            <p:cNvSpPr>
              <a:spLocks/>
            </p:cNvSpPr>
            <p:nvPr/>
          </p:nvSpPr>
          <p:spPr bwMode="auto">
            <a:xfrm>
              <a:off x="4086242" y="3768087"/>
              <a:ext cx="301008" cy="11882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7" name="Freeform 75"/>
            <p:cNvSpPr>
              <a:spLocks/>
            </p:cNvSpPr>
            <p:nvPr/>
          </p:nvSpPr>
          <p:spPr bwMode="auto">
            <a:xfrm>
              <a:off x="4086242" y="3805053"/>
              <a:ext cx="301008" cy="13202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8" name="Freeform 76"/>
            <p:cNvSpPr>
              <a:spLocks/>
            </p:cNvSpPr>
            <p:nvPr/>
          </p:nvSpPr>
          <p:spPr bwMode="auto">
            <a:xfrm>
              <a:off x="4086242" y="3843340"/>
              <a:ext cx="301008" cy="11882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19" name="Freeform 77"/>
            <p:cNvSpPr>
              <a:spLocks/>
            </p:cNvSpPr>
            <p:nvPr/>
          </p:nvSpPr>
          <p:spPr bwMode="auto">
            <a:xfrm>
              <a:off x="4086242" y="3729802"/>
              <a:ext cx="301008" cy="13202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20" name="Freeform 78"/>
            <p:cNvSpPr>
              <a:spLocks noEditPoints="1"/>
            </p:cNvSpPr>
            <p:nvPr/>
          </p:nvSpPr>
          <p:spPr bwMode="auto">
            <a:xfrm>
              <a:off x="4086242" y="3605702"/>
              <a:ext cx="113538" cy="99016"/>
            </a:xfrm>
            <a:custGeom>
              <a:avLst/>
              <a:gdLst>
                <a:gd name="T0" fmla="*/ 4 w 36"/>
                <a:gd name="T1" fmla="*/ 32 h 32"/>
                <a:gd name="T2" fmla="*/ 32 w 36"/>
                <a:gd name="T3" fmla="*/ 32 h 32"/>
                <a:gd name="T4" fmla="*/ 36 w 36"/>
                <a:gd name="T5" fmla="*/ 28 h 32"/>
                <a:gd name="T6" fmla="*/ 36 w 36"/>
                <a:gd name="T7" fmla="*/ 4 h 32"/>
                <a:gd name="T8" fmla="*/ 32 w 36"/>
                <a:gd name="T9" fmla="*/ 0 h 32"/>
                <a:gd name="T10" fmla="*/ 4 w 36"/>
                <a:gd name="T11" fmla="*/ 0 h 32"/>
                <a:gd name="T12" fmla="*/ 0 w 36"/>
                <a:gd name="T13" fmla="*/ 4 h 32"/>
                <a:gd name="T14" fmla="*/ 0 w 36"/>
                <a:gd name="T15" fmla="*/ 28 h 32"/>
                <a:gd name="T16" fmla="*/ 4 w 36"/>
                <a:gd name="T17" fmla="*/ 32 h 32"/>
                <a:gd name="T18" fmla="*/ 8 w 36"/>
                <a:gd name="T19" fmla="*/ 8 h 32"/>
                <a:gd name="T20" fmla="*/ 28 w 36"/>
                <a:gd name="T21" fmla="*/ 8 h 32"/>
                <a:gd name="T22" fmla="*/ 28 w 36"/>
                <a:gd name="T23" fmla="*/ 24 h 32"/>
                <a:gd name="T24" fmla="*/ 8 w 36"/>
                <a:gd name="T25" fmla="*/ 24 h 32"/>
                <a:gd name="T26" fmla="*/ 8 w 36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8" y="24"/>
                    <a:pt x="8" y="24"/>
                    <a:pt x="8" y="24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21" name="Freeform 79"/>
          <p:cNvSpPr>
            <a:spLocks noEditPoints="1"/>
          </p:cNvSpPr>
          <p:nvPr/>
        </p:nvSpPr>
        <p:spPr bwMode="auto">
          <a:xfrm>
            <a:off x="6158684" y="3542332"/>
            <a:ext cx="374940" cy="400024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8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22" name="Freeform 80"/>
          <p:cNvSpPr>
            <a:spLocks noEditPoints="1"/>
          </p:cNvSpPr>
          <p:nvPr/>
        </p:nvSpPr>
        <p:spPr bwMode="auto">
          <a:xfrm>
            <a:off x="6208852" y="3592500"/>
            <a:ext cx="274604" cy="250840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2 w 88"/>
              <a:gd name="T47" fmla="*/ 61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7 w 88"/>
              <a:gd name="T59" fmla="*/ 60 h 80"/>
              <a:gd name="T60" fmla="*/ 68 w 88"/>
              <a:gd name="T61" fmla="*/ 48 h 80"/>
              <a:gd name="T62" fmla="*/ 84 w 88"/>
              <a:gd name="T63" fmla="*/ 66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6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6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0" y="44"/>
                  <a:pt x="69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0"/>
                  <a:pt x="21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2" y="61"/>
                  <a:pt x="52" y="61"/>
                  <a:pt x="52" y="61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7" y="60"/>
                  <a:pt x="57" y="60"/>
                  <a:pt x="57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23" name="Freeform 81"/>
          <p:cNvSpPr>
            <a:spLocks noEditPoints="1"/>
          </p:cNvSpPr>
          <p:nvPr/>
        </p:nvSpPr>
        <p:spPr bwMode="auto">
          <a:xfrm>
            <a:off x="6359356" y="3630785"/>
            <a:ext cx="73932" cy="73932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lose/>
                <a:moveTo>
                  <a:pt x="12" y="4"/>
                </a:moveTo>
                <a:cubicBezTo>
                  <a:pt x="16" y="4"/>
                  <a:pt x="20" y="8"/>
                  <a:pt x="20" y="12"/>
                </a:cubicBezTo>
                <a:cubicBezTo>
                  <a:pt x="20" y="16"/>
                  <a:pt x="16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8"/>
                  <a:pt x="8" y="4"/>
                  <a:pt x="12" y="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24" name="Group 423"/>
          <p:cNvGrpSpPr/>
          <p:nvPr/>
        </p:nvGrpSpPr>
        <p:grpSpPr>
          <a:xfrm>
            <a:off x="5346755" y="3542332"/>
            <a:ext cx="400024" cy="400024"/>
            <a:chOff x="2437300" y="3542332"/>
            <a:chExt cx="400024" cy="400024"/>
          </a:xfrm>
        </p:grpSpPr>
        <p:sp>
          <p:nvSpPr>
            <p:cNvPr id="425" name="Freeform 82"/>
            <p:cNvSpPr>
              <a:spLocks noEditPoints="1"/>
            </p:cNvSpPr>
            <p:nvPr/>
          </p:nvSpPr>
          <p:spPr bwMode="auto">
            <a:xfrm>
              <a:off x="2437300" y="3542332"/>
              <a:ext cx="400024" cy="400024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26" name="Freeform 83"/>
            <p:cNvSpPr>
              <a:spLocks noEditPoints="1"/>
            </p:cNvSpPr>
            <p:nvPr/>
          </p:nvSpPr>
          <p:spPr bwMode="auto">
            <a:xfrm>
              <a:off x="2474265" y="3867103"/>
              <a:ext cx="38287" cy="38287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27" name="Freeform 84"/>
          <p:cNvSpPr>
            <a:spLocks noEditPoints="1"/>
          </p:cNvSpPr>
          <p:nvPr/>
        </p:nvSpPr>
        <p:spPr bwMode="auto">
          <a:xfrm>
            <a:off x="4546707" y="3605702"/>
            <a:ext cx="400024" cy="261402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39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39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6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39" y="45"/>
                  <a:pt x="39" y="45"/>
                  <a:pt x="39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1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cubicBezTo>
                  <a:pt x="120" y="68"/>
                  <a:pt x="120" y="68"/>
                  <a:pt x="120" y="68"/>
                </a:cubicBez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7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39" y="40"/>
                  <a:pt x="39" y="40"/>
                  <a:pt x="39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5" name="Group 4"/>
          <p:cNvGrpSpPr/>
          <p:nvPr/>
        </p:nvGrpSpPr>
        <p:grpSpPr>
          <a:xfrm>
            <a:off x="3746660" y="3542332"/>
            <a:ext cx="400024" cy="400024"/>
            <a:chOff x="837205" y="3542332"/>
            <a:chExt cx="400024" cy="400024"/>
          </a:xfrm>
        </p:grpSpPr>
        <p:sp>
          <p:nvSpPr>
            <p:cNvPr id="428" name="Freeform 85"/>
            <p:cNvSpPr>
              <a:spLocks noEditPoints="1"/>
            </p:cNvSpPr>
            <p:nvPr/>
          </p:nvSpPr>
          <p:spPr bwMode="auto">
            <a:xfrm>
              <a:off x="837205" y="3542332"/>
              <a:ext cx="400024" cy="400024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29" name="Freeform 86"/>
            <p:cNvSpPr>
              <a:spLocks/>
            </p:cNvSpPr>
            <p:nvPr/>
          </p:nvSpPr>
          <p:spPr bwMode="auto">
            <a:xfrm>
              <a:off x="1074843" y="3692836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0" name="Freeform 87"/>
            <p:cNvSpPr>
              <a:spLocks/>
            </p:cNvSpPr>
            <p:nvPr/>
          </p:nvSpPr>
          <p:spPr bwMode="auto">
            <a:xfrm>
              <a:off x="1074843" y="3655870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1" name="Freeform 88"/>
            <p:cNvSpPr>
              <a:spLocks/>
            </p:cNvSpPr>
            <p:nvPr/>
          </p:nvSpPr>
          <p:spPr bwMode="auto">
            <a:xfrm>
              <a:off x="1074843" y="3617583"/>
              <a:ext cx="112218" cy="1320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2" name="Freeform 89"/>
            <p:cNvSpPr>
              <a:spLocks/>
            </p:cNvSpPr>
            <p:nvPr/>
          </p:nvSpPr>
          <p:spPr bwMode="auto">
            <a:xfrm>
              <a:off x="937541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3" name="Freeform 90"/>
            <p:cNvSpPr>
              <a:spLocks/>
            </p:cNvSpPr>
            <p:nvPr/>
          </p:nvSpPr>
          <p:spPr bwMode="auto">
            <a:xfrm>
              <a:off x="937541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4" name="Freeform 91"/>
            <p:cNvSpPr>
              <a:spLocks/>
            </p:cNvSpPr>
            <p:nvPr/>
          </p:nvSpPr>
          <p:spPr bwMode="auto">
            <a:xfrm>
              <a:off x="937541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5" name="Freeform 92"/>
            <p:cNvSpPr>
              <a:spLocks/>
            </p:cNvSpPr>
            <p:nvPr/>
          </p:nvSpPr>
          <p:spPr bwMode="auto">
            <a:xfrm>
              <a:off x="1074843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6" name="Freeform 93"/>
            <p:cNvSpPr>
              <a:spLocks/>
            </p:cNvSpPr>
            <p:nvPr/>
          </p:nvSpPr>
          <p:spPr bwMode="auto">
            <a:xfrm>
              <a:off x="1074843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7" name="Freeform 94"/>
            <p:cNvSpPr>
              <a:spLocks/>
            </p:cNvSpPr>
            <p:nvPr/>
          </p:nvSpPr>
          <p:spPr bwMode="auto">
            <a:xfrm>
              <a:off x="1074843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8" name="Freeform 95"/>
            <p:cNvSpPr>
              <a:spLocks/>
            </p:cNvSpPr>
            <p:nvPr/>
          </p:nvSpPr>
          <p:spPr bwMode="auto">
            <a:xfrm>
              <a:off x="937541" y="3729802"/>
              <a:ext cx="249520" cy="1320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9" name="Freeform 96"/>
            <p:cNvSpPr>
              <a:spLocks/>
            </p:cNvSpPr>
            <p:nvPr/>
          </p:nvSpPr>
          <p:spPr bwMode="auto">
            <a:xfrm>
              <a:off x="937541" y="3768087"/>
              <a:ext cx="249520" cy="1188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40" name="Freeform 97"/>
            <p:cNvSpPr>
              <a:spLocks noEditPoints="1"/>
            </p:cNvSpPr>
            <p:nvPr/>
          </p:nvSpPr>
          <p:spPr bwMode="auto">
            <a:xfrm>
              <a:off x="937541" y="3592500"/>
              <a:ext cx="112218" cy="112218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41" name="Freeform 98"/>
          <p:cNvSpPr>
            <a:spLocks noEditPoints="1"/>
          </p:cNvSpPr>
          <p:nvPr/>
        </p:nvSpPr>
        <p:spPr bwMode="auto">
          <a:xfrm>
            <a:off x="7808947" y="2743604"/>
            <a:ext cx="274604" cy="400024"/>
          </a:xfrm>
          <a:custGeom>
            <a:avLst/>
            <a:gdLst>
              <a:gd name="T0" fmla="*/ 76 w 88"/>
              <a:gd name="T1" fmla="*/ 0 h 128"/>
              <a:gd name="T2" fmla="*/ 12 w 88"/>
              <a:gd name="T3" fmla="*/ 0 h 128"/>
              <a:gd name="T4" fmla="*/ 0 w 88"/>
              <a:gd name="T5" fmla="*/ 12 h 128"/>
              <a:gd name="T6" fmla="*/ 0 w 88"/>
              <a:gd name="T7" fmla="*/ 116 h 128"/>
              <a:gd name="T8" fmla="*/ 12 w 88"/>
              <a:gd name="T9" fmla="*/ 128 h 128"/>
              <a:gd name="T10" fmla="*/ 76 w 88"/>
              <a:gd name="T11" fmla="*/ 128 h 128"/>
              <a:gd name="T12" fmla="*/ 88 w 88"/>
              <a:gd name="T13" fmla="*/ 116 h 128"/>
              <a:gd name="T14" fmla="*/ 88 w 88"/>
              <a:gd name="T15" fmla="*/ 12 h 128"/>
              <a:gd name="T16" fmla="*/ 76 w 88"/>
              <a:gd name="T17" fmla="*/ 0 h 128"/>
              <a:gd name="T18" fmla="*/ 80 w 88"/>
              <a:gd name="T19" fmla="*/ 116 h 128"/>
              <a:gd name="T20" fmla="*/ 76 w 88"/>
              <a:gd name="T21" fmla="*/ 120 h 128"/>
              <a:gd name="T22" fmla="*/ 12 w 88"/>
              <a:gd name="T23" fmla="*/ 120 h 128"/>
              <a:gd name="T24" fmla="*/ 8 w 88"/>
              <a:gd name="T25" fmla="*/ 116 h 128"/>
              <a:gd name="T26" fmla="*/ 8 w 88"/>
              <a:gd name="T27" fmla="*/ 108 h 128"/>
              <a:gd name="T28" fmla="*/ 80 w 88"/>
              <a:gd name="T29" fmla="*/ 108 h 128"/>
              <a:gd name="T30" fmla="*/ 80 w 88"/>
              <a:gd name="T31" fmla="*/ 116 h 128"/>
              <a:gd name="T32" fmla="*/ 80 w 88"/>
              <a:gd name="T33" fmla="*/ 104 h 128"/>
              <a:gd name="T34" fmla="*/ 8 w 88"/>
              <a:gd name="T35" fmla="*/ 104 h 128"/>
              <a:gd name="T36" fmla="*/ 8 w 88"/>
              <a:gd name="T37" fmla="*/ 24 h 128"/>
              <a:gd name="T38" fmla="*/ 80 w 88"/>
              <a:gd name="T39" fmla="*/ 24 h 128"/>
              <a:gd name="T40" fmla="*/ 80 w 88"/>
              <a:gd name="T41" fmla="*/ 104 h 128"/>
              <a:gd name="T42" fmla="*/ 80 w 88"/>
              <a:gd name="T43" fmla="*/ 20 h 128"/>
              <a:gd name="T44" fmla="*/ 8 w 88"/>
              <a:gd name="T45" fmla="*/ 20 h 128"/>
              <a:gd name="T46" fmla="*/ 8 w 88"/>
              <a:gd name="T47" fmla="*/ 12 h 128"/>
              <a:gd name="T48" fmla="*/ 12 w 88"/>
              <a:gd name="T49" fmla="*/ 8 h 128"/>
              <a:gd name="T50" fmla="*/ 76 w 88"/>
              <a:gd name="T51" fmla="*/ 8 h 128"/>
              <a:gd name="T52" fmla="*/ 80 w 88"/>
              <a:gd name="T53" fmla="*/ 12 h 128"/>
              <a:gd name="T54" fmla="*/ 80 w 88"/>
              <a:gd name="T5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8" h="128"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3" y="128"/>
                  <a:pt x="88" y="123"/>
                  <a:pt x="88" y="11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3" y="0"/>
                  <a:pt x="76" y="0"/>
                </a:cubicBezTo>
                <a:close/>
                <a:moveTo>
                  <a:pt x="80" y="116"/>
                </a:moveTo>
                <a:cubicBezTo>
                  <a:pt x="80" y="118"/>
                  <a:pt x="78" y="120"/>
                  <a:pt x="76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108"/>
                  <a:pt x="8" y="108"/>
                  <a:pt x="8" y="108"/>
                </a:cubicBezTo>
                <a:cubicBezTo>
                  <a:pt x="80" y="108"/>
                  <a:pt x="80" y="108"/>
                  <a:pt x="80" y="108"/>
                </a:cubicBezTo>
                <a:lnTo>
                  <a:pt x="80" y="116"/>
                </a:lnTo>
                <a:close/>
                <a:moveTo>
                  <a:pt x="8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24"/>
                  <a:pt x="8" y="24"/>
                  <a:pt x="8" y="24"/>
                </a:cubicBezTo>
                <a:cubicBezTo>
                  <a:pt x="80" y="24"/>
                  <a:pt x="80" y="24"/>
                  <a:pt x="80" y="24"/>
                </a:cubicBezTo>
                <a:lnTo>
                  <a:pt x="80" y="104"/>
                </a:lnTo>
                <a:close/>
                <a:moveTo>
                  <a:pt x="80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lnTo>
                  <a:pt x="80" y="2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42" name="Freeform 99"/>
          <p:cNvSpPr>
            <a:spLocks/>
          </p:cNvSpPr>
          <p:nvPr/>
        </p:nvSpPr>
        <p:spPr bwMode="auto">
          <a:xfrm>
            <a:off x="7921164" y="2780570"/>
            <a:ext cx="50168" cy="13202"/>
          </a:xfrm>
          <a:custGeom>
            <a:avLst/>
            <a:gdLst>
              <a:gd name="T0" fmla="*/ 16 w 16"/>
              <a:gd name="T1" fmla="*/ 2 h 4"/>
              <a:gd name="T2" fmla="*/ 14 w 16"/>
              <a:gd name="T3" fmla="*/ 4 h 4"/>
              <a:gd name="T4" fmla="*/ 2 w 16"/>
              <a:gd name="T5" fmla="*/ 4 h 4"/>
              <a:gd name="T6" fmla="*/ 0 w 16"/>
              <a:gd name="T7" fmla="*/ 2 h 4"/>
              <a:gd name="T8" fmla="*/ 0 w 16"/>
              <a:gd name="T9" fmla="*/ 2 h 4"/>
              <a:gd name="T10" fmla="*/ 2 w 16"/>
              <a:gd name="T11" fmla="*/ 0 h 4"/>
              <a:gd name="T12" fmla="*/ 14 w 16"/>
              <a:gd name="T13" fmla="*/ 0 h 4"/>
              <a:gd name="T14" fmla="*/ 16 w 16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4">
                <a:moveTo>
                  <a:pt x="16" y="2"/>
                </a:moveTo>
                <a:cubicBezTo>
                  <a:pt x="16" y="3"/>
                  <a:pt x="15" y="4"/>
                  <a:pt x="14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43" name="Freeform 100"/>
          <p:cNvSpPr>
            <a:spLocks/>
          </p:cNvSpPr>
          <p:nvPr/>
        </p:nvSpPr>
        <p:spPr bwMode="auto">
          <a:xfrm>
            <a:off x="7933046" y="3093459"/>
            <a:ext cx="25084" cy="11882"/>
          </a:xfrm>
          <a:custGeom>
            <a:avLst/>
            <a:gdLst>
              <a:gd name="T0" fmla="*/ 8 w 8"/>
              <a:gd name="T1" fmla="*/ 2 h 4"/>
              <a:gd name="T2" fmla="*/ 6 w 8"/>
              <a:gd name="T3" fmla="*/ 4 h 4"/>
              <a:gd name="T4" fmla="*/ 2 w 8"/>
              <a:gd name="T5" fmla="*/ 4 h 4"/>
              <a:gd name="T6" fmla="*/ 0 w 8"/>
              <a:gd name="T7" fmla="*/ 2 h 4"/>
              <a:gd name="T8" fmla="*/ 0 w 8"/>
              <a:gd name="T9" fmla="*/ 2 h 4"/>
              <a:gd name="T10" fmla="*/ 2 w 8"/>
              <a:gd name="T11" fmla="*/ 0 h 4"/>
              <a:gd name="T12" fmla="*/ 6 w 8"/>
              <a:gd name="T13" fmla="*/ 0 h 4"/>
              <a:gd name="T14" fmla="*/ 8 w 8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4">
                <a:moveTo>
                  <a:pt x="8" y="2"/>
                </a:moveTo>
                <a:cubicBezTo>
                  <a:pt x="8" y="3"/>
                  <a:pt x="7" y="4"/>
                  <a:pt x="6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8" y="1"/>
                  <a:pt x="8" y="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44" name="Freeform 101"/>
          <p:cNvSpPr>
            <a:spLocks noEditPoints="1"/>
          </p:cNvSpPr>
          <p:nvPr/>
        </p:nvSpPr>
        <p:spPr bwMode="auto">
          <a:xfrm>
            <a:off x="6971934" y="2743604"/>
            <a:ext cx="349856" cy="400024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45" name="Group 444"/>
          <p:cNvGrpSpPr/>
          <p:nvPr/>
        </p:nvGrpSpPr>
        <p:grpSpPr>
          <a:xfrm>
            <a:off x="6146802" y="2768688"/>
            <a:ext cx="400024" cy="349856"/>
            <a:chOff x="3237347" y="2768688"/>
            <a:chExt cx="400024" cy="349856"/>
          </a:xfrm>
        </p:grpSpPr>
        <p:sp>
          <p:nvSpPr>
            <p:cNvPr id="446" name="Freeform 102"/>
            <p:cNvSpPr>
              <a:spLocks noEditPoints="1"/>
            </p:cNvSpPr>
            <p:nvPr/>
          </p:nvSpPr>
          <p:spPr bwMode="auto">
            <a:xfrm>
              <a:off x="3237347" y="2768688"/>
              <a:ext cx="400024" cy="349856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47" name="Freeform 103"/>
            <p:cNvSpPr>
              <a:spLocks noEditPoints="1"/>
            </p:cNvSpPr>
            <p:nvPr/>
          </p:nvSpPr>
          <p:spPr bwMode="auto">
            <a:xfrm>
              <a:off x="3283555" y="2818856"/>
              <a:ext cx="306289" cy="224436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448" name="Group 447"/>
          <p:cNvGrpSpPr/>
          <p:nvPr/>
        </p:nvGrpSpPr>
        <p:grpSpPr>
          <a:xfrm>
            <a:off x="5346755" y="2768688"/>
            <a:ext cx="400024" cy="349856"/>
            <a:chOff x="2437300" y="2768688"/>
            <a:chExt cx="400024" cy="349856"/>
          </a:xfrm>
        </p:grpSpPr>
        <p:sp>
          <p:nvSpPr>
            <p:cNvPr id="449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50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451" name="Group 450"/>
          <p:cNvGrpSpPr/>
          <p:nvPr/>
        </p:nvGrpSpPr>
        <p:grpSpPr>
          <a:xfrm>
            <a:off x="4546707" y="2818856"/>
            <a:ext cx="400024" cy="249520"/>
            <a:chOff x="1637252" y="2818856"/>
            <a:chExt cx="400024" cy="249520"/>
          </a:xfrm>
        </p:grpSpPr>
        <p:sp>
          <p:nvSpPr>
            <p:cNvPr id="452" name="Freeform 106"/>
            <p:cNvSpPr>
              <a:spLocks noEditPoints="1"/>
            </p:cNvSpPr>
            <p:nvPr/>
          </p:nvSpPr>
          <p:spPr bwMode="auto">
            <a:xfrm>
              <a:off x="1637252" y="2818856"/>
              <a:ext cx="400024" cy="249520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53" name="Freeform 107"/>
            <p:cNvSpPr>
              <a:spLocks/>
            </p:cNvSpPr>
            <p:nvPr/>
          </p:nvSpPr>
          <p:spPr bwMode="auto">
            <a:xfrm>
              <a:off x="1786436" y="2892788"/>
              <a:ext cx="56769" cy="56769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54" name="Freeform 108"/>
            <p:cNvSpPr>
              <a:spLocks noEditPoints="1"/>
            </p:cNvSpPr>
            <p:nvPr/>
          </p:nvSpPr>
          <p:spPr bwMode="auto">
            <a:xfrm>
              <a:off x="1749471" y="2855822"/>
              <a:ext cx="175588" cy="17426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55" name="Freeform 109"/>
          <p:cNvSpPr>
            <a:spLocks noEditPoints="1"/>
          </p:cNvSpPr>
          <p:nvPr/>
        </p:nvSpPr>
        <p:spPr bwMode="auto">
          <a:xfrm>
            <a:off x="3872080" y="2814896"/>
            <a:ext cx="149184" cy="150504"/>
          </a:xfrm>
          <a:custGeom>
            <a:avLst/>
            <a:gdLst>
              <a:gd name="T0" fmla="*/ 24 w 48"/>
              <a:gd name="T1" fmla="*/ 48 h 48"/>
              <a:gd name="T2" fmla="*/ 48 w 48"/>
              <a:gd name="T3" fmla="*/ 24 h 48"/>
              <a:gd name="T4" fmla="*/ 24 w 48"/>
              <a:gd name="T5" fmla="*/ 0 h 48"/>
              <a:gd name="T6" fmla="*/ 0 w 48"/>
              <a:gd name="T7" fmla="*/ 24 h 48"/>
              <a:gd name="T8" fmla="*/ 24 w 48"/>
              <a:gd name="T9" fmla="*/ 48 h 48"/>
              <a:gd name="T10" fmla="*/ 24 w 48"/>
              <a:gd name="T11" fmla="*/ 4 h 48"/>
              <a:gd name="T12" fmla="*/ 44 w 48"/>
              <a:gd name="T13" fmla="*/ 24 h 48"/>
              <a:gd name="T14" fmla="*/ 24 w 48"/>
              <a:gd name="T15" fmla="*/ 44 h 48"/>
              <a:gd name="T16" fmla="*/ 4 w 48"/>
              <a:gd name="T17" fmla="*/ 24 h 48"/>
              <a:gd name="T18" fmla="*/ 24 w 48"/>
              <a:gd name="T19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lose/>
                <a:moveTo>
                  <a:pt x="24" y="4"/>
                </a:moveTo>
                <a:cubicBezTo>
                  <a:pt x="35" y="4"/>
                  <a:pt x="44" y="13"/>
                  <a:pt x="44" y="24"/>
                </a:cubicBezTo>
                <a:cubicBezTo>
                  <a:pt x="44" y="35"/>
                  <a:pt x="35" y="44"/>
                  <a:pt x="24" y="44"/>
                </a:cubicBezTo>
                <a:cubicBezTo>
                  <a:pt x="13" y="44"/>
                  <a:pt x="4" y="35"/>
                  <a:pt x="4" y="24"/>
                </a:cubicBezTo>
                <a:cubicBezTo>
                  <a:pt x="4" y="13"/>
                  <a:pt x="13" y="4"/>
                  <a:pt x="24" y="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56" name="Freeform 110"/>
          <p:cNvSpPr>
            <a:spLocks noEditPoints="1"/>
          </p:cNvSpPr>
          <p:nvPr/>
        </p:nvSpPr>
        <p:spPr bwMode="auto">
          <a:xfrm>
            <a:off x="3796828" y="2743604"/>
            <a:ext cx="299688" cy="400024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48 h 128"/>
              <a:gd name="T4" fmla="*/ 41 w 96"/>
              <a:gd name="T5" fmla="*/ 125 h 128"/>
              <a:gd name="T6" fmla="*/ 48 w 96"/>
              <a:gd name="T7" fmla="*/ 128 h 128"/>
              <a:gd name="T8" fmla="*/ 48 w 96"/>
              <a:gd name="T9" fmla="*/ 128 h 128"/>
              <a:gd name="T10" fmla="*/ 54 w 96"/>
              <a:gd name="T11" fmla="*/ 125 h 128"/>
              <a:gd name="T12" fmla="*/ 96 w 96"/>
              <a:gd name="T13" fmla="*/ 48 h 128"/>
              <a:gd name="T14" fmla="*/ 48 w 96"/>
              <a:gd name="T15" fmla="*/ 0 h 128"/>
              <a:gd name="T16" fmla="*/ 48 w 96"/>
              <a:gd name="T17" fmla="*/ 120 h 128"/>
              <a:gd name="T18" fmla="*/ 48 w 96"/>
              <a:gd name="T19" fmla="*/ 120 h 128"/>
              <a:gd name="T20" fmla="*/ 47 w 96"/>
              <a:gd name="T21" fmla="*/ 119 h 128"/>
              <a:gd name="T22" fmla="*/ 8 w 96"/>
              <a:gd name="T23" fmla="*/ 48 h 128"/>
              <a:gd name="T24" fmla="*/ 48 w 96"/>
              <a:gd name="T25" fmla="*/ 8 h 128"/>
              <a:gd name="T26" fmla="*/ 88 w 96"/>
              <a:gd name="T27" fmla="*/ 48 h 128"/>
              <a:gd name="T28" fmla="*/ 48 w 96"/>
              <a:gd name="T2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22" y="0"/>
                  <a:pt x="0" y="21"/>
                  <a:pt x="0" y="48"/>
                </a:cubicBezTo>
                <a:cubicBezTo>
                  <a:pt x="0" y="76"/>
                  <a:pt x="24" y="105"/>
                  <a:pt x="41" y="125"/>
                </a:cubicBezTo>
                <a:cubicBezTo>
                  <a:pt x="42" y="125"/>
                  <a:pt x="44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4" y="125"/>
                  <a:pt x="54" y="125"/>
                </a:cubicBezTo>
                <a:cubicBezTo>
                  <a:pt x="72" y="105"/>
                  <a:pt x="96" y="76"/>
                  <a:pt x="96" y="48"/>
                </a:cubicBezTo>
                <a:cubicBezTo>
                  <a:pt x="96" y="21"/>
                  <a:pt x="74" y="0"/>
                  <a:pt x="48" y="0"/>
                </a:cubicBezTo>
                <a:close/>
                <a:moveTo>
                  <a:pt x="48" y="120"/>
                </a:moveTo>
                <a:cubicBezTo>
                  <a:pt x="48" y="120"/>
                  <a:pt x="48" y="120"/>
                  <a:pt x="48" y="120"/>
                </a:cubicBezTo>
                <a:cubicBezTo>
                  <a:pt x="48" y="120"/>
                  <a:pt x="48" y="120"/>
                  <a:pt x="47" y="119"/>
                </a:cubicBezTo>
                <a:cubicBezTo>
                  <a:pt x="33" y="103"/>
                  <a:pt x="8" y="74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74"/>
                  <a:pt x="63" y="103"/>
                  <a:pt x="48" y="12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57" name="Group 456"/>
          <p:cNvGrpSpPr/>
          <p:nvPr/>
        </p:nvGrpSpPr>
        <p:grpSpPr>
          <a:xfrm>
            <a:off x="7745577" y="1968640"/>
            <a:ext cx="400024" cy="374940"/>
            <a:chOff x="4836122" y="1968640"/>
            <a:chExt cx="400024" cy="374940"/>
          </a:xfrm>
        </p:grpSpPr>
        <p:sp>
          <p:nvSpPr>
            <p:cNvPr id="458" name="Freeform 111"/>
            <p:cNvSpPr>
              <a:spLocks noEditPoints="1"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59" name="Freeform 112"/>
            <p:cNvSpPr>
              <a:spLocks noEditPoints="1"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60" name="Freeform 113"/>
          <p:cNvSpPr>
            <a:spLocks noEditPoints="1"/>
          </p:cNvSpPr>
          <p:nvPr/>
        </p:nvSpPr>
        <p:spPr bwMode="auto">
          <a:xfrm>
            <a:off x="6946849" y="1943557"/>
            <a:ext cx="411906" cy="40002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" name="Group 3"/>
          <p:cNvGrpSpPr/>
          <p:nvPr/>
        </p:nvGrpSpPr>
        <p:grpSpPr>
          <a:xfrm>
            <a:off x="6208852" y="1943557"/>
            <a:ext cx="274604" cy="400024"/>
            <a:chOff x="3299397" y="1943557"/>
            <a:chExt cx="274604" cy="400024"/>
          </a:xfrm>
        </p:grpSpPr>
        <p:sp>
          <p:nvSpPr>
            <p:cNvPr id="461" name="Freeform 114"/>
            <p:cNvSpPr>
              <a:spLocks noEditPoints="1"/>
            </p:cNvSpPr>
            <p:nvPr/>
          </p:nvSpPr>
          <p:spPr bwMode="auto">
            <a:xfrm>
              <a:off x="3299397" y="1943557"/>
              <a:ext cx="274604" cy="400024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62" name="Freeform 115"/>
            <p:cNvSpPr>
              <a:spLocks/>
            </p:cNvSpPr>
            <p:nvPr/>
          </p:nvSpPr>
          <p:spPr bwMode="auto">
            <a:xfrm>
              <a:off x="3361447" y="2006927"/>
              <a:ext cx="81853" cy="8053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463" name="Group 462"/>
          <p:cNvGrpSpPr/>
          <p:nvPr/>
        </p:nvGrpSpPr>
        <p:grpSpPr>
          <a:xfrm>
            <a:off x="5396923" y="1943557"/>
            <a:ext cx="299688" cy="400024"/>
            <a:chOff x="2487468" y="1943557"/>
            <a:chExt cx="299688" cy="400024"/>
          </a:xfrm>
        </p:grpSpPr>
        <p:sp>
          <p:nvSpPr>
            <p:cNvPr id="464" name="Freeform 116"/>
            <p:cNvSpPr>
              <a:spLocks noEditPoints="1"/>
            </p:cNvSpPr>
            <p:nvPr/>
          </p:nvSpPr>
          <p:spPr bwMode="auto">
            <a:xfrm>
              <a:off x="2487468" y="1943557"/>
              <a:ext cx="299688" cy="400024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65" name="Freeform 117"/>
            <p:cNvSpPr>
              <a:spLocks/>
            </p:cNvSpPr>
            <p:nvPr/>
          </p:nvSpPr>
          <p:spPr bwMode="auto">
            <a:xfrm>
              <a:off x="2611567" y="2181195"/>
              <a:ext cx="50168" cy="75252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66" name="Freeform 118"/>
          <p:cNvSpPr>
            <a:spLocks noEditPoints="1"/>
          </p:cNvSpPr>
          <p:nvPr/>
        </p:nvSpPr>
        <p:spPr bwMode="auto">
          <a:xfrm>
            <a:off x="4546707" y="2018808"/>
            <a:ext cx="400024" cy="299688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67" name="Freeform 119"/>
          <p:cNvSpPr>
            <a:spLocks noEditPoints="1"/>
          </p:cNvSpPr>
          <p:nvPr/>
        </p:nvSpPr>
        <p:spPr bwMode="auto">
          <a:xfrm>
            <a:off x="3746660" y="1993725"/>
            <a:ext cx="402664" cy="299688"/>
          </a:xfrm>
          <a:custGeom>
            <a:avLst/>
            <a:gdLst>
              <a:gd name="T0" fmla="*/ 126 w 129"/>
              <a:gd name="T1" fmla="*/ 40 h 96"/>
              <a:gd name="T2" fmla="*/ 106 w 129"/>
              <a:gd name="T3" fmla="*/ 8 h 96"/>
              <a:gd name="T4" fmla="*/ 92 w 129"/>
              <a:gd name="T5" fmla="*/ 0 h 96"/>
              <a:gd name="T6" fmla="*/ 16 w 129"/>
              <a:gd name="T7" fmla="*/ 0 h 96"/>
              <a:gd name="T8" fmla="*/ 0 w 129"/>
              <a:gd name="T9" fmla="*/ 16 h 96"/>
              <a:gd name="T10" fmla="*/ 0 w 129"/>
              <a:gd name="T11" fmla="*/ 80 h 96"/>
              <a:gd name="T12" fmla="*/ 16 w 129"/>
              <a:gd name="T13" fmla="*/ 96 h 96"/>
              <a:gd name="T14" fmla="*/ 92 w 129"/>
              <a:gd name="T15" fmla="*/ 96 h 96"/>
              <a:gd name="T16" fmla="*/ 106 w 129"/>
              <a:gd name="T17" fmla="*/ 88 h 96"/>
              <a:gd name="T18" fmla="*/ 126 w 129"/>
              <a:gd name="T19" fmla="*/ 56 h 96"/>
              <a:gd name="T20" fmla="*/ 126 w 129"/>
              <a:gd name="T21" fmla="*/ 40 h 96"/>
              <a:gd name="T22" fmla="*/ 119 w 129"/>
              <a:gd name="T23" fmla="*/ 52 h 96"/>
              <a:gd name="T24" fmla="*/ 99 w 129"/>
              <a:gd name="T25" fmla="*/ 84 h 96"/>
              <a:gd name="T26" fmla="*/ 92 w 129"/>
              <a:gd name="T27" fmla="*/ 88 h 96"/>
              <a:gd name="T28" fmla="*/ 16 w 129"/>
              <a:gd name="T29" fmla="*/ 88 h 96"/>
              <a:gd name="T30" fmla="*/ 8 w 129"/>
              <a:gd name="T31" fmla="*/ 80 h 96"/>
              <a:gd name="T32" fmla="*/ 8 w 129"/>
              <a:gd name="T33" fmla="*/ 16 h 96"/>
              <a:gd name="T34" fmla="*/ 16 w 129"/>
              <a:gd name="T35" fmla="*/ 8 h 96"/>
              <a:gd name="T36" fmla="*/ 92 w 129"/>
              <a:gd name="T37" fmla="*/ 8 h 96"/>
              <a:gd name="T38" fmla="*/ 99 w 129"/>
              <a:gd name="T39" fmla="*/ 12 h 96"/>
              <a:gd name="T40" fmla="*/ 119 w 129"/>
              <a:gd name="T41" fmla="*/ 44 h 96"/>
              <a:gd name="T42" fmla="*/ 119 w 129"/>
              <a:gd name="T43" fmla="*/ 5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9" h="96">
                <a:moveTo>
                  <a:pt x="126" y="40"/>
                </a:moveTo>
                <a:cubicBezTo>
                  <a:pt x="106" y="8"/>
                  <a:pt x="106" y="8"/>
                  <a:pt x="106" y="8"/>
                </a:cubicBezTo>
                <a:cubicBezTo>
                  <a:pt x="103" y="3"/>
                  <a:pt x="98" y="0"/>
                  <a:pt x="9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8" y="96"/>
                  <a:pt x="103" y="93"/>
                  <a:pt x="106" y="88"/>
                </a:cubicBezTo>
                <a:cubicBezTo>
                  <a:pt x="126" y="56"/>
                  <a:pt x="126" y="56"/>
                  <a:pt x="126" y="56"/>
                </a:cubicBezTo>
                <a:cubicBezTo>
                  <a:pt x="129" y="51"/>
                  <a:pt x="129" y="45"/>
                  <a:pt x="126" y="40"/>
                </a:cubicBezTo>
                <a:close/>
                <a:moveTo>
                  <a:pt x="119" y="52"/>
                </a:moveTo>
                <a:cubicBezTo>
                  <a:pt x="99" y="84"/>
                  <a:pt x="99" y="84"/>
                  <a:pt x="99" y="84"/>
                </a:cubicBezTo>
                <a:cubicBezTo>
                  <a:pt x="97" y="87"/>
                  <a:pt x="95" y="88"/>
                  <a:pt x="9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5" y="8"/>
                  <a:pt x="97" y="9"/>
                  <a:pt x="99" y="12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20" y="46"/>
                  <a:pt x="120" y="50"/>
                  <a:pt x="119" y="52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68" name="Freeform 120"/>
          <p:cNvSpPr>
            <a:spLocks noEditPoints="1"/>
          </p:cNvSpPr>
          <p:nvPr/>
        </p:nvSpPr>
        <p:spPr bwMode="auto">
          <a:xfrm>
            <a:off x="3996180" y="2105942"/>
            <a:ext cx="75252" cy="75252"/>
          </a:xfrm>
          <a:custGeom>
            <a:avLst/>
            <a:gdLst>
              <a:gd name="T0" fmla="*/ 12 w 24"/>
              <a:gd name="T1" fmla="*/ 0 h 24"/>
              <a:gd name="T2" fmla="*/ 0 w 24"/>
              <a:gd name="T3" fmla="*/ 12 h 24"/>
              <a:gd name="T4" fmla="*/ 12 w 24"/>
              <a:gd name="T5" fmla="*/ 24 h 24"/>
              <a:gd name="T6" fmla="*/ 24 w 24"/>
              <a:gd name="T7" fmla="*/ 12 h 24"/>
              <a:gd name="T8" fmla="*/ 12 w 24"/>
              <a:gd name="T9" fmla="*/ 0 h 24"/>
              <a:gd name="T10" fmla="*/ 12 w 24"/>
              <a:gd name="T11" fmla="*/ 20 h 24"/>
              <a:gd name="T12" fmla="*/ 4 w 24"/>
              <a:gd name="T13" fmla="*/ 12 h 24"/>
              <a:gd name="T14" fmla="*/ 12 w 24"/>
              <a:gd name="T15" fmla="*/ 4 h 24"/>
              <a:gd name="T16" fmla="*/ 20 w 24"/>
              <a:gd name="T17" fmla="*/ 12 h 24"/>
              <a:gd name="T18" fmla="*/ 12 w 24"/>
              <a:gd name="T19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0"/>
                </a:move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lose/>
                <a:moveTo>
                  <a:pt x="12" y="20"/>
                </a:moveTo>
                <a:cubicBezTo>
                  <a:pt x="8" y="20"/>
                  <a:pt x="4" y="16"/>
                  <a:pt x="4" y="12"/>
                </a:cubicBezTo>
                <a:cubicBezTo>
                  <a:pt x="4" y="8"/>
                  <a:pt x="8" y="4"/>
                  <a:pt x="12" y="4"/>
                </a:cubicBezTo>
                <a:cubicBezTo>
                  <a:pt x="16" y="4"/>
                  <a:pt x="20" y="8"/>
                  <a:pt x="20" y="12"/>
                </a:cubicBezTo>
                <a:cubicBezTo>
                  <a:pt x="20" y="16"/>
                  <a:pt x="16" y="20"/>
                  <a:pt x="12" y="2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69" name="Freeform 121"/>
          <p:cNvSpPr>
            <a:spLocks noEditPoints="1"/>
          </p:cNvSpPr>
          <p:nvPr/>
        </p:nvSpPr>
        <p:spPr bwMode="auto">
          <a:xfrm>
            <a:off x="7845913" y="1268929"/>
            <a:ext cx="200672" cy="200672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0 w 64"/>
              <a:gd name="T11" fmla="*/ 48 h 64"/>
              <a:gd name="T12" fmla="*/ 16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0 w 64"/>
              <a:gd name="T19" fmla="*/ 4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0" y="48"/>
                </a:moveTo>
                <a:cubicBezTo>
                  <a:pt x="42" y="58"/>
                  <a:pt x="26" y="59"/>
                  <a:pt x="16" y="50"/>
                </a:cubicBezTo>
                <a:cubicBezTo>
                  <a:pt x="6" y="42"/>
                  <a:pt x="5" y="26"/>
                  <a:pt x="14" y="16"/>
                </a:cubicBezTo>
                <a:cubicBezTo>
                  <a:pt x="22" y="6"/>
                  <a:pt x="38" y="5"/>
                  <a:pt x="48" y="14"/>
                </a:cubicBezTo>
                <a:cubicBezTo>
                  <a:pt x="58" y="22"/>
                  <a:pt x="59" y="38"/>
                  <a:pt x="50" y="48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70" name="Freeform 122"/>
          <p:cNvSpPr>
            <a:spLocks/>
          </p:cNvSpPr>
          <p:nvPr/>
        </p:nvSpPr>
        <p:spPr bwMode="auto">
          <a:xfrm>
            <a:off x="7896082" y="1319098"/>
            <a:ext cx="56769" cy="56769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3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9" y="4"/>
                  <a:pt x="16" y="4"/>
                </a:cubicBezTo>
                <a:cubicBezTo>
                  <a:pt x="17" y="4"/>
                  <a:pt x="18" y="3"/>
                  <a:pt x="18" y="2"/>
                </a:cubicBezTo>
                <a:cubicBezTo>
                  <a:pt x="18" y="1"/>
                  <a:pt x="17" y="0"/>
                  <a:pt x="16" y="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71" name="Freeform 123"/>
          <p:cNvSpPr>
            <a:spLocks noEditPoints="1"/>
          </p:cNvSpPr>
          <p:nvPr/>
        </p:nvSpPr>
        <p:spPr bwMode="auto">
          <a:xfrm>
            <a:off x="7745577" y="1181795"/>
            <a:ext cx="400024" cy="336654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5 w 128"/>
              <a:gd name="T5" fmla="*/ 8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8 h 108"/>
              <a:gd name="T12" fmla="*/ 27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1 w 128"/>
              <a:gd name="T41" fmla="*/ 32 h 108"/>
              <a:gd name="T42" fmla="*/ 33 w 128"/>
              <a:gd name="T43" fmla="*/ 28 h 108"/>
              <a:gd name="T44" fmla="*/ 40 w 128"/>
              <a:gd name="T45" fmla="*/ 11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1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5" y="8"/>
                  <a:pt x="95" y="8"/>
                  <a:pt x="95" y="8"/>
                </a:cubicBezTo>
                <a:cubicBezTo>
                  <a:pt x="93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0"/>
                  <a:pt x="35" y="3"/>
                  <a:pt x="33" y="8"/>
                </a:cubicBezTo>
                <a:cubicBezTo>
                  <a:pt x="27" y="21"/>
                  <a:pt x="27" y="21"/>
                  <a:pt x="27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4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3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8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9" y="32"/>
                  <a:pt x="11" y="32"/>
                </a:cubicBezTo>
                <a:cubicBezTo>
                  <a:pt x="33" y="28"/>
                  <a:pt x="33" y="28"/>
                  <a:pt x="33" y="28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7" y="9"/>
                  <a:pt x="88" y="11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72" name="Group 471"/>
          <p:cNvGrpSpPr/>
          <p:nvPr/>
        </p:nvGrpSpPr>
        <p:grpSpPr>
          <a:xfrm>
            <a:off x="6946849" y="1144830"/>
            <a:ext cx="400024" cy="398703"/>
            <a:chOff x="4037394" y="1144829"/>
            <a:chExt cx="400024" cy="398703"/>
          </a:xfrm>
        </p:grpSpPr>
        <p:sp>
          <p:nvSpPr>
            <p:cNvPr id="473" name="Freeform 124"/>
            <p:cNvSpPr>
              <a:spLocks noEditPoints="1"/>
            </p:cNvSpPr>
            <p:nvPr/>
          </p:nvSpPr>
          <p:spPr bwMode="auto">
            <a:xfrm>
              <a:off x="4037394" y="1144829"/>
              <a:ext cx="400024" cy="39870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74" name="Freeform 125"/>
            <p:cNvSpPr>
              <a:spLocks noEditPoints="1"/>
            </p:cNvSpPr>
            <p:nvPr/>
          </p:nvSpPr>
          <p:spPr bwMode="auto">
            <a:xfrm>
              <a:off x="4149612" y="1257048"/>
              <a:ext cx="174268" cy="17426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75" name="Freeform 126"/>
            <p:cNvSpPr>
              <a:spLocks noEditPoints="1"/>
            </p:cNvSpPr>
            <p:nvPr/>
          </p:nvSpPr>
          <p:spPr bwMode="auto">
            <a:xfrm>
              <a:off x="4186578" y="1294013"/>
              <a:ext cx="100336" cy="10033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76" name="Freeform 127"/>
          <p:cNvSpPr>
            <a:spLocks noEditPoints="1"/>
          </p:cNvSpPr>
          <p:nvPr/>
        </p:nvSpPr>
        <p:spPr bwMode="auto">
          <a:xfrm>
            <a:off x="6146802" y="1144830"/>
            <a:ext cx="400024" cy="398703"/>
          </a:xfrm>
          <a:custGeom>
            <a:avLst/>
            <a:gdLst>
              <a:gd name="T0" fmla="*/ 80 w 128"/>
              <a:gd name="T1" fmla="*/ 0 h 128"/>
              <a:gd name="T2" fmla="*/ 32 w 128"/>
              <a:gd name="T3" fmla="*/ 48 h 128"/>
              <a:gd name="T4" fmla="*/ 38 w 128"/>
              <a:gd name="T5" fmla="*/ 70 h 128"/>
              <a:gd name="T6" fmla="*/ 4 w 128"/>
              <a:gd name="T7" fmla="*/ 104 h 128"/>
              <a:gd name="T8" fmla="*/ 4 w 128"/>
              <a:gd name="T9" fmla="*/ 104 h 128"/>
              <a:gd name="T10" fmla="*/ 0 w 128"/>
              <a:gd name="T11" fmla="*/ 114 h 128"/>
              <a:gd name="T12" fmla="*/ 14 w 128"/>
              <a:gd name="T13" fmla="*/ 128 h 128"/>
              <a:gd name="T14" fmla="*/ 24 w 128"/>
              <a:gd name="T15" fmla="*/ 124 h 128"/>
              <a:gd name="T16" fmla="*/ 24 w 128"/>
              <a:gd name="T17" fmla="*/ 124 h 128"/>
              <a:gd name="T18" fmla="*/ 58 w 128"/>
              <a:gd name="T19" fmla="*/ 90 h 128"/>
              <a:gd name="T20" fmla="*/ 80 w 128"/>
              <a:gd name="T21" fmla="*/ 96 h 128"/>
              <a:gd name="T22" fmla="*/ 128 w 128"/>
              <a:gd name="T23" fmla="*/ 48 h 128"/>
              <a:gd name="T24" fmla="*/ 80 w 128"/>
              <a:gd name="T25" fmla="*/ 0 h 128"/>
              <a:gd name="T26" fmla="*/ 19 w 128"/>
              <a:gd name="T27" fmla="*/ 119 h 128"/>
              <a:gd name="T28" fmla="*/ 14 w 128"/>
              <a:gd name="T29" fmla="*/ 121 h 128"/>
              <a:gd name="T30" fmla="*/ 7 w 128"/>
              <a:gd name="T31" fmla="*/ 114 h 128"/>
              <a:gd name="T32" fmla="*/ 9 w 128"/>
              <a:gd name="T33" fmla="*/ 109 h 128"/>
              <a:gd name="T34" fmla="*/ 9 w 128"/>
              <a:gd name="T35" fmla="*/ 109 h 128"/>
              <a:gd name="T36" fmla="*/ 41 w 128"/>
              <a:gd name="T37" fmla="*/ 77 h 128"/>
              <a:gd name="T38" fmla="*/ 51 w 128"/>
              <a:gd name="T39" fmla="*/ 87 h 128"/>
              <a:gd name="T40" fmla="*/ 19 w 128"/>
              <a:gd name="T41" fmla="*/ 119 h 128"/>
              <a:gd name="T42" fmla="*/ 80 w 128"/>
              <a:gd name="T43" fmla="*/ 88 h 128"/>
              <a:gd name="T44" fmla="*/ 40 w 128"/>
              <a:gd name="T45" fmla="*/ 48 h 128"/>
              <a:gd name="T46" fmla="*/ 80 w 128"/>
              <a:gd name="T47" fmla="*/ 8 h 128"/>
              <a:gd name="T48" fmla="*/ 120 w 128"/>
              <a:gd name="T49" fmla="*/ 48 h 128"/>
              <a:gd name="T50" fmla="*/ 80 w 128"/>
              <a:gd name="T51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80" y="0"/>
                </a:moveTo>
                <a:cubicBezTo>
                  <a:pt x="53" y="0"/>
                  <a:pt x="32" y="21"/>
                  <a:pt x="32" y="48"/>
                </a:cubicBezTo>
                <a:cubicBezTo>
                  <a:pt x="32" y="56"/>
                  <a:pt x="34" y="64"/>
                  <a:pt x="38" y="70"/>
                </a:cubicBezTo>
                <a:cubicBezTo>
                  <a:pt x="4" y="104"/>
                  <a:pt x="4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" y="106"/>
                  <a:pt x="0" y="110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8" y="128"/>
                  <a:pt x="22" y="126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58" y="90"/>
                  <a:pt x="58" y="90"/>
                  <a:pt x="58" y="90"/>
                </a:cubicBezTo>
                <a:cubicBezTo>
                  <a:pt x="64" y="94"/>
                  <a:pt x="72" y="96"/>
                  <a:pt x="80" y="96"/>
                </a:cubicBezTo>
                <a:cubicBezTo>
                  <a:pt x="107" y="96"/>
                  <a:pt x="128" y="75"/>
                  <a:pt x="128" y="48"/>
                </a:cubicBezTo>
                <a:cubicBezTo>
                  <a:pt x="128" y="21"/>
                  <a:pt x="107" y="0"/>
                  <a:pt x="80" y="0"/>
                </a:cubicBezTo>
                <a:close/>
                <a:moveTo>
                  <a:pt x="19" y="119"/>
                </a:moveTo>
                <a:cubicBezTo>
                  <a:pt x="18" y="120"/>
                  <a:pt x="16" y="121"/>
                  <a:pt x="14" y="121"/>
                </a:cubicBezTo>
                <a:cubicBezTo>
                  <a:pt x="10" y="121"/>
                  <a:pt x="7" y="118"/>
                  <a:pt x="7" y="114"/>
                </a:cubicBezTo>
                <a:cubicBezTo>
                  <a:pt x="7" y="112"/>
                  <a:pt x="8" y="110"/>
                  <a:pt x="9" y="109"/>
                </a:cubicBezTo>
                <a:cubicBezTo>
                  <a:pt x="9" y="109"/>
                  <a:pt x="9" y="109"/>
                  <a:pt x="9" y="109"/>
                </a:cubicBezTo>
                <a:cubicBezTo>
                  <a:pt x="41" y="77"/>
                  <a:pt x="41" y="77"/>
                  <a:pt x="41" y="77"/>
                </a:cubicBezTo>
                <a:cubicBezTo>
                  <a:pt x="44" y="80"/>
                  <a:pt x="48" y="84"/>
                  <a:pt x="51" y="87"/>
                </a:cubicBezTo>
                <a:lnTo>
                  <a:pt x="19" y="119"/>
                </a:lnTo>
                <a:close/>
                <a:moveTo>
                  <a:pt x="80" y="88"/>
                </a:moveTo>
                <a:cubicBezTo>
                  <a:pt x="58" y="88"/>
                  <a:pt x="40" y="70"/>
                  <a:pt x="40" y="48"/>
                </a:cubicBezTo>
                <a:cubicBezTo>
                  <a:pt x="40" y="26"/>
                  <a:pt x="58" y="8"/>
                  <a:pt x="80" y="8"/>
                </a:cubicBezTo>
                <a:cubicBezTo>
                  <a:pt x="102" y="8"/>
                  <a:pt x="120" y="26"/>
                  <a:pt x="120" y="48"/>
                </a:cubicBezTo>
                <a:cubicBezTo>
                  <a:pt x="120" y="70"/>
                  <a:pt x="102" y="88"/>
                  <a:pt x="80" y="88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77" name="Freeform 128"/>
          <p:cNvSpPr>
            <a:spLocks/>
          </p:cNvSpPr>
          <p:nvPr/>
        </p:nvSpPr>
        <p:spPr bwMode="auto">
          <a:xfrm>
            <a:off x="6309189" y="1206881"/>
            <a:ext cx="93735" cy="93735"/>
          </a:xfrm>
          <a:custGeom>
            <a:avLst/>
            <a:gdLst>
              <a:gd name="T0" fmla="*/ 28 w 30"/>
              <a:gd name="T1" fmla="*/ 0 h 30"/>
              <a:gd name="T2" fmla="*/ 0 w 30"/>
              <a:gd name="T3" fmla="*/ 28 h 30"/>
              <a:gd name="T4" fmla="*/ 2 w 30"/>
              <a:gd name="T5" fmla="*/ 30 h 30"/>
              <a:gd name="T6" fmla="*/ 4 w 30"/>
              <a:gd name="T7" fmla="*/ 28 h 30"/>
              <a:gd name="T8" fmla="*/ 28 w 30"/>
              <a:gd name="T9" fmla="*/ 4 h 30"/>
              <a:gd name="T10" fmla="*/ 30 w 30"/>
              <a:gd name="T11" fmla="*/ 2 h 30"/>
              <a:gd name="T12" fmla="*/ 28 w 30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0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29"/>
                  <a:pt x="1" y="30"/>
                  <a:pt x="2" y="30"/>
                </a:cubicBezTo>
                <a:cubicBezTo>
                  <a:pt x="3" y="30"/>
                  <a:pt x="4" y="29"/>
                  <a:pt x="4" y="28"/>
                </a:cubicBezTo>
                <a:cubicBezTo>
                  <a:pt x="4" y="15"/>
                  <a:pt x="15" y="4"/>
                  <a:pt x="28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8" y="0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478" name="Group 477"/>
          <p:cNvGrpSpPr/>
          <p:nvPr/>
        </p:nvGrpSpPr>
        <p:grpSpPr>
          <a:xfrm>
            <a:off x="5346755" y="1144830"/>
            <a:ext cx="400024" cy="398703"/>
            <a:chOff x="2437300" y="1144829"/>
            <a:chExt cx="400024" cy="398703"/>
          </a:xfrm>
        </p:grpSpPr>
        <p:sp>
          <p:nvSpPr>
            <p:cNvPr id="479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80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81" name="Freeform 131"/>
          <p:cNvSpPr>
            <a:spLocks noEditPoints="1"/>
          </p:cNvSpPr>
          <p:nvPr/>
        </p:nvSpPr>
        <p:spPr bwMode="auto">
          <a:xfrm>
            <a:off x="4544068" y="1144830"/>
            <a:ext cx="405305" cy="398703"/>
          </a:xfrm>
          <a:custGeom>
            <a:avLst/>
            <a:gdLst>
              <a:gd name="T0" fmla="*/ 125 w 130"/>
              <a:gd name="T1" fmla="*/ 113 h 128"/>
              <a:gd name="T2" fmla="*/ 88 w 130"/>
              <a:gd name="T3" fmla="*/ 99 h 128"/>
              <a:gd name="T4" fmla="*/ 104 w 130"/>
              <a:gd name="T5" fmla="*/ 66 h 128"/>
              <a:gd name="T6" fmla="*/ 93 w 130"/>
              <a:gd name="T7" fmla="*/ 14 h 128"/>
              <a:gd name="T8" fmla="*/ 65 w 130"/>
              <a:gd name="T9" fmla="*/ 0 h 128"/>
              <a:gd name="T10" fmla="*/ 37 w 130"/>
              <a:gd name="T11" fmla="*/ 14 h 128"/>
              <a:gd name="T12" fmla="*/ 26 w 130"/>
              <a:gd name="T13" fmla="*/ 66 h 128"/>
              <a:gd name="T14" fmla="*/ 42 w 130"/>
              <a:gd name="T15" fmla="*/ 99 h 128"/>
              <a:gd name="T16" fmla="*/ 5 w 130"/>
              <a:gd name="T17" fmla="*/ 113 h 128"/>
              <a:gd name="T18" fmla="*/ 1 w 130"/>
              <a:gd name="T19" fmla="*/ 122 h 128"/>
              <a:gd name="T20" fmla="*/ 9 w 130"/>
              <a:gd name="T21" fmla="*/ 128 h 128"/>
              <a:gd name="T22" fmla="*/ 121 w 130"/>
              <a:gd name="T23" fmla="*/ 128 h 128"/>
              <a:gd name="T24" fmla="*/ 129 w 130"/>
              <a:gd name="T25" fmla="*/ 122 h 128"/>
              <a:gd name="T26" fmla="*/ 125 w 130"/>
              <a:gd name="T27" fmla="*/ 113 h 128"/>
              <a:gd name="T28" fmla="*/ 82 w 130"/>
              <a:gd name="T29" fmla="*/ 94 h 128"/>
              <a:gd name="T30" fmla="*/ 81 w 130"/>
              <a:gd name="T31" fmla="*/ 95 h 128"/>
              <a:gd name="T32" fmla="*/ 49 w 130"/>
              <a:gd name="T33" fmla="*/ 95 h 128"/>
              <a:gd name="T34" fmla="*/ 48 w 130"/>
              <a:gd name="T35" fmla="*/ 94 h 128"/>
              <a:gd name="T36" fmla="*/ 34 w 130"/>
              <a:gd name="T37" fmla="*/ 43 h 128"/>
              <a:gd name="T38" fmla="*/ 65 w 130"/>
              <a:gd name="T39" fmla="*/ 8 h 128"/>
              <a:gd name="T40" fmla="*/ 96 w 130"/>
              <a:gd name="T41" fmla="*/ 43 h 128"/>
              <a:gd name="T42" fmla="*/ 82 w 130"/>
              <a:gd name="T43" fmla="*/ 94 h 128"/>
              <a:gd name="T44" fmla="*/ 9 w 130"/>
              <a:gd name="T45" fmla="*/ 120 h 128"/>
              <a:gd name="T46" fmla="*/ 43 w 130"/>
              <a:gd name="T47" fmla="*/ 106 h 128"/>
              <a:gd name="T48" fmla="*/ 53 w 130"/>
              <a:gd name="T49" fmla="*/ 104 h 128"/>
              <a:gd name="T50" fmla="*/ 65 w 130"/>
              <a:gd name="T51" fmla="*/ 108 h 128"/>
              <a:gd name="T52" fmla="*/ 77 w 130"/>
              <a:gd name="T53" fmla="*/ 104 h 128"/>
              <a:gd name="T54" fmla="*/ 87 w 130"/>
              <a:gd name="T55" fmla="*/ 106 h 128"/>
              <a:gd name="T56" fmla="*/ 121 w 130"/>
              <a:gd name="T57" fmla="*/ 120 h 128"/>
              <a:gd name="T58" fmla="*/ 9 w 130"/>
              <a:gd name="T5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28">
                <a:moveTo>
                  <a:pt x="125" y="113"/>
                </a:moveTo>
                <a:cubicBezTo>
                  <a:pt x="125" y="113"/>
                  <a:pt x="110" y="103"/>
                  <a:pt x="88" y="99"/>
                </a:cubicBezTo>
                <a:cubicBezTo>
                  <a:pt x="96" y="88"/>
                  <a:pt x="101" y="75"/>
                  <a:pt x="104" y="66"/>
                </a:cubicBezTo>
                <a:cubicBezTo>
                  <a:pt x="107" y="53"/>
                  <a:pt x="105" y="29"/>
                  <a:pt x="93" y="14"/>
                </a:cubicBezTo>
                <a:cubicBezTo>
                  <a:pt x="86" y="5"/>
                  <a:pt x="77" y="0"/>
                  <a:pt x="65" y="0"/>
                </a:cubicBezTo>
                <a:cubicBezTo>
                  <a:pt x="53" y="0"/>
                  <a:pt x="44" y="5"/>
                  <a:pt x="37" y="14"/>
                </a:cubicBezTo>
                <a:cubicBezTo>
                  <a:pt x="25" y="29"/>
                  <a:pt x="23" y="53"/>
                  <a:pt x="26" y="66"/>
                </a:cubicBezTo>
                <a:cubicBezTo>
                  <a:pt x="29" y="75"/>
                  <a:pt x="34" y="88"/>
                  <a:pt x="42" y="99"/>
                </a:cubicBezTo>
                <a:cubicBezTo>
                  <a:pt x="20" y="103"/>
                  <a:pt x="5" y="113"/>
                  <a:pt x="5" y="113"/>
                </a:cubicBezTo>
                <a:cubicBezTo>
                  <a:pt x="2" y="115"/>
                  <a:pt x="0" y="119"/>
                  <a:pt x="1" y="122"/>
                </a:cubicBezTo>
                <a:cubicBezTo>
                  <a:pt x="2" y="126"/>
                  <a:pt x="5" y="128"/>
                  <a:pt x="9" y="128"/>
                </a:cubicBezTo>
                <a:cubicBezTo>
                  <a:pt x="121" y="128"/>
                  <a:pt x="121" y="128"/>
                  <a:pt x="121" y="128"/>
                </a:cubicBezTo>
                <a:cubicBezTo>
                  <a:pt x="125" y="128"/>
                  <a:pt x="128" y="126"/>
                  <a:pt x="129" y="122"/>
                </a:cubicBezTo>
                <a:cubicBezTo>
                  <a:pt x="130" y="119"/>
                  <a:pt x="128" y="115"/>
                  <a:pt x="125" y="113"/>
                </a:cubicBezTo>
                <a:close/>
                <a:moveTo>
                  <a:pt x="82" y="94"/>
                </a:moveTo>
                <a:cubicBezTo>
                  <a:pt x="81" y="95"/>
                  <a:pt x="81" y="95"/>
                  <a:pt x="81" y="95"/>
                </a:cubicBezTo>
                <a:cubicBezTo>
                  <a:pt x="71" y="106"/>
                  <a:pt x="59" y="106"/>
                  <a:pt x="49" y="95"/>
                </a:cubicBezTo>
                <a:cubicBezTo>
                  <a:pt x="48" y="94"/>
                  <a:pt x="48" y="94"/>
                  <a:pt x="48" y="94"/>
                </a:cubicBezTo>
                <a:cubicBezTo>
                  <a:pt x="37" y="79"/>
                  <a:pt x="31" y="61"/>
                  <a:pt x="34" y="43"/>
                </a:cubicBezTo>
                <a:cubicBezTo>
                  <a:pt x="36" y="26"/>
                  <a:pt x="46" y="8"/>
                  <a:pt x="65" y="8"/>
                </a:cubicBezTo>
                <a:cubicBezTo>
                  <a:pt x="84" y="8"/>
                  <a:pt x="94" y="26"/>
                  <a:pt x="96" y="43"/>
                </a:cubicBezTo>
                <a:cubicBezTo>
                  <a:pt x="99" y="61"/>
                  <a:pt x="93" y="79"/>
                  <a:pt x="82" y="94"/>
                </a:cubicBezTo>
                <a:close/>
                <a:moveTo>
                  <a:pt x="9" y="120"/>
                </a:moveTo>
                <a:cubicBezTo>
                  <a:pt x="10" y="120"/>
                  <a:pt x="23" y="111"/>
                  <a:pt x="43" y="106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7" y="107"/>
                  <a:pt x="61" y="108"/>
                  <a:pt x="65" y="108"/>
                </a:cubicBezTo>
                <a:cubicBezTo>
                  <a:pt x="69" y="108"/>
                  <a:pt x="73" y="107"/>
                  <a:pt x="77" y="104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107" y="111"/>
                  <a:pt x="120" y="120"/>
                  <a:pt x="121" y="120"/>
                </a:cubicBezTo>
                <a:lnTo>
                  <a:pt x="9" y="120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2" name="Freeform 132"/>
          <p:cNvSpPr>
            <a:spLocks noEditPoints="1"/>
          </p:cNvSpPr>
          <p:nvPr/>
        </p:nvSpPr>
        <p:spPr bwMode="auto">
          <a:xfrm>
            <a:off x="3771744" y="1144830"/>
            <a:ext cx="349856" cy="398703"/>
          </a:xfrm>
          <a:custGeom>
            <a:avLst/>
            <a:gdLst>
              <a:gd name="T0" fmla="*/ 112 w 112"/>
              <a:gd name="T1" fmla="*/ 27 h 128"/>
              <a:gd name="T2" fmla="*/ 100 w 112"/>
              <a:gd name="T3" fmla="*/ 16 h 128"/>
              <a:gd name="T4" fmla="*/ 88 w 112"/>
              <a:gd name="T5" fmla="*/ 16 h 128"/>
              <a:gd name="T6" fmla="*/ 88 w 112"/>
              <a:gd name="T7" fmla="*/ 12 h 128"/>
              <a:gd name="T8" fmla="*/ 88 w 112"/>
              <a:gd name="T9" fmla="*/ 12 h 128"/>
              <a:gd name="T10" fmla="*/ 76 w 112"/>
              <a:gd name="T11" fmla="*/ 0 h 128"/>
              <a:gd name="T12" fmla="*/ 36 w 112"/>
              <a:gd name="T13" fmla="*/ 0 h 128"/>
              <a:gd name="T14" fmla="*/ 24 w 112"/>
              <a:gd name="T15" fmla="*/ 12 h 128"/>
              <a:gd name="T16" fmla="*/ 24 w 112"/>
              <a:gd name="T17" fmla="*/ 12 h 128"/>
              <a:gd name="T18" fmla="*/ 24 w 112"/>
              <a:gd name="T19" fmla="*/ 16 h 128"/>
              <a:gd name="T20" fmla="*/ 12 w 112"/>
              <a:gd name="T21" fmla="*/ 16 h 128"/>
              <a:gd name="T22" fmla="*/ 0 w 112"/>
              <a:gd name="T23" fmla="*/ 27 h 128"/>
              <a:gd name="T24" fmla="*/ 0 w 112"/>
              <a:gd name="T25" fmla="*/ 27 h 128"/>
              <a:gd name="T26" fmla="*/ 0 w 112"/>
              <a:gd name="T27" fmla="*/ 32 h 128"/>
              <a:gd name="T28" fmla="*/ 0 w 112"/>
              <a:gd name="T29" fmla="*/ 36 h 128"/>
              <a:gd name="T30" fmla="*/ 8 w 112"/>
              <a:gd name="T31" fmla="*/ 44 h 128"/>
              <a:gd name="T32" fmla="*/ 8 w 112"/>
              <a:gd name="T33" fmla="*/ 44 h 128"/>
              <a:gd name="T34" fmla="*/ 8 w 112"/>
              <a:gd name="T35" fmla="*/ 112 h 128"/>
              <a:gd name="T36" fmla="*/ 24 w 112"/>
              <a:gd name="T37" fmla="*/ 128 h 128"/>
              <a:gd name="T38" fmla="*/ 88 w 112"/>
              <a:gd name="T39" fmla="*/ 128 h 128"/>
              <a:gd name="T40" fmla="*/ 104 w 112"/>
              <a:gd name="T41" fmla="*/ 112 h 128"/>
              <a:gd name="T42" fmla="*/ 104 w 112"/>
              <a:gd name="T43" fmla="*/ 44 h 128"/>
              <a:gd name="T44" fmla="*/ 104 w 112"/>
              <a:gd name="T45" fmla="*/ 44 h 128"/>
              <a:gd name="T46" fmla="*/ 112 w 112"/>
              <a:gd name="T47" fmla="*/ 36 h 128"/>
              <a:gd name="T48" fmla="*/ 112 w 112"/>
              <a:gd name="T49" fmla="*/ 32 h 128"/>
              <a:gd name="T50" fmla="*/ 112 w 112"/>
              <a:gd name="T51" fmla="*/ 27 h 128"/>
              <a:gd name="T52" fmla="*/ 32 w 112"/>
              <a:gd name="T53" fmla="*/ 12 h 128"/>
              <a:gd name="T54" fmla="*/ 36 w 112"/>
              <a:gd name="T55" fmla="*/ 8 h 128"/>
              <a:gd name="T56" fmla="*/ 76 w 112"/>
              <a:gd name="T57" fmla="*/ 8 h 128"/>
              <a:gd name="T58" fmla="*/ 80 w 112"/>
              <a:gd name="T59" fmla="*/ 12 h 128"/>
              <a:gd name="T60" fmla="*/ 80 w 112"/>
              <a:gd name="T61" fmla="*/ 16 h 128"/>
              <a:gd name="T62" fmla="*/ 32 w 112"/>
              <a:gd name="T63" fmla="*/ 16 h 128"/>
              <a:gd name="T64" fmla="*/ 32 w 112"/>
              <a:gd name="T65" fmla="*/ 12 h 128"/>
              <a:gd name="T66" fmla="*/ 96 w 112"/>
              <a:gd name="T67" fmla="*/ 112 h 128"/>
              <a:gd name="T68" fmla="*/ 88 w 112"/>
              <a:gd name="T69" fmla="*/ 120 h 128"/>
              <a:gd name="T70" fmla="*/ 24 w 112"/>
              <a:gd name="T71" fmla="*/ 120 h 128"/>
              <a:gd name="T72" fmla="*/ 16 w 112"/>
              <a:gd name="T73" fmla="*/ 112 h 128"/>
              <a:gd name="T74" fmla="*/ 16 w 112"/>
              <a:gd name="T75" fmla="*/ 44 h 128"/>
              <a:gd name="T76" fmla="*/ 96 w 112"/>
              <a:gd name="T77" fmla="*/ 44 h 128"/>
              <a:gd name="T78" fmla="*/ 96 w 112"/>
              <a:gd name="T79" fmla="*/ 112 h 128"/>
              <a:gd name="T80" fmla="*/ 104 w 112"/>
              <a:gd name="T81" fmla="*/ 32 h 128"/>
              <a:gd name="T82" fmla="*/ 104 w 112"/>
              <a:gd name="T83" fmla="*/ 36 h 128"/>
              <a:gd name="T84" fmla="*/ 8 w 112"/>
              <a:gd name="T85" fmla="*/ 36 h 128"/>
              <a:gd name="T86" fmla="*/ 8 w 112"/>
              <a:gd name="T87" fmla="*/ 32 h 128"/>
              <a:gd name="T88" fmla="*/ 8 w 112"/>
              <a:gd name="T89" fmla="*/ 28 h 128"/>
              <a:gd name="T90" fmla="*/ 12 w 112"/>
              <a:gd name="T91" fmla="*/ 24 h 128"/>
              <a:gd name="T92" fmla="*/ 100 w 112"/>
              <a:gd name="T93" fmla="*/ 24 h 128"/>
              <a:gd name="T94" fmla="*/ 104 w 112"/>
              <a:gd name="T95" fmla="*/ 28 h 128"/>
              <a:gd name="T96" fmla="*/ 104 w 112"/>
              <a:gd name="T97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28">
                <a:moveTo>
                  <a:pt x="112" y="27"/>
                </a:moveTo>
                <a:cubicBezTo>
                  <a:pt x="112" y="21"/>
                  <a:pt x="106" y="16"/>
                  <a:pt x="100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3" y="0"/>
                  <a:pt x="7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6"/>
                  <a:pt x="24" y="16"/>
                  <a:pt x="24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16"/>
                  <a:pt x="0" y="21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4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21"/>
                  <a:pt x="15" y="128"/>
                  <a:pt x="24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7" y="128"/>
                  <a:pt x="104" y="121"/>
                  <a:pt x="104" y="112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8" y="44"/>
                  <a:pt x="112" y="40"/>
                  <a:pt x="112" y="36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7"/>
                  <a:pt x="112" y="27"/>
                  <a:pt x="112" y="27"/>
                </a:cubicBezTo>
                <a:close/>
                <a:moveTo>
                  <a:pt x="32" y="12"/>
                </a:moveTo>
                <a:cubicBezTo>
                  <a:pt x="32" y="10"/>
                  <a:pt x="34" y="8"/>
                  <a:pt x="3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32" y="16"/>
                  <a:pt x="32" y="16"/>
                  <a:pt x="32" y="16"/>
                </a:cubicBezTo>
                <a:lnTo>
                  <a:pt x="32" y="12"/>
                </a:ln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0" y="120"/>
                  <a:pt x="16" y="116"/>
                  <a:pt x="16" y="112"/>
                </a:cubicBezTo>
                <a:cubicBezTo>
                  <a:pt x="16" y="44"/>
                  <a:pt x="16" y="44"/>
                  <a:pt x="16" y="44"/>
                </a:cubicBezTo>
                <a:cubicBezTo>
                  <a:pt x="96" y="44"/>
                  <a:pt x="96" y="44"/>
                  <a:pt x="96" y="44"/>
                </a:cubicBezTo>
                <a:lnTo>
                  <a:pt x="96" y="112"/>
                </a:lnTo>
                <a:close/>
                <a:moveTo>
                  <a:pt x="104" y="32"/>
                </a:moveTo>
                <a:cubicBezTo>
                  <a:pt x="104" y="36"/>
                  <a:pt x="104" y="36"/>
                  <a:pt x="104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6"/>
                  <a:pt x="10" y="24"/>
                  <a:pt x="1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2" y="24"/>
                  <a:pt x="104" y="26"/>
                  <a:pt x="104" y="28"/>
                </a:cubicBezTo>
                <a:lnTo>
                  <a:pt x="104" y="32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3" name="Freeform 133"/>
          <p:cNvSpPr>
            <a:spLocks noEditPoints="1"/>
          </p:cNvSpPr>
          <p:nvPr/>
        </p:nvSpPr>
        <p:spPr bwMode="auto">
          <a:xfrm>
            <a:off x="3846996" y="1307216"/>
            <a:ext cx="50168" cy="187470"/>
          </a:xfrm>
          <a:custGeom>
            <a:avLst/>
            <a:gdLst>
              <a:gd name="T0" fmla="*/ 4 w 16"/>
              <a:gd name="T1" fmla="*/ 60 h 60"/>
              <a:gd name="T2" fmla="*/ 12 w 16"/>
              <a:gd name="T3" fmla="*/ 60 h 60"/>
              <a:gd name="T4" fmla="*/ 16 w 16"/>
              <a:gd name="T5" fmla="*/ 56 h 60"/>
              <a:gd name="T6" fmla="*/ 16 w 16"/>
              <a:gd name="T7" fmla="*/ 4 h 60"/>
              <a:gd name="T8" fmla="*/ 12 w 16"/>
              <a:gd name="T9" fmla="*/ 0 h 60"/>
              <a:gd name="T10" fmla="*/ 4 w 16"/>
              <a:gd name="T11" fmla="*/ 0 h 60"/>
              <a:gd name="T12" fmla="*/ 0 w 16"/>
              <a:gd name="T13" fmla="*/ 4 h 60"/>
              <a:gd name="T14" fmla="*/ 0 w 16"/>
              <a:gd name="T15" fmla="*/ 56 h 60"/>
              <a:gd name="T16" fmla="*/ 4 w 16"/>
              <a:gd name="T17" fmla="*/ 60 h 60"/>
              <a:gd name="T18" fmla="*/ 4 w 16"/>
              <a:gd name="T19" fmla="*/ 4 h 60"/>
              <a:gd name="T20" fmla="*/ 12 w 16"/>
              <a:gd name="T21" fmla="*/ 4 h 60"/>
              <a:gd name="T22" fmla="*/ 12 w 16"/>
              <a:gd name="T23" fmla="*/ 56 h 60"/>
              <a:gd name="T24" fmla="*/ 4 w 16"/>
              <a:gd name="T25" fmla="*/ 56 h 60"/>
              <a:gd name="T26" fmla="*/ 4 w 16"/>
              <a:gd name="T27" fmla="*/ 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60">
                <a:moveTo>
                  <a:pt x="4" y="60"/>
                </a:moveTo>
                <a:cubicBezTo>
                  <a:pt x="12" y="60"/>
                  <a:pt x="12" y="60"/>
                  <a:pt x="12" y="60"/>
                </a:cubicBezTo>
                <a:cubicBezTo>
                  <a:pt x="14" y="60"/>
                  <a:pt x="16" y="58"/>
                  <a:pt x="16" y="5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lose/>
                <a:moveTo>
                  <a:pt x="4" y="4"/>
                </a:moveTo>
                <a:cubicBezTo>
                  <a:pt x="12" y="4"/>
                  <a:pt x="12" y="4"/>
                  <a:pt x="12" y="4"/>
                </a:cubicBezTo>
                <a:cubicBezTo>
                  <a:pt x="12" y="56"/>
                  <a:pt x="12" y="56"/>
                  <a:pt x="12" y="56"/>
                </a:cubicBezTo>
                <a:cubicBezTo>
                  <a:pt x="4" y="56"/>
                  <a:pt x="4" y="56"/>
                  <a:pt x="4" y="56"/>
                </a:cubicBezTo>
                <a:lnTo>
                  <a:pt x="4" y="4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4" name="Freeform 134"/>
          <p:cNvSpPr>
            <a:spLocks noEditPoints="1"/>
          </p:cNvSpPr>
          <p:nvPr/>
        </p:nvSpPr>
        <p:spPr bwMode="auto">
          <a:xfrm>
            <a:off x="3922248" y="1307216"/>
            <a:ext cx="48848" cy="187470"/>
          </a:xfrm>
          <a:custGeom>
            <a:avLst/>
            <a:gdLst>
              <a:gd name="T0" fmla="*/ 4 w 16"/>
              <a:gd name="T1" fmla="*/ 60 h 60"/>
              <a:gd name="T2" fmla="*/ 12 w 16"/>
              <a:gd name="T3" fmla="*/ 60 h 60"/>
              <a:gd name="T4" fmla="*/ 16 w 16"/>
              <a:gd name="T5" fmla="*/ 56 h 60"/>
              <a:gd name="T6" fmla="*/ 16 w 16"/>
              <a:gd name="T7" fmla="*/ 4 h 60"/>
              <a:gd name="T8" fmla="*/ 12 w 16"/>
              <a:gd name="T9" fmla="*/ 0 h 60"/>
              <a:gd name="T10" fmla="*/ 4 w 16"/>
              <a:gd name="T11" fmla="*/ 0 h 60"/>
              <a:gd name="T12" fmla="*/ 0 w 16"/>
              <a:gd name="T13" fmla="*/ 4 h 60"/>
              <a:gd name="T14" fmla="*/ 0 w 16"/>
              <a:gd name="T15" fmla="*/ 56 h 60"/>
              <a:gd name="T16" fmla="*/ 4 w 16"/>
              <a:gd name="T17" fmla="*/ 60 h 60"/>
              <a:gd name="T18" fmla="*/ 4 w 16"/>
              <a:gd name="T19" fmla="*/ 4 h 60"/>
              <a:gd name="T20" fmla="*/ 12 w 16"/>
              <a:gd name="T21" fmla="*/ 4 h 60"/>
              <a:gd name="T22" fmla="*/ 12 w 16"/>
              <a:gd name="T23" fmla="*/ 56 h 60"/>
              <a:gd name="T24" fmla="*/ 4 w 16"/>
              <a:gd name="T25" fmla="*/ 56 h 60"/>
              <a:gd name="T26" fmla="*/ 4 w 16"/>
              <a:gd name="T27" fmla="*/ 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60">
                <a:moveTo>
                  <a:pt x="4" y="60"/>
                </a:moveTo>
                <a:cubicBezTo>
                  <a:pt x="12" y="60"/>
                  <a:pt x="12" y="60"/>
                  <a:pt x="12" y="60"/>
                </a:cubicBezTo>
                <a:cubicBezTo>
                  <a:pt x="14" y="60"/>
                  <a:pt x="16" y="58"/>
                  <a:pt x="16" y="5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lose/>
                <a:moveTo>
                  <a:pt x="4" y="4"/>
                </a:moveTo>
                <a:cubicBezTo>
                  <a:pt x="12" y="4"/>
                  <a:pt x="12" y="4"/>
                  <a:pt x="12" y="4"/>
                </a:cubicBezTo>
                <a:cubicBezTo>
                  <a:pt x="12" y="56"/>
                  <a:pt x="12" y="56"/>
                  <a:pt x="12" y="56"/>
                </a:cubicBezTo>
                <a:cubicBezTo>
                  <a:pt x="4" y="56"/>
                  <a:pt x="4" y="56"/>
                  <a:pt x="4" y="56"/>
                </a:cubicBezTo>
                <a:lnTo>
                  <a:pt x="4" y="4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5" name="Freeform 135"/>
          <p:cNvSpPr>
            <a:spLocks noEditPoints="1"/>
          </p:cNvSpPr>
          <p:nvPr/>
        </p:nvSpPr>
        <p:spPr bwMode="auto">
          <a:xfrm>
            <a:off x="3996180" y="1307216"/>
            <a:ext cx="50168" cy="187470"/>
          </a:xfrm>
          <a:custGeom>
            <a:avLst/>
            <a:gdLst>
              <a:gd name="T0" fmla="*/ 4 w 16"/>
              <a:gd name="T1" fmla="*/ 60 h 60"/>
              <a:gd name="T2" fmla="*/ 12 w 16"/>
              <a:gd name="T3" fmla="*/ 60 h 60"/>
              <a:gd name="T4" fmla="*/ 16 w 16"/>
              <a:gd name="T5" fmla="*/ 56 h 60"/>
              <a:gd name="T6" fmla="*/ 16 w 16"/>
              <a:gd name="T7" fmla="*/ 4 h 60"/>
              <a:gd name="T8" fmla="*/ 12 w 16"/>
              <a:gd name="T9" fmla="*/ 0 h 60"/>
              <a:gd name="T10" fmla="*/ 4 w 16"/>
              <a:gd name="T11" fmla="*/ 0 h 60"/>
              <a:gd name="T12" fmla="*/ 0 w 16"/>
              <a:gd name="T13" fmla="*/ 4 h 60"/>
              <a:gd name="T14" fmla="*/ 0 w 16"/>
              <a:gd name="T15" fmla="*/ 56 h 60"/>
              <a:gd name="T16" fmla="*/ 4 w 16"/>
              <a:gd name="T17" fmla="*/ 60 h 60"/>
              <a:gd name="T18" fmla="*/ 4 w 16"/>
              <a:gd name="T19" fmla="*/ 4 h 60"/>
              <a:gd name="T20" fmla="*/ 12 w 16"/>
              <a:gd name="T21" fmla="*/ 4 h 60"/>
              <a:gd name="T22" fmla="*/ 12 w 16"/>
              <a:gd name="T23" fmla="*/ 56 h 60"/>
              <a:gd name="T24" fmla="*/ 4 w 16"/>
              <a:gd name="T25" fmla="*/ 56 h 60"/>
              <a:gd name="T26" fmla="*/ 4 w 16"/>
              <a:gd name="T27" fmla="*/ 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60">
                <a:moveTo>
                  <a:pt x="4" y="60"/>
                </a:moveTo>
                <a:cubicBezTo>
                  <a:pt x="12" y="60"/>
                  <a:pt x="12" y="60"/>
                  <a:pt x="12" y="60"/>
                </a:cubicBezTo>
                <a:cubicBezTo>
                  <a:pt x="14" y="60"/>
                  <a:pt x="16" y="58"/>
                  <a:pt x="16" y="5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lose/>
                <a:moveTo>
                  <a:pt x="4" y="4"/>
                </a:moveTo>
                <a:cubicBezTo>
                  <a:pt x="12" y="4"/>
                  <a:pt x="12" y="4"/>
                  <a:pt x="12" y="4"/>
                </a:cubicBezTo>
                <a:cubicBezTo>
                  <a:pt x="12" y="56"/>
                  <a:pt x="12" y="56"/>
                  <a:pt x="12" y="56"/>
                </a:cubicBezTo>
                <a:cubicBezTo>
                  <a:pt x="4" y="56"/>
                  <a:pt x="4" y="56"/>
                  <a:pt x="4" y="56"/>
                </a:cubicBezTo>
                <a:lnTo>
                  <a:pt x="4" y="4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486" name="Freeform 136"/>
          <p:cNvSpPr>
            <a:spLocks noEditPoints="1"/>
          </p:cNvSpPr>
          <p:nvPr/>
        </p:nvSpPr>
        <p:spPr bwMode="auto">
          <a:xfrm>
            <a:off x="7745577" y="406832"/>
            <a:ext cx="400024" cy="274604"/>
          </a:xfrm>
          <a:custGeom>
            <a:avLst/>
            <a:gdLst>
              <a:gd name="T0" fmla="*/ 120 w 128"/>
              <a:gd name="T1" fmla="*/ 4 h 88"/>
              <a:gd name="T2" fmla="*/ 116 w 128"/>
              <a:gd name="T3" fmla="*/ 4 h 88"/>
              <a:gd name="T4" fmla="*/ 111 w 128"/>
              <a:gd name="T5" fmla="*/ 6 h 88"/>
              <a:gd name="T6" fmla="*/ 100 w 128"/>
              <a:gd name="T7" fmla="*/ 17 h 88"/>
              <a:gd name="T8" fmla="*/ 100 w 128"/>
              <a:gd name="T9" fmla="*/ 12 h 88"/>
              <a:gd name="T10" fmla="*/ 88 w 128"/>
              <a:gd name="T11" fmla="*/ 0 h 88"/>
              <a:gd name="T12" fmla="*/ 12 w 128"/>
              <a:gd name="T13" fmla="*/ 0 h 88"/>
              <a:gd name="T14" fmla="*/ 0 w 128"/>
              <a:gd name="T15" fmla="*/ 12 h 88"/>
              <a:gd name="T16" fmla="*/ 0 w 128"/>
              <a:gd name="T17" fmla="*/ 40 h 88"/>
              <a:gd name="T18" fmla="*/ 0 w 128"/>
              <a:gd name="T19" fmla="*/ 76 h 88"/>
              <a:gd name="T20" fmla="*/ 12 w 128"/>
              <a:gd name="T21" fmla="*/ 88 h 88"/>
              <a:gd name="T22" fmla="*/ 88 w 128"/>
              <a:gd name="T23" fmla="*/ 88 h 88"/>
              <a:gd name="T24" fmla="*/ 100 w 128"/>
              <a:gd name="T25" fmla="*/ 76 h 88"/>
              <a:gd name="T26" fmla="*/ 100 w 128"/>
              <a:gd name="T27" fmla="*/ 71 h 88"/>
              <a:gd name="T28" fmla="*/ 111 w 128"/>
              <a:gd name="T29" fmla="*/ 82 h 88"/>
              <a:gd name="T30" fmla="*/ 116 w 128"/>
              <a:gd name="T31" fmla="*/ 84 h 88"/>
              <a:gd name="T32" fmla="*/ 120 w 128"/>
              <a:gd name="T33" fmla="*/ 84 h 88"/>
              <a:gd name="T34" fmla="*/ 128 w 128"/>
              <a:gd name="T35" fmla="*/ 76 h 88"/>
              <a:gd name="T36" fmla="*/ 128 w 128"/>
              <a:gd name="T37" fmla="*/ 12 h 88"/>
              <a:gd name="T38" fmla="*/ 120 w 128"/>
              <a:gd name="T39" fmla="*/ 4 h 88"/>
              <a:gd name="T40" fmla="*/ 12 w 128"/>
              <a:gd name="T41" fmla="*/ 80 h 88"/>
              <a:gd name="T42" fmla="*/ 8 w 128"/>
              <a:gd name="T43" fmla="*/ 76 h 88"/>
              <a:gd name="T44" fmla="*/ 8 w 128"/>
              <a:gd name="T45" fmla="*/ 12 h 88"/>
              <a:gd name="T46" fmla="*/ 12 w 128"/>
              <a:gd name="T47" fmla="*/ 8 h 88"/>
              <a:gd name="T48" fmla="*/ 88 w 128"/>
              <a:gd name="T49" fmla="*/ 8 h 88"/>
              <a:gd name="T50" fmla="*/ 92 w 128"/>
              <a:gd name="T51" fmla="*/ 12 h 88"/>
              <a:gd name="T52" fmla="*/ 92 w 128"/>
              <a:gd name="T53" fmla="*/ 76 h 88"/>
              <a:gd name="T54" fmla="*/ 88 w 128"/>
              <a:gd name="T55" fmla="*/ 80 h 88"/>
              <a:gd name="T56" fmla="*/ 12 w 128"/>
              <a:gd name="T57" fmla="*/ 80 h 88"/>
              <a:gd name="T58" fmla="*/ 120 w 128"/>
              <a:gd name="T59" fmla="*/ 76 h 88"/>
              <a:gd name="T60" fmla="*/ 116 w 128"/>
              <a:gd name="T61" fmla="*/ 76 h 88"/>
              <a:gd name="T62" fmla="*/ 116 w 128"/>
              <a:gd name="T63" fmla="*/ 76 h 88"/>
              <a:gd name="T64" fmla="*/ 100 w 128"/>
              <a:gd name="T65" fmla="*/ 60 h 88"/>
              <a:gd name="T66" fmla="*/ 100 w 128"/>
              <a:gd name="T67" fmla="*/ 60 h 88"/>
              <a:gd name="T68" fmla="*/ 96 w 128"/>
              <a:gd name="T69" fmla="*/ 56 h 88"/>
              <a:gd name="T70" fmla="*/ 96 w 128"/>
              <a:gd name="T71" fmla="*/ 32 h 88"/>
              <a:gd name="T72" fmla="*/ 116 w 128"/>
              <a:gd name="T73" fmla="*/ 12 h 88"/>
              <a:gd name="T74" fmla="*/ 116 w 128"/>
              <a:gd name="T75" fmla="*/ 12 h 88"/>
              <a:gd name="T76" fmla="*/ 120 w 128"/>
              <a:gd name="T77" fmla="*/ 12 h 88"/>
              <a:gd name="T78" fmla="*/ 120 w 128"/>
              <a:gd name="T79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88">
                <a:moveTo>
                  <a:pt x="120" y="4"/>
                </a:moveTo>
                <a:cubicBezTo>
                  <a:pt x="116" y="4"/>
                  <a:pt x="116" y="4"/>
                  <a:pt x="116" y="4"/>
                </a:cubicBezTo>
                <a:cubicBezTo>
                  <a:pt x="114" y="4"/>
                  <a:pt x="112" y="5"/>
                  <a:pt x="111" y="6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5"/>
                  <a:pt x="95" y="0"/>
                  <a:pt x="8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3"/>
                  <a:pt x="5" y="88"/>
                  <a:pt x="12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5" y="88"/>
                  <a:pt x="100" y="83"/>
                  <a:pt x="100" y="76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11" y="82"/>
                  <a:pt x="111" y="82"/>
                  <a:pt x="111" y="82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4" y="84"/>
                  <a:pt x="128" y="81"/>
                  <a:pt x="128" y="7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8"/>
                  <a:pt x="124" y="4"/>
                  <a:pt x="120" y="4"/>
                </a:cubicBezTo>
                <a:close/>
                <a:moveTo>
                  <a:pt x="12" y="80"/>
                </a:moveTo>
                <a:cubicBezTo>
                  <a:pt x="10" y="80"/>
                  <a:pt x="8" y="78"/>
                  <a:pt x="8" y="7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2" y="10"/>
                  <a:pt x="92" y="12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8"/>
                  <a:pt x="90" y="80"/>
                  <a:pt x="88" y="80"/>
                </a:cubicBezTo>
                <a:lnTo>
                  <a:pt x="12" y="80"/>
                </a:lnTo>
                <a:close/>
                <a:moveTo>
                  <a:pt x="120" y="76"/>
                </a:moveTo>
                <a:cubicBezTo>
                  <a:pt x="116" y="76"/>
                  <a:pt x="116" y="76"/>
                  <a:pt x="116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6" y="56"/>
                  <a:pt x="96" y="56"/>
                  <a:pt x="96" y="56"/>
                </a:cubicBezTo>
                <a:cubicBezTo>
                  <a:pt x="96" y="32"/>
                  <a:pt x="96" y="32"/>
                  <a:pt x="9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20" y="12"/>
                  <a:pt x="120" y="12"/>
                  <a:pt x="120" y="12"/>
                </a:cubicBezTo>
                <a:lnTo>
                  <a:pt x="120" y="76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3" name="Group 2"/>
          <p:cNvGrpSpPr/>
          <p:nvPr/>
        </p:nvGrpSpPr>
        <p:grpSpPr>
          <a:xfrm>
            <a:off x="6942890" y="344782"/>
            <a:ext cx="406625" cy="400024"/>
            <a:chOff x="4033434" y="344782"/>
            <a:chExt cx="406625" cy="400024"/>
          </a:xfrm>
        </p:grpSpPr>
        <p:sp>
          <p:nvSpPr>
            <p:cNvPr id="487" name="Freeform 137"/>
            <p:cNvSpPr>
              <a:spLocks/>
            </p:cNvSpPr>
            <p:nvPr/>
          </p:nvSpPr>
          <p:spPr bwMode="auto">
            <a:xfrm>
              <a:off x="4255229" y="394950"/>
              <a:ext cx="132021" cy="130701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88" name="Freeform 138"/>
            <p:cNvSpPr>
              <a:spLocks noEditPoints="1"/>
            </p:cNvSpPr>
            <p:nvPr/>
          </p:nvSpPr>
          <p:spPr bwMode="auto">
            <a:xfrm>
              <a:off x="4033434" y="344782"/>
              <a:ext cx="406625" cy="400024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89" name="Freeform 139"/>
            <p:cNvSpPr>
              <a:spLocks/>
            </p:cNvSpPr>
            <p:nvPr/>
          </p:nvSpPr>
          <p:spPr bwMode="auto">
            <a:xfrm>
              <a:off x="4249948" y="344782"/>
              <a:ext cx="187470" cy="187470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490" name="Freeform 140"/>
          <p:cNvSpPr>
            <a:spLocks noEditPoints="1"/>
          </p:cNvSpPr>
          <p:nvPr/>
        </p:nvSpPr>
        <p:spPr bwMode="auto">
          <a:xfrm>
            <a:off x="6142843" y="344782"/>
            <a:ext cx="406625" cy="386822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2" name="Group 1"/>
          <p:cNvGrpSpPr/>
          <p:nvPr/>
        </p:nvGrpSpPr>
        <p:grpSpPr>
          <a:xfrm>
            <a:off x="5340155" y="394950"/>
            <a:ext cx="409265" cy="311570"/>
            <a:chOff x="2430699" y="394950"/>
            <a:chExt cx="409265" cy="311570"/>
          </a:xfrm>
        </p:grpSpPr>
        <p:sp>
          <p:nvSpPr>
            <p:cNvPr id="491" name="Freeform 141"/>
            <p:cNvSpPr>
              <a:spLocks noEditPoints="1"/>
            </p:cNvSpPr>
            <p:nvPr/>
          </p:nvSpPr>
          <p:spPr bwMode="auto">
            <a:xfrm>
              <a:off x="2483507" y="441158"/>
              <a:ext cx="256121" cy="203312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2" name="Freeform 142"/>
            <p:cNvSpPr>
              <a:spLocks noEditPoints="1"/>
            </p:cNvSpPr>
            <p:nvPr/>
          </p:nvSpPr>
          <p:spPr bwMode="auto">
            <a:xfrm>
              <a:off x="2430699" y="394950"/>
              <a:ext cx="409265" cy="311570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3" name="Freeform 143"/>
            <p:cNvSpPr>
              <a:spLocks noEditPoints="1"/>
            </p:cNvSpPr>
            <p:nvPr/>
          </p:nvSpPr>
          <p:spPr bwMode="auto">
            <a:xfrm>
              <a:off x="2748869" y="457000"/>
              <a:ext cx="38287" cy="38287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4" name="Freeform 144"/>
            <p:cNvSpPr>
              <a:spLocks/>
            </p:cNvSpPr>
            <p:nvPr/>
          </p:nvSpPr>
          <p:spPr bwMode="auto">
            <a:xfrm>
              <a:off x="2736988" y="619386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5" name="Freeform 145"/>
            <p:cNvSpPr>
              <a:spLocks/>
            </p:cNvSpPr>
            <p:nvPr/>
          </p:nvSpPr>
          <p:spPr bwMode="auto">
            <a:xfrm>
              <a:off x="2748869" y="582420"/>
              <a:ext cx="50168" cy="1188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6" name="Freeform 146"/>
            <p:cNvSpPr>
              <a:spLocks/>
            </p:cNvSpPr>
            <p:nvPr/>
          </p:nvSpPr>
          <p:spPr bwMode="auto">
            <a:xfrm>
              <a:off x="2748869" y="544134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7" name="Freeform 147"/>
            <p:cNvSpPr>
              <a:spLocks/>
            </p:cNvSpPr>
            <p:nvPr/>
          </p:nvSpPr>
          <p:spPr bwMode="auto">
            <a:xfrm>
              <a:off x="2537636" y="491326"/>
              <a:ext cx="73932" cy="52808"/>
            </a:xfrm>
            <a:custGeom>
              <a:avLst/>
              <a:gdLst>
                <a:gd name="T0" fmla="*/ 22 w 24"/>
                <a:gd name="T1" fmla="*/ 0 h 17"/>
                <a:gd name="T2" fmla="*/ 4 w 24"/>
                <a:gd name="T3" fmla="*/ 2 h 17"/>
                <a:gd name="T4" fmla="*/ 1 w 24"/>
                <a:gd name="T5" fmla="*/ 4 h 17"/>
                <a:gd name="T6" fmla="*/ 0 w 24"/>
                <a:gd name="T7" fmla="*/ 15 h 17"/>
                <a:gd name="T8" fmla="*/ 2 w 24"/>
                <a:gd name="T9" fmla="*/ 17 h 17"/>
                <a:gd name="T10" fmla="*/ 4 w 24"/>
                <a:gd name="T11" fmla="*/ 15 h 17"/>
                <a:gd name="T12" fmla="*/ 5 w 24"/>
                <a:gd name="T13" fmla="*/ 7 h 17"/>
                <a:gd name="T14" fmla="*/ 7 w 24"/>
                <a:gd name="T15" fmla="*/ 5 h 17"/>
                <a:gd name="T16" fmla="*/ 22 w 24"/>
                <a:gd name="T17" fmla="*/ 4 h 17"/>
                <a:gd name="T18" fmla="*/ 24 w 24"/>
                <a:gd name="T19" fmla="*/ 2 h 17"/>
                <a:gd name="T20" fmla="*/ 22 w 2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7">
                  <a:moveTo>
                    <a:pt x="22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498" name="Group 497"/>
          <p:cNvGrpSpPr/>
          <p:nvPr/>
        </p:nvGrpSpPr>
        <p:grpSpPr>
          <a:xfrm>
            <a:off x="4533505" y="356665"/>
            <a:ext cx="425108" cy="365699"/>
            <a:chOff x="1624050" y="356664"/>
            <a:chExt cx="425108" cy="365699"/>
          </a:xfrm>
        </p:grpSpPr>
        <p:sp>
          <p:nvSpPr>
            <p:cNvPr id="499" name="Freeform 148"/>
            <p:cNvSpPr>
              <a:spLocks noEditPoints="1"/>
            </p:cNvSpPr>
            <p:nvPr/>
          </p:nvSpPr>
          <p:spPr bwMode="auto">
            <a:xfrm>
              <a:off x="1624050" y="356664"/>
              <a:ext cx="425108" cy="365699"/>
            </a:xfrm>
            <a:custGeom>
              <a:avLst/>
              <a:gdLst>
                <a:gd name="T0" fmla="*/ 121 w 136"/>
                <a:gd name="T1" fmla="*/ 15 h 117"/>
                <a:gd name="T2" fmla="*/ 68 w 136"/>
                <a:gd name="T3" fmla="*/ 14 h 117"/>
                <a:gd name="T4" fmla="*/ 15 w 136"/>
                <a:gd name="T5" fmla="*/ 15 h 117"/>
                <a:gd name="T6" fmla="*/ 15 w 136"/>
                <a:gd name="T7" fmla="*/ 69 h 117"/>
                <a:gd name="T8" fmla="*/ 59 w 136"/>
                <a:gd name="T9" fmla="*/ 112 h 117"/>
                <a:gd name="T10" fmla="*/ 77 w 136"/>
                <a:gd name="T11" fmla="*/ 112 h 117"/>
                <a:gd name="T12" fmla="*/ 121 w 136"/>
                <a:gd name="T13" fmla="*/ 69 h 117"/>
                <a:gd name="T14" fmla="*/ 121 w 136"/>
                <a:gd name="T15" fmla="*/ 15 h 117"/>
                <a:gd name="T16" fmla="*/ 115 w 136"/>
                <a:gd name="T17" fmla="*/ 63 h 117"/>
                <a:gd name="T18" fmla="*/ 71 w 136"/>
                <a:gd name="T19" fmla="*/ 107 h 117"/>
                <a:gd name="T20" fmla="*/ 65 w 136"/>
                <a:gd name="T21" fmla="*/ 107 h 117"/>
                <a:gd name="T22" fmla="*/ 21 w 136"/>
                <a:gd name="T23" fmla="*/ 63 h 117"/>
                <a:gd name="T24" fmla="*/ 21 w 136"/>
                <a:gd name="T25" fmla="*/ 21 h 117"/>
                <a:gd name="T26" fmla="*/ 63 w 136"/>
                <a:gd name="T27" fmla="*/ 20 h 117"/>
                <a:gd name="T28" fmla="*/ 68 w 136"/>
                <a:gd name="T29" fmla="*/ 25 h 117"/>
                <a:gd name="T30" fmla="*/ 73 w 136"/>
                <a:gd name="T31" fmla="*/ 20 h 117"/>
                <a:gd name="T32" fmla="*/ 115 w 136"/>
                <a:gd name="T33" fmla="*/ 21 h 117"/>
                <a:gd name="T34" fmla="*/ 115 w 136"/>
                <a:gd name="T3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17">
                  <a:moveTo>
                    <a:pt x="121" y="15"/>
                  </a:moveTo>
                  <a:cubicBezTo>
                    <a:pt x="106" y="1"/>
                    <a:pt x="83" y="0"/>
                    <a:pt x="68" y="14"/>
                  </a:cubicBezTo>
                  <a:cubicBezTo>
                    <a:pt x="53" y="0"/>
                    <a:pt x="30" y="1"/>
                    <a:pt x="15" y="15"/>
                  </a:cubicBezTo>
                  <a:cubicBezTo>
                    <a:pt x="0" y="30"/>
                    <a:pt x="0" y="54"/>
                    <a:pt x="15" y="69"/>
                  </a:cubicBezTo>
                  <a:cubicBezTo>
                    <a:pt x="20" y="73"/>
                    <a:pt x="59" y="112"/>
                    <a:pt x="59" y="112"/>
                  </a:cubicBezTo>
                  <a:cubicBezTo>
                    <a:pt x="64" y="117"/>
                    <a:pt x="72" y="117"/>
                    <a:pt x="77" y="112"/>
                  </a:cubicBezTo>
                  <a:cubicBezTo>
                    <a:pt x="77" y="112"/>
                    <a:pt x="120" y="69"/>
                    <a:pt x="121" y="69"/>
                  </a:cubicBezTo>
                  <a:cubicBezTo>
                    <a:pt x="136" y="54"/>
                    <a:pt x="136" y="30"/>
                    <a:pt x="121" y="15"/>
                  </a:cubicBezTo>
                  <a:close/>
                  <a:moveTo>
                    <a:pt x="115" y="63"/>
                  </a:moveTo>
                  <a:cubicBezTo>
                    <a:pt x="71" y="107"/>
                    <a:pt x="71" y="107"/>
                    <a:pt x="71" y="107"/>
                  </a:cubicBezTo>
                  <a:cubicBezTo>
                    <a:pt x="69" y="108"/>
                    <a:pt x="67" y="108"/>
                    <a:pt x="65" y="10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9" y="51"/>
                    <a:pt x="9" y="32"/>
                    <a:pt x="21" y="21"/>
                  </a:cubicBezTo>
                  <a:cubicBezTo>
                    <a:pt x="32" y="9"/>
                    <a:pt x="51" y="9"/>
                    <a:pt x="63" y="2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85" y="9"/>
                    <a:pt x="104" y="9"/>
                    <a:pt x="115" y="21"/>
                  </a:cubicBezTo>
                  <a:cubicBezTo>
                    <a:pt x="127" y="32"/>
                    <a:pt x="127" y="51"/>
                    <a:pt x="115" y="63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00" name="Freeform 149"/>
            <p:cNvSpPr>
              <a:spLocks/>
            </p:cNvSpPr>
            <p:nvPr/>
          </p:nvSpPr>
          <p:spPr bwMode="auto">
            <a:xfrm>
              <a:off x="1699303" y="431916"/>
              <a:ext cx="59410" cy="59410"/>
            </a:xfrm>
            <a:custGeom>
              <a:avLst/>
              <a:gdLst>
                <a:gd name="T0" fmla="*/ 17 w 19"/>
                <a:gd name="T1" fmla="*/ 0 h 19"/>
                <a:gd name="T2" fmla="*/ 17 w 19"/>
                <a:gd name="T3" fmla="*/ 0 h 19"/>
                <a:gd name="T4" fmla="*/ 0 w 19"/>
                <a:gd name="T5" fmla="*/ 17 h 19"/>
                <a:gd name="T6" fmla="*/ 0 w 19"/>
                <a:gd name="T7" fmla="*/ 17 h 19"/>
                <a:gd name="T8" fmla="*/ 2 w 19"/>
                <a:gd name="T9" fmla="*/ 19 h 19"/>
                <a:gd name="T10" fmla="*/ 4 w 19"/>
                <a:gd name="T11" fmla="*/ 17 h 19"/>
                <a:gd name="T12" fmla="*/ 4 w 19"/>
                <a:gd name="T13" fmla="*/ 17 h 19"/>
                <a:gd name="T14" fmla="*/ 17 w 19"/>
                <a:gd name="T15" fmla="*/ 4 h 19"/>
                <a:gd name="T16" fmla="*/ 17 w 19"/>
                <a:gd name="T17" fmla="*/ 4 h 19"/>
                <a:gd name="T18" fmla="*/ 19 w 19"/>
                <a:gd name="T19" fmla="*/ 2 h 19"/>
                <a:gd name="T20" fmla="*/ 17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3B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501" name="Freeform 150"/>
          <p:cNvSpPr>
            <a:spLocks noEditPoints="1"/>
          </p:cNvSpPr>
          <p:nvPr/>
        </p:nvSpPr>
        <p:spPr bwMode="auto">
          <a:xfrm>
            <a:off x="3746660" y="394950"/>
            <a:ext cx="400024" cy="286486"/>
          </a:xfrm>
          <a:custGeom>
            <a:avLst/>
            <a:gdLst>
              <a:gd name="T0" fmla="*/ 104 w 128"/>
              <a:gd name="T1" fmla="*/ 33 h 92"/>
              <a:gd name="T2" fmla="*/ 68 w 128"/>
              <a:gd name="T3" fmla="*/ 0 h 92"/>
              <a:gd name="T4" fmla="*/ 35 w 128"/>
              <a:gd name="T5" fmla="*/ 21 h 92"/>
              <a:gd name="T6" fmla="*/ 30 w 128"/>
              <a:gd name="T7" fmla="*/ 20 h 92"/>
              <a:gd name="T8" fmla="*/ 12 w 128"/>
              <a:gd name="T9" fmla="*/ 38 h 92"/>
              <a:gd name="T10" fmla="*/ 13 w 128"/>
              <a:gd name="T11" fmla="*/ 44 h 92"/>
              <a:gd name="T12" fmla="*/ 0 w 128"/>
              <a:gd name="T13" fmla="*/ 66 h 92"/>
              <a:gd name="T14" fmla="*/ 26 w 128"/>
              <a:gd name="T15" fmla="*/ 92 h 92"/>
              <a:gd name="T16" fmla="*/ 26 w 128"/>
              <a:gd name="T17" fmla="*/ 92 h 92"/>
              <a:gd name="T18" fmla="*/ 98 w 128"/>
              <a:gd name="T19" fmla="*/ 92 h 92"/>
              <a:gd name="T20" fmla="*/ 98 w 128"/>
              <a:gd name="T21" fmla="*/ 92 h 92"/>
              <a:gd name="T22" fmla="*/ 128 w 128"/>
              <a:gd name="T23" fmla="*/ 62 h 92"/>
              <a:gd name="T24" fmla="*/ 104 w 128"/>
              <a:gd name="T25" fmla="*/ 33 h 92"/>
              <a:gd name="T26" fmla="*/ 98 w 128"/>
              <a:gd name="T27" fmla="*/ 84 h 92"/>
              <a:gd name="T28" fmla="*/ 98 w 128"/>
              <a:gd name="T29" fmla="*/ 84 h 92"/>
              <a:gd name="T30" fmla="*/ 26 w 128"/>
              <a:gd name="T31" fmla="*/ 84 h 92"/>
              <a:gd name="T32" fmla="*/ 8 w 128"/>
              <a:gd name="T33" fmla="*/ 66 h 92"/>
              <a:gd name="T34" fmla="*/ 17 w 128"/>
              <a:gd name="T35" fmla="*/ 51 h 92"/>
              <a:gd name="T36" fmla="*/ 21 w 128"/>
              <a:gd name="T37" fmla="*/ 41 h 92"/>
              <a:gd name="T38" fmla="*/ 20 w 128"/>
              <a:gd name="T39" fmla="*/ 38 h 92"/>
              <a:gd name="T40" fmla="*/ 30 w 128"/>
              <a:gd name="T41" fmla="*/ 28 h 92"/>
              <a:gd name="T42" fmla="*/ 35 w 128"/>
              <a:gd name="T43" fmla="*/ 29 h 92"/>
              <a:gd name="T44" fmla="*/ 43 w 128"/>
              <a:gd name="T45" fmla="*/ 24 h 92"/>
              <a:gd name="T46" fmla="*/ 68 w 128"/>
              <a:gd name="T47" fmla="*/ 8 h 92"/>
              <a:gd name="T48" fmla="*/ 96 w 128"/>
              <a:gd name="T49" fmla="*/ 33 h 92"/>
              <a:gd name="T50" fmla="*/ 102 w 128"/>
              <a:gd name="T51" fmla="*/ 40 h 92"/>
              <a:gd name="T52" fmla="*/ 120 w 128"/>
              <a:gd name="T53" fmla="*/ 62 h 92"/>
              <a:gd name="T54" fmla="*/ 98 w 128"/>
              <a:gd name="T55" fmla="*/ 8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92">
                <a:moveTo>
                  <a:pt x="104" y="33"/>
                </a:moveTo>
                <a:cubicBezTo>
                  <a:pt x="102" y="14"/>
                  <a:pt x="87" y="0"/>
                  <a:pt x="68" y="0"/>
                </a:cubicBezTo>
                <a:cubicBezTo>
                  <a:pt x="54" y="0"/>
                  <a:pt x="41" y="9"/>
                  <a:pt x="35" y="21"/>
                </a:cubicBezTo>
                <a:cubicBezTo>
                  <a:pt x="34" y="20"/>
                  <a:pt x="32" y="20"/>
                  <a:pt x="30" y="20"/>
                </a:cubicBezTo>
                <a:cubicBezTo>
                  <a:pt x="20" y="20"/>
                  <a:pt x="12" y="28"/>
                  <a:pt x="12" y="38"/>
                </a:cubicBezTo>
                <a:cubicBezTo>
                  <a:pt x="12" y="40"/>
                  <a:pt x="12" y="42"/>
                  <a:pt x="13" y="44"/>
                </a:cubicBezTo>
                <a:cubicBezTo>
                  <a:pt x="5" y="48"/>
                  <a:pt x="0" y="56"/>
                  <a:pt x="0" y="66"/>
                </a:cubicBezTo>
                <a:cubicBezTo>
                  <a:pt x="0" y="80"/>
                  <a:pt x="12" y="92"/>
                  <a:pt x="26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15" y="92"/>
                  <a:pt x="128" y="79"/>
                  <a:pt x="128" y="62"/>
                </a:cubicBezTo>
                <a:cubicBezTo>
                  <a:pt x="128" y="47"/>
                  <a:pt x="118" y="35"/>
                  <a:pt x="104" y="33"/>
                </a:cubicBezTo>
                <a:close/>
                <a:moveTo>
                  <a:pt x="9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16" y="84"/>
                  <a:pt x="8" y="76"/>
                  <a:pt x="8" y="66"/>
                </a:cubicBezTo>
                <a:cubicBezTo>
                  <a:pt x="8" y="60"/>
                  <a:pt x="11" y="54"/>
                  <a:pt x="17" y="51"/>
                </a:cubicBezTo>
                <a:cubicBezTo>
                  <a:pt x="23" y="47"/>
                  <a:pt x="23" y="47"/>
                  <a:pt x="21" y="41"/>
                </a:cubicBezTo>
                <a:cubicBezTo>
                  <a:pt x="20" y="40"/>
                  <a:pt x="20" y="39"/>
                  <a:pt x="20" y="38"/>
                </a:cubicBezTo>
                <a:cubicBezTo>
                  <a:pt x="20" y="32"/>
                  <a:pt x="24" y="28"/>
                  <a:pt x="30" y="28"/>
                </a:cubicBezTo>
                <a:cubicBezTo>
                  <a:pt x="30" y="28"/>
                  <a:pt x="33" y="28"/>
                  <a:pt x="35" y="29"/>
                </a:cubicBezTo>
                <a:cubicBezTo>
                  <a:pt x="40" y="31"/>
                  <a:pt x="41" y="29"/>
                  <a:pt x="43" y="24"/>
                </a:cubicBezTo>
                <a:cubicBezTo>
                  <a:pt x="47" y="14"/>
                  <a:pt x="57" y="8"/>
                  <a:pt x="68" y="8"/>
                </a:cubicBezTo>
                <a:cubicBezTo>
                  <a:pt x="82" y="8"/>
                  <a:pt x="94" y="19"/>
                  <a:pt x="96" y="33"/>
                </a:cubicBezTo>
                <a:cubicBezTo>
                  <a:pt x="96" y="39"/>
                  <a:pt x="96" y="39"/>
                  <a:pt x="102" y="40"/>
                </a:cubicBezTo>
                <a:cubicBezTo>
                  <a:pt x="112" y="42"/>
                  <a:pt x="120" y="51"/>
                  <a:pt x="120" y="62"/>
                </a:cubicBezTo>
                <a:cubicBezTo>
                  <a:pt x="120" y="74"/>
                  <a:pt x="110" y="84"/>
                  <a:pt x="98" y="84"/>
                </a:cubicBezTo>
                <a:close/>
              </a:path>
            </a:pathLst>
          </a:custGeom>
          <a:solidFill>
            <a:srgbClr val="3B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</p:spTree>
    <p:extLst>
      <p:ext uri="{BB962C8B-B14F-4D97-AF65-F5344CB8AC3E}">
        <p14:creationId xmlns:p14="http://schemas.microsoft.com/office/powerpoint/2010/main" val="38891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44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425297" y="5025395"/>
            <a:ext cx="813700" cy="734032"/>
          </a:xfrm>
          <a:custGeom>
            <a:avLst/>
            <a:gdLst>
              <a:gd name="T0" fmla="*/ 1237 w 1560"/>
              <a:gd name="T1" fmla="*/ 672 h 1405"/>
              <a:gd name="T2" fmla="*/ 1277 w 1560"/>
              <a:gd name="T3" fmla="*/ 435 h 1405"/>
              <a:gd name="T4" fmla="*/ 1040 w 1560"/>
              <a:gd name="T5" fmla="*/ 0 h 1405"/>
              <a:gd name="T6" fmla="*/ 761 w 1560"/>
              <a:gd name="T7" fmla="*/ 237 h 1405"/>
              <a:gd name="T8" fmla="*/ 801 w 1560"/>
              <a:gd name="T9" fmla="*/ 536 h 1405"/>
              <a:gd name="T10" fmla="*/ 534 w 1560"/>
              <a:gd name="T11" fmla="*/ 847 h 1405"/>
              <a:gd name="T12" fmla="*/ 478 w 1560"/>
              <a:gd name="T13" fmla="*/ 1290 h 1405"/>
              <a:gd name="T14" fmla="*/ 115 w 1560"/>
              <a:gd name="T15" fmla="*/ 991 h 1405"/>
              <a:gd name="T16" fmla="*/ 342 w 1560"/>
              <a:gd name="T17" fmla="*/ 835 h 1405"/>
              <a:gd name="T18" fmla="*/ 378 w 1560"/>
              <a:gd name="T19" fmla="*/ 620 h 1405"/>
              <a:gd name="T20" fmla="*/ 346 w 1560"/>
              <a:gd name="T21" fmla="*/ 560 h 1405"/>
              <a:gd name="T22" fmla="*/ 434 w 1560"/>
              <a:gd name="T23" fmla="*/ 309 h 1405"/>
              <a:gd name="T24" fmla="*/ 557 w 1560"/>
              <a:gd name="T25" fmla="*/ 398 h 1405"/>
              <a:gd name="T26" fmla="*/ 550 w 1560"/>
              <a:gd name="T27" fmla="*/ 572 h 1405"/>
              <a:gd name="T28" fmla="*/ 614 w 1560"/>
              <a:gd name="T29" fmla="*/ 668 h 1405"/>
              <a:gd name="T30" fmla="*/ 672 w 1560"/>
              <a:gd name="T31" fmla="*/ 398 h 1405"/>
              <a:gd name="T32" fmla="*/ 434 w 1560"/>
              <a:gd name="T33" fmla="*/ 194 h 1405"/>
              <a:gd name="T34" fmla="*/ 230 w 1560"/>
              <a:gd name="T35" fmla="*/ 560 h 1405"/>
              <a:gd name="T36" fmla="*/ 263 w 1560"/>
              <a:gd name="T37" fmla="*/ 746 h 1405"/>
              <a:gd name="T38" fmla="*/ 0 w 1560"/>
              <a:gd name="T39" fmla="*/ 992 h 1405"/>
              <a:gd name="T40" fmla="*/ 58 w 1560"/>
              <a:gd name="T41" fmla="*/ 1405 h 1405"/>
              <a:gd name="T42" fmla="*/ 593 w 1560"/>
              <a:gd name="T43" fmla="*/ 1348 h 1405"/>
              <a:gd name="T44" fmla="*/ 607 w 1560"/>
              <a:gd name="T45" fmla="*/ 936 h 1405"/>
              <a:gd name="T46" fmla="*/ 916 w 1560"/>
              <a:gd name="T47" fmla="*/ 702 h 1405"/>
              <a:gd name="T48" fmla="*/ 890 w 1560"/>
              <a:gd name="T49" fmla="*/ 462 h 1405"/>
              <a:gd name="T50" fmla="*/ 876 w 1560"/>
              <a:gd name="T51" fmla="*/ 237 h 1405"/>
              <a:gd name="T52" fmla="*/ 1040 w 1560"/>
              <a:gd name="T53" fmla="*/ 115 h 1405"/>
              <a:gd name="T54" fmla="*/ 1162 w 1560"/>
              <a:gd name="T55" fmla="*/ 435 h 1405"/>
              <a:gd name="T56" fmla="*/ 1122 w 1560"/>
              <a:gd name="T57" fmla="*/ 510 h 1405"/>
              <a:gd name="T58" fmla="*/ 1159 w 1560"/>
              <a:gd name="T59" fmla="*/ 762 h 1405"/>
              <a:gd name="T60" fmla="*/ 1445 w 1560"/>
              <a:gd name="T61" fmla="*/ 966 h 1405"/>
              <a:gd name="T62" fmla="*/ 780 w 1560"/>
              <a:gd name="T63" fmla="*/ 1290 h 1405"/>
              <a:gd name="T64" fmla="*/ 780 w 1560"/>
              <a:gd name="T65" fmla="*/ 1405 h 1405"/>
              <a:gd name="T66" fmla="*/ 1560 w 1560"/>
              <a:gd name="T67" fmla="*/ 1347 h 1405"/>
              <a:gd name="T68" fmla="*/ 1504 w 1560"/>
              <a:gd name="T69" fmla="*/ 847 h 1405"/>
              <a:gd name="T70" fmla="*/ 1504 w 1560"/>
              <a:gd name="T71" fmla="*/ 847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0" h="1405">
                <a:moveTo>
                  <a:pt x="1504" y="847"/>
                </a:moveTo>
                <a:cubicBezTo>
                  <a:pt x="1400" y="762"/>
                  <a:pt x="1290" y="700"/>
                  <a:pt x="1237" y="672"/>
                </a:cubicBezTo>
                <a:cubicBezTo>
                  <a:pt x="1237" y="536"/>
                  <a:pt x="1237" y="536"/>
                  <a:pt x="1237" y="536"/>
                </a:cubicBezTo>
                <a:cubicBezTo>
                  <a:pt x="1262" y="509"/>
                  <a:pt x="1277" y="473"/>
                  <a:pt x="1277" y="435"/>
                </a:cubicBezTo>
                <a:cubicBezTo>
                  <a:pt x="1277" y="237"/>
                  <a:pt x="1277" y="237"/>
                  <a:pt x="1277" y="237"/>
                </a:cubicBezTo>
                <a:cubicBezTo>
                  <a:pt x="1277" y="106"/>
                  <a:pt x="1171" y="0"/>
                  <a:pt x="1040" y="0"/>
                </a:cubicBezTo>
                <a:cubicBezTo>
                  <a:pt x="997" y="0"/>
                  <a:pt x="997" y="0"/>
                  <a:pt x="997" y="0"/>
                </a:cubicBezTo>
                <a:cubicBezTo>
                  <a:pt x="867" y="0"/>
                  <a:pt x="761" y="106"/>
                  <a:pt x="761" y="237"/>
                </a:cubicBezTo>
                <a:cubicBezTo>
                  <a:pt x="761" y="435"/>
                  <a:pt x="761" y="435"/>
                  <a:pt x="761" y="435"/>
                </a:cubicBezTo>
                <a:cubicBezTo>
                  <a:pt x="761" y="474"/>
                  <a:pt x="775" y="509"/>
                  <a:pt x="801" y="536"/>
                </a:cubicBezTo>
                <a:cubicBezTo>
                  <a:pt x="801" y="672"/>
                  <a:pt x="801" y="672"/>
                  <a:pt x="801" y="672"/>
                </a:cubicBezTo>
                <a:cubicBezTo>
                  <a:pt x="748" y="700"/>
                  <a:pt x="637" y="762"/>
                  <a:pt x="534" y="847"/>
                </a:cubicBezTo>
                <a:cubicBezTo>
                  <a:pt x="498" y="876"/>
                  <a:pt x="478" y="920"/>
                  <a:pt x="478" y="966"/>
                </a:cubicBezTo>
                <a:cubicBezTo>
                  <a:pt x="478" y="1290"/>
                  <a:pt x="478" y="1290"/>
                  <a:pt x="478" y="1290"/>
                </a:cubicBezTo>
                <a:cubicBezTo>
                  <a:pt x="115" y="1290"/>
                  <a:pt x="115" y="1290"/>
                  <a:pt x="115" y="1290"/>
                </a:cubicBezTo>
                <a:cubicBezTo>
                  <a:pt x="115" y="991"/>
                  <a:pt x="115" y="991"/>
                  <a:pt x="115" y="991"/>
                </a:cubicBezTo>
                <a:cubicBezTo>
                  <a:pt x="115" y="985"/>
                  <a:pt x="118" y="979"/>
                  <a:pt x="123" y="975"/>
                </a:cubicBezTo>
                <a:cubicBezTo>
                  <a:pt x="218" y="897"/>
                  <a:pt x="322" y="844"/>
                  <a:pt x="342" y="835"/>
                </a:cubicBezTo>
                <a:cubicBezTo>
                  <a:pt x="364" y="824"/>
                  <a:pt x="378" y="801"/>
                  <a:pt x="378" y="777"/>
                </a:cubicBezTo>
                <a:cubicBezTo>
                  <a:pt x="378" y="620"/>
                  <a:pt x="378" y="620"/>
                  <a:pt x="378" y="620"/>
                </a:cubicBezTo>
                <a:cubicBezTo>
                  <a:pt x="378" y="601"/>
                  <a:pt x="369" y="583"/>
                  <a:pt x="353" y="572"/>
                </a:cubicBezTo>
                <a:cubicBezTo>
                  <a:pt x="350" y="571"/>
                  <a:pt x="346" y="567"/>
                  <a:pt x="346" y="560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46" y="349"/>
                  <a:pt x="385" y="309"/>
                  <a:pt x="434" y="309"/>
                </a:cubicBezTo>
                <a:cubicBezTo>
                  <a:pt x="469" y="309"/>
                  <a:pt x="469" y="309"/>
                  <a:pt x="469" y="309"/>
                </a:cubicBezTo>
                <a:cubicBezTo>
                  <a:pt x="517" y="309"/>
                  <a:pt x="557" y="349"/>
                  <a:pt x="557" y="398"/>
                </a:cubicBezTo>
                <a:cubicBezTo>
                  <a:pt x="557" y="560"/>
                  <a:pt x="557" y="560"/>
                  <a:pt x="557" y="560"/>
                </a:cubicBezTo>
                <a:cubicBezTo>
                  <a:pt x="557" y="567"/>
                  <a:pt x="552" y="571"/>
                  <a:pt x="550" y="572"/>
                </a:cubicBezTo>
                <a:cubicBezTo>
                  <a:pt x="524" y="590"/>
                  <a:pt x="516" y="626"/>
                  <a:pt x="534" y="652"/>
                </a:cubicBezTo>
                <a:cubicBezTo>
                  <a:pt x="552" y="679"/>
                  <a:pt x="588" y="686"/>
                  <a:pt x="614" y="668"/>
                </a:cubicBezTo>
                <a:cubicBezTo>
                  <a:pt x="651" y="644"/>
                  <a:pt x="672" y="603"/>
                  <a:pt x="672" y="560"/>
                </a:cubicBezTo>
                <a:cubicBezTo>
                  <a:pt x="672" y="398"/>
                  <a:pt x="672" y="398"/>
                  <a:pt x="672" y="398"/>
                </a:cubicBezTo>
                <a:cubicBezTo>
                  <a:pt x="672" y="285"/>
                  <a:pt x="581" y="194"/>
                  <a:pt x="469" y="194"/>
                </a:cubicBezTo>
                <a:cubicBezTo>
                  <a:pt x="434" y="194"/>
                  <a:pt x="434" y="194"/>
                  <a:pt x="434" y="194"/>
                </a:cubicBezTo>
                <a:cubicBezTo>
                  <a:pt x="322" y="194"/>
                  <a:pt x="230" y="285"/>
                  <a:pt x="230" y="398"/>
                </a:cubicBezTo>
                <a:cubicBezTo>
                  <a:pt x="230" y="560"/>
                  <a:pt x="230" y="560"/>
                  <a:pt x="230" y="560"/>
                </a:cubicBezTo>
                <a:cubicBezTo>
                  <a:pt x="230" y="592"/>
                  <a:pt x="242" y="622"/>
                  <a:pt x="263" y="646"/>
                </a:cubicBezTo>
                <a:cubicBezTo>
                  <a:pt x="263" y="746"/>
                  <a:pt x="263" y="746"/>
                  <a:pt x="263" y="746"/>
                </a:cubicBezTo>
                <a:cubicBezTo>
                  <a:pt x="218" y="770"/>
                  <a:pt x="131" y="819"/>
                  <a:pt x="50" y="886"/>
                </a:cubicBezTo>
                <a:cubicBezTo>
                  <a:pt x="18" y="912"/>
                  <a:pt x="0" y="951"/>
                  <a:pt x="0" y="992"/>
                </a:cubicBezTo>
                <a:cubicBezTo>
                  <a:pt x="0" y="1348"/>
                  <a:pt x="0" y="1348"/>
                  <a:pt x="0" y="1348"/>
                </a:cubicBezTo>
                <a:cubicBezTo>
                  <a:pt x="0" y="1379"/>
                  <a:pt x="26" y="1405"/>
                  <a:pt x="58" y="1405"/>
                </a:cubicBezTo>
                <a:cubicBezTo>
                  <a:pt x="535" y="1405"/>
                  <a:pt x="535" y="1405"/>
                  <a:pt x="535" y="1405"/>
                </a:cubicBezTo>
                <a:cubicBezTo>
                  <a:pt x="567" y="1405"/>
                  <a:pt x="593" y="1379"/>
                  <a:pt x="593" y="1348"/>
                </a:cubicBezTo>
                <a:cubicBezTo>
                  <a:pt x="593" y="966"/>
                  <a:pt x="593" y="966"/>
                  <a:pt x="593" y="966"/>
                </a:cubicBezTo>
                <a:cubicBezTo>
                  <a:pt x="593" y="954"/>
                  <a:pt x="598" y="943"/>
                  <a:pt x="607" y="936"/>
                </a:cubicBezTo>
                <a:cubicBezTo>
                  <a:pt x="725" y="839"/>
                  <a:pt x="854" y="774"/>
                  <a:pt x="879" y="762"/>
                </a:cubicBezTo>
                <a:cubicBezTo>
                  <a:pt x="901" y="750"/>
                  <a:pt x="916" y="727"/>
                  <a:pt x="916" y="702"/>
                </a:cubicBezTo>
                <a:cubicBezTo>
                  <a:pt x="916" y="510"/>
                  <a:pt x="916" y="510"/>
                  <a:pt x="916" y="510"/>
                </a:cubicBezTo>
                <a:cubicBezTo>
                  <a:pt x="916" y="491"/>
                  <a:pt x="906" y="473"/>
                  <a:pt x="890" y="462"/>
                </a:cubicBezTo>
                <a:cubicBezTo>
                  <a:pt x="881" y="456"/>
                  <a:pt x="876" y="446"/>
                  <a:pt x="876" y="435"/>
                </a:cubicBezTo>
                <a:cubicBezTo>
                  <a:pt x="876" y="237"/>
                  <a:pt x="876" y="237"/>
                  <a:pt x="876" y="237"/>
                </a:cubicBezTo>
                <a:cubicBezTo>
                  <a:pt x="876" y="170"/>
                  <a:pt x="930" y="115"/>
                  <a:pt x="997" y="115"/>
                </a:cubicBezTo>
                <a:cubicBezTo>
                  <a:pt x="1040" y="115"/>
                  <a:pt x="1040" y="115"/>
                  <a:pt x="1040" y="115"/>
                </a:cubicBezTo>
                <a:cubicBezTo>
                  <a:pt x="1107" y="115"/>
                  <a:pt x="1162" y="170"/>
                  <a:pt x="1162" y="237"/>
                </a:cubicBezTo>
                <a:cubicBezTo>
                  <a:pt x="1162" y="435"/>
                  <a:pt x="1162" y="435"/>
                  <a:pt x="1162" y="435"/>
                </a:cubicBezTo>
                <a:cubicBezTo>
                  <a:pt x="1162" y="446"/>
                  <a:pt x="1156" y="456"/>
                  <a:pt x="1148" y="462"/>
                </a:cubicBezTo>
                <a:cubicBezTo>
                  <a:pt x="1132" y="473"/>
                  <a:pt x="1122" y="491"/>
                  <a:pt x="1122" y="510"/>
                </a:cubicBezTo>
                <a:cubicBezTo>
                  <a:pt x="1122" y="702"/>
                  <a:pt x="1122" y="702"/>
                  <a:pt x="1122" y="702"/>
                </a:cubicBezTo>
                <a:cubicBezTo>
                  <a:pt x="1122" y="727"/>
                  <a:pt x="1137" y="750"/>
                  <a:pt x="1159" y="762"/>
                </a:cubicBezTo>
                <a:cubicBezTo>
                  <a:pt x="1184" y="774"/>
                  <a:pt x="1312" y="838"/>
                  <a:pt x="1431" y="936"/>
                </a:cubicBezTo>
                <a:cubicBezTo>
                  <a:pt x="1440" y="943"/>
                  <a:pt x="1445" y="954"/>
                  <a:pt x="1445" y="966"/>
                </a:cubicBezTo>
                <a:cubicBezTo>
                  <a:pt x="1445" y="1290"/>
                  <a:pt x="1445" y="1290"/>
                  <a:pt x="1445" y="1290"/>
                </a:cubicBezTo>
                <a:cubicBezTo>
                  <a:pt x="780" y="1290"/>
                  <a:pt x="780" y="1290"/>
                  <a:pt x="780" y="1290"/>
                </a:cubicBezTo>
                <a:cubicBezTo>
                  <a:pt x="748" y="1290"/>
                  <a:pt x="722" y="1316"/>
                  <a:pt x="722" y="1347"/>
                </a:cubicBezTo>
                <a:cubicBezTo>
                  <a:pt x="722" y="1379"/>
                  <a:pt x="748" y="1405"/>
                  <a:pt x="780" y="1405"/>
                </a:cubicBezTo>
                <a:cubicBezTo>
                  <a:pt x="1502" y="1405"/>
                  <a:pt x="1502" y="1405"/>
                  <a:pt x="1502" y="1405"/>
                </a:cubicBezTo>
                <a:cubicBezTo>
                  <a:pt x="1534" y="1405"/>
                  <a:pt x="1560" y="1379"/>
                  <a:pt x="1560" y="1347"/>
                </a:cubicBezTo>
                <a:cubicBezTo>
                  <a:pt x="1560" y="966"/>
                  <a:pt x="1560" y="966"/>
                  <a:pt x="1560" y="966"/>
                </a:cubicBezTo>
                <a:cubicBezTo>
                  <a:pt x="1560" y="920"/>
                  <a:pt x="1539" y="876"/>
                  <a:pt x="1504" y="847"/>
                </a:cubicBezTo>
                <a:close/>
                <a:moveTo>
                  <a:pt x="1504" y="847"/>
                </a:moveTo>
                <a:cubicBezTo>
                  <a:pt x="1504" y="847"/>
                  <a:pt x="1504" y="847"/>
                  <a:pt x="1504" y="84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5654531" y="5037652"/>
            <a:ext cx="817786" cy="710201"/>
          </a:xfrm>
          <a:custGeom>
            <a:avLst/>
            <a:gdLst>
              <a:gd name="T0" fmla="*/ 1542 w 1567"/>
              <a:gd name="T1" fmla="*/ 16 h 1359"/>
              <a:gd name="T2" fmla="*/ 1483 w 1567"/>
              <a:gd name="T3" fmla="*/ 8 h 1359"/>
              <a:gd name="T4" fmla="*/ 58 w 1567"/>
              <a:gd name="T5" fmla="*/ 630 h 1359"/>
              <a:gd name="T6" fmla="*/ 2 w 1567"/>
              <a:gd name="T7" fmla="*/ 721 h 1359"/>
              <a:gd name="T8" fmla="*/ 68 w 1567"/>
              <a:gd name="T9" fmla="*/ 804 h 1359"/>
              <a:gd name="T10" fmla="*/ 419 w 1567"/>
              <a:gd name="T11" fmla="*/ 911 h 1359"/>
              <a:gd name="T12" fmla="*/ 491 w 1567"/>
              <a:gd name="T13" fmla="*/ 872 h 1359"/>
              <a:gd name="T14" fmla="*/ 453 w 1567"/>
              <a:gd name="T15" fmla="*/ 800 h 1359"/>
              <a:gd name="T16" fmla="*/ 159 w 1567"/>
              <a:gd name="T17" fmla="*/ 711 h 1359"/>
              <a:gd name="T18" fmla="*/ 1272 w 1567"/>
              <a:gd name="T19" fmla="*/ 226 h 1359"/>
              <a:gd name="T20" fmla="*/ 615 w 1567"/>
              <a:gd name="T21" fmla="*/ 881 h 1359"/>
              <a:gd name="T22" fmla="*/ 614 w 1567"/>
              <a:gd name="T23" fmla="*/ 883 h 1359"/>
              <a:gd name="T24" fmla="*/ 611 w 1567"/>
              <a:gd name="T25" fmla="*/ 885 h 1359"/>
              <a:gd name="T26" fmla="*/ 610 w 1567"/>
              <a:gd name="T27" fmla="*/ 887 h 1359"/>
              <a:gd name="T28" fmla="*/ 609 w 1567"/>
              <a:gd name="T29" fmla="*/ 889 h 1359"/>
              <a:gd name="T30" fmla="*/ 608 w 1567"/>
              <a:gd name="T31" fmla="*/ 890 h 1359"/>
              <a:gd name="T32" fmla="*/ 607 w 1567"/>
              <a:gd name="T33" fmla="*/ 892 h 1359"/>
              <a:gd name="T34" fmla="*/ 605 w 1567"/>
              <a:gd name="T35" fmla="*/ 895 h 1359"/>
              <a:gd name="T36" fmla="*/ 604 w 1567"/>
              <a:gd name="T37" fmla="*/ 897 h 1359"/>
              <a:gd name="T38" fmla="*/ 602 w 1567"/>
              <a:gd name="T39" fmla="*/ 901 h 1359"/>
              <a:gd name="T40" fmla="*/ 602 w 1567"/>
              <a:gd name="T41" fmla="*/ 903 h 1359"/>
              <a:gd name="T42" fmla="*/ 601 w 1567"/>
              <a:gd name="T43" fmla="*/ 906 h 1359"/>
              <a:gd name="T44" fmla="*/ 600 w 1567"/>
              <a:gd name="T45" fmla="*/ 908 h 1359"/>
              <a:gd name="T46" fmla="*/ 599 w 1567"/>
              <a:gd name="T47" fmla="*/ 912 h 1359"/>
              <a:gd name="T48" fmla="*/ 599 w 1567"/>
              <a:gd name="T49" fmla="*/ 914 h 1359"/>
              <a:gd name="T50" fmla="*/ 598 w 1567"/>
              <a:gd name="T51" fmla="*/ 918 h 1359"/>
              <a:gd name="T52" fmla="*/ 598 w 1567"/>
              <a:gd name="T53" fmla="*/ 925 h 1359"/>
              <a:gd name="T54" fmla="*/ 616 w 1567"/>
              <a:gd name="T55" fmla="*/ 1253 h 1359"/>
              <a:gd name="T56" fmla="*/ 674 w 1567"/>
              <a:gd name="T57" fmla="*/ 1332 h 1359"/>
              <a:gd name="T58" fmla="*/ 704 w 1567"/>
              <a:gd name="T59" fmla="*/ 1337 h 1359"/>
              <a:gd name="T60" fmla="*/ 770 w 1567"/>
              <a:gd name="T61" fmla="*/ 1308 h 1359"/>
              <a:gd name="T62" fmla="*/ 902 w 1567"/>
              <a:gd name="T63" fmla="*/ 1162 h 1359"/>
              <a:gd name="T64" fmla="*/ 1161 w 1567"/>
              <a:gd name="T65" fmla="*/ 1342 h 1359"/>
              <a:gd name="T66" fmla="*/ 1214 w 1567"/>
              <a:gd name="T67" fmla="*/ 1359 h 1359"/>
              <a:gd name="T68" fmla="*/ 1249 w 1567"/>
              <a:gd name="T69" fmla="*/ 1352 h 1359"/>
              <a:gd name="T70" fmla="*/ 1305 w 1567"/>
              <a:gd name="T71" fmla="*/ 1285 h 1359"/>
              <a:gd name="T72" fmla="*/ 1562 w 1567"/>
              <a:gd name="T73" fmla="*/ 73 h 1359"/>
              <a:gd name="T74" fmla="*/ 1542 w 1567"/>
              <a:gd name="T75" fmla="*/ 16 h 1359"/>
              <a:gd name="T76" fmla="*/ 728 w 1567"/>
              <a:gd name="T77" fmla="*/ 1184 h 1359"/>
              <a:gd name="T78" fmla="*/ 720 w 1567"/>
              <a:gd name="T79" fmla="*/ 1036 h 1359"/>
              <a:gd name="T80" fmla="*/ 807 w 1567"/>
              <a:gd name="T81" fmla="*/ 1096 h 1359"/>
              <a:gd name="T82" fmla="*/ 728 w 1567"/>
              <a:gd name="T83" fmla="*/ 1184 h 1359"/>
              <a:gd name="T84" fmla="*/ 1200 w 1567"/>
              <a:gd name="T85" fmla="*/ 1228 h 1359"/>
              <a:gd name="T86" fmla="*/ 746 w 1567"/>
              <a:gd name="T87" fmla="*/ 914 h 1359"/>
              <a:gd name="T88" fmla="*/ 1406 w 1567"/>
              <a:gd name="T89" fmla="*/ 255 h 1359"/>
              <a:gd name="T90" fmla="*/ 1200 w 1567"/>
              <a:gd name="T91" fmla="*/ 1228 h 1359"/>
              <a:gd name="T92" fmla="*/ 1200 w 1567"/>
              <a:gd name="T93" fmla="*/ 1228 h 1359"/>
              <a:gd name="T94" fmla="*/ 1200 w 1567"/>
              <a:gd name="T95" fmla="*/ 1228 h 1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7" h="1359">
                <a:moveTo>
                  <a:pt x="1542" y="16"/>
                </a:moveTo>
                <a:cubicBezTo>
                  <a:pt x="1526" y="3"/>
                  <a:pt x="1503" y="0"/>
                  <a:pt x="1483" y="8"/>
                </a:cubicBezTo>
                <a:cubicBezTo>
                  <a:pt x="58" y="630"/>
                  <a:pt x="58" y="630"/>
                  <a:pt x="58" y="630"/>
                </a:cubicBezTo>
                <a:cubicBezTo>
                  <a:pt x="22" y="646"/>
                  <a:pt x="0" y="681"/>
                  <a:pt x="2" y="721"/>
                </a:cubicBezTo>
                <a:cubicBezTo>
                  <a:pt x="4" y="760"/>
                  <a:pt x="30" y="793"/>
                  <a:pt x="68" y="804"/>
                </a:cubicBezTo>
                <a:cubicBezTo>
                  <a:pt x="419" y="911"/>
                  <a:pt x="419" y="911"/>
                  <a:pt x="419" y="911"/>
                </a:cubicBezTo>
                <a:cubicBezTo>
                  <a:pt x="450" y="920"/>
                  <a:pt x="482" y="903"/>
                  <a:pt x="491" y="872"/>
                </a:cubicBezTo>
                <a:cubicBezTo>
                  <a:pt x="500" y="842"/>
                  <a:pt x="483" y="809"/>
                  <a:pt x="453" y="800"/>
                </a:cubicBezTo>
                <a:cubicBezTo>
                  <a:pt x="159" y="711"/>
                  <a:pt x="159" y="711"/>
                  <a:pt x="159" y="711"/>
                </a:cubicBezTo>
                <a:cubicBezTo>
                  <a:pt x="1272" y="226"/>
                  <a:pt x="1272" y="226"/>
                  <a:pt x="1272" y="226"/>
                </a:cubicBezTo>
                <a:cubicBezTo>
                  <a:pt x="615" y="881"/>
                  <a:pt x="615" y="881"/>
                  <a:pt x="615" y="881"/>
                </a:cubicBezTo>
                <a:cubicBezTo>
                  <a:pt x="615" y="882"/>
                  <a:pt x="615" y="882"/>
                  <a:pt x="614" y="883"/>
                </a:cubicBezTo>
                <a:cubicBezTo>
                  <a:pt x="611" y="885"/>
                  <a:pt x="611" y="885"/>
                  <a:pt x="611" y="885"/>
                </a:cubicBezTo>
                <a:cubicBezTo>
                  <a:pt x="611" y="886"/>
                  <a:pt x="610" y="887"/>
                  <a:pt x="610" y="887"/>
                </a:cubicBezTo>
                <a:cubicBezTo>
                  <a:pt x="610" y="888"/>
                  <a:pt x="609" y="889"/>
                  <a:pt x="609" y="889"/>
                </a:cubicBezTo>
                <a:cubicBezTo>
                  <a:pt x="608" y="890"/>
                  <a:pt x="608" y="890"/>
                  <a:pt x="608" y="890"/>
                </a:cubicBezTo>
                <a:cubicBezTo>
                  <a:pt x="608" y="891"/>
                  <a:pt x="607" y="892"/>
                  <a:pt x="607" y="892"/>
                </a:cubicBezTo>
                <a:cubicBezTo>
                  <a:pt x="606" y="893"/>
                  <a:pt x="606" y="894"/>
                  <a:pt x="605" y="895"/>
                </a:cubicBezTo>
                <a:cubicBezTo>
                  <a:pt x="605" y="896"/>
                  <a:pt x="604" y="897"/>
                  <a:pt x="604" y="897"/>
                </a:cubicBezTo>
                <a:cubicBezTo>
                  <a:pt x="603" y="898"/>
                  <a:pt x="603" y="900"/>
                  <a:pt x="602" y="901"/>
                </a:cubicBezTo>
                <a:cubicBezTo>
                  <a:pt x="602" y="901"/>
                  <a:pt x="602" y="902"/>
                  <a:pt x="602" y="903"/>
                </a:cubicBezTo>
                <a:cubicBezTo>
                  <a:pt x="602" y="904"/>
                  <a:pt x="601" y="905"/>
                  <a:pt x="601" y="906"/>
                </a:cubicBezTo>
                <a:cubicBezTo>
                  <a:pt x="600" y="907"/>
                  <a:pt x="600" y="907"/>
                  <a:pt x="600" y="908"/>
                </a:cubicBezTo>
                <a:cubicBezTo>
                  <a:pt x="599" y="912"/>
                  <a:pt x="599" y="912"/>
                  <a:pt x="599" y="912"/>
                </a:cubicBezTo>
                <a:cubicBezTo>
                  <a:pt x="599" y="912"/>
                  <a:pt x="599" y="913"/>
                  <a:pt x="599" y="914"/>
                </a:cubicBezTo>
                <a:cubicBezTo>
                  <a:pt x="598" y="915"/>
                  <a:pt x="598" y="916"/>
                  <a:pt x="598" y="918"/>
                </a:cubicBezTo>
                <a:cubicBezTo>
                  <a:pt x="598" y="925"/>
                  <a:pt x="598" y="925"/>
                  <a:pt x="598" y="925"/>
                </a:cubicBezTo>
                <a:cubicBezTo>
                  <a:pt x="616" y="1253"/>
                  <a:pt x="616" y="1253"/>
                  <a:pt x="616" y="1253"/>
                </a:cubicBezTo>
                <a:cubicBezTo>
                  <a:pt x="618" y="1289"/>
                  <a:pt x="641" y="1320"/>
                  <a:pt x="674" y="1332"/>
                </a:cubicBezTo>
                <a:cubicBezTo>
                  <a:pt x="684" y="1335"/>
                  <a:pt x="694" y="1337"/>
                  <a:pt x="704" y="1337"/>
                </a:cubicBezTo>
                <a:cubicBezTo>
                  <a:pt x="729" y="1337"/>
                  <a:pt x="753" y="1327"/>
                  <a:pt x="770" y="1308"/>
                </a:cubicBezTo>
                <a:cubicBezTo>
                  <a:pt x="902" y="1162"/>
                  <a:pt x="902" y="1162"/>
                  <a:pt x="902" y="1162"/>
                </a:cubicBezTo>
                <a:cubicBezTo>
                  <a:pt x="1161" y="1342"/>
                  <a:pt x="1161" y="1342"/>
                  <a:pt x="1161" y="1342"/>
                </a:cubicBezTo>
                <a:cubicBezTo>
                  <a:pt x="1177" y="1353"/>
                  <a:pt x="1195" y="1359"/>
                  <a:pt x="1214" y="1359"/>
                </a:cubicBezTo>
                <a:cubicBezTo>
                  <a:pt x="1226" y="1359"/>
                  <a:pt x="1237" y="1356"/>
                  <a:pt x="1249" y="1352"/>
                </a:cubicBezTo>
                <a:cubicBezTo>
                  <a:pt x="1278" y="1340"/>
                  <a:pt x="1299" y="1315"/>
                  <a:pt x="1305" y="1285"/>
                </a:cubicBezTo>
                <a:cubicBezTo>
                  <a:pt x="1562" y="73"/>
                  <a:pt x="1562" y="73"/>
                  <a:pt x="1562" y="73"/>
                </a:cubicBezTo>
                <a:cubicBezTo>
                  <a:pt x="1567" y="52"/>
                  <a:pt x="1559" y="30"/>
                  <a:pt x="1542" y="16"/>
                </a:cubicBezTo>
                <a:close/>
                <a:moveTo>
                  <a:pt x="728" y="1184"/>
                </a:moveTo>
                <a:cubicBezTo>
                  <a:pt x="720" y="1036"/>
                  <a:pt x="720" y="1036"/>
                  <a:pt x="720" y="1036"/>
                </a:cubicBezTo>
                <a:cubicBezTo>
                  <a:pt x="807" y="1096"/>
                  <a:pt x="807" y="1096"/>
                  <a:pt x="807" y="1096"/>
                </a:cubicBezTo>
                <a:lnTo>
                  <a:pt x="728" y="1184"/>
                </a:lnTo>
                <a:close/>
                <a:moveTo>
                  <a:pt x="1200" y="1228"/>
                </a:moveTo>
                <a:cubicBezTo>
                  <a:pt x="746" y="914"/>
                  <a:pt x="746" y="914"/>
                  <a:pt x="746" y="914"/>
                </a:cubicBezTo>
                <a:cubicBezTo>
                  <a:pt x="1406" y="255"/>
                  <a:pt x="1406" y="255"/>
                  <a:pt x="1406" y="255"/>
                </a:cubicBezTo>
                <a:lnTo>
                  <a:pt x="1200" y="1228"/>
                </a:lnTo>
                <a:close/>
                <a:moveTo>
                  <a:pt x="1200" y="1228"/>
                </a:moveTo>
                <a:cubicBezTo>
                  <a:pt x="1200" y="1228"/>
                  <a:pt x="1200" y="1228"/>
                  <a:pt x="1200" y="122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19" name="Group 18"/>
          <p:cNvGrpSpPr/>
          <p:nvPr/>
        </p:nvGrpSpPr>
        <p:grpSpPr>
          <a:xfrm>
            <a:off x="3133243" y="5060122"/>
            <a:ext cx="815743" cy="666622"/>
            <a:chOff x="3175" y="8234363"/>
            <a:chExt cx="1901825" cy="1554163"/>
          </a:xfrm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3175" y="8234363"/>
              <a:ext cx="1901825" cy="1554163"/>
            </a:xfrm>
            <a:custGeom>
              <a:avLst/>
              <a:gdLst>
                <a:gd name="T0" fmla="*/ 1367 w 1563"/>
                <a:gd name="T1" fmla="*/ 202 h 1276"/>
                <a:gd name="T2" fmla="*/ 1089 w 1563"/>
                <a:gd name="T3" fmla="*/ 202 h 1276"/>
                <a:gd name="T4" fmla="*/ 1031 w 1563"/>
                <a:gd name="T5" fmla="*/ 259 h 1276"/>
                <a:gd name="T6" fmla="*/ 1089 w 1563"/>
                <a:gd name="T7" fmla="*/ 317 h 1276"/>
                <a:gd name="T8" fmla="*/ 1367 w 1563"/>
                <a:gd name="T9" fmla="*/ 317 h 1276"/>
                <a:gd name="T10" fmla="*/ 1448 w 1563"/>
                <a:gd name="T11" fmla="*/ 398 h 1276"/>
                <a:gd name="T12" fmla="*/ 1448 w 1563"/>
                <a:gd name="T13" fmla="*/ 1071 h 1276"/>
                <a:gd name="T14" fmla="*/ 1358 w 1563"/>
                <a:gd name="T15" fmla="*/ 1161 h 1276"/>
                <a:gd name="T16" fmla="*/ 205 w 1563"/>
                <a:gd name="T17" fmla="*/ 1161 h 1276"/>
                <a:gd name="T18" fmla="*/ 115 w 1563"/>
                <a:gd name="T19" fmla="*/ 1071 h 1276"/>
                <a:gd name="T20" fmla="*/ 115 w 1563"/>
                <a:gd name="T21" fmla="*/ 398 h 1276"/>
                <a:gd name="T22" fmla="*/ 196 w 1563"/>
                <a:gd name="T23" fmla="*/ 317 h 1276"/>
                <a:gd name="T24" fmla="*/ 474 w 1563"/>
                <a:gd name="T25" fmla="*/ 317 h 1276"/>
                <a:gd name="T26" fmla="*/ 530 w 1563"/>
                <a:gd name="T27" fmla="*/ 272 h 1276"/>
                <a:gd name="T28" fmla="*/ 543 w 1563"/>
                <a:gd name="T29" fmla="*/ 217 h 1276"/>
                <a:gd name="T30" fmla="*/ 671 w 1563"/>
                <a:gd name="T31" fmla="*/ 115 h 1276"/>
                <a:gd name="T32" fmla="*/ 892 w 1563"/>
                <a:gd name="T33" fmla="*/ 115 h 1276"/>
                <a:gd name="T34" fmla="*/ 949 w 1563"/>
                <a:gd name="T35" fmla="*/ 58 h 1276"/>
                <a:gd name="T36" fmla="*/ 892 w 1563"/>
                <a:gd name="T37" fmla="*/ 0 h 1276"/>
                <a:gd name="T38" fmla="*/ 671 w 1563"/>
                <a:gd name="T39" fmla="*/ 0 h 1276"/>
                <a:gd name="T40" fmla="*/ 431 w 1563"/>
                <a:gd name="T41" fmla="*/ 191 h 1276"/>
                <a:gd name="T42" fmla="*/ 428 w 1563"/>
                <a:gd name="T43" fmla="*/ 202 h 1276"/>
                <a:gd name="T44" fmla="*/ 196 w 1563"/>
                <a:gd name="T45" fmla="*/ 202 h 1276"/>
                <a:gd name="T46" fmla="*/ 0 w 1563"/>
                <a:gd name="T47" fmla="*/ 398 h 1276"/>
                <a:gd name="T48" fmla="*/ 0 w 1563"/>
                <a:gd name="T49" fmla="*/ 1071 h 1276"/>
                <a:gd name="T50" fmla="*/ 205 w 1563"/>
                <a:gd name="T51" fmla="*/ 1276 h 1276"/>
                <a:gd name="T52" fmla="*/ 1358 w 1563"/>
                <a:gd name="T53" fmla="*/ 1276 h 1276"/>
                <a:gd name="T54" fmla="*/ 1563 w 1563"/>
                <a:gd name="T55" fmla="*/ 1071 h 1276"/>
                <a:gd name="T56" fmla="*/ 1563 w 1563"/>
                <a:gd name="T57" fmla="*/ 398 h 1276"/>
                <a:gd name="T58" fmla="*/ 1367 w 1563"/>
                <a:gd name="T59" fmla="*/ 202 h 1276"/>
                <a:gd name="T60" fmla="*/ 1367 w 1563"/>
                <a:gd name="T61" fmla="*/ 202 h 1276"/>
                <a:gd name="T62" fmla="*/ 1367 w 1563"/>
                <a:gd name="T63" fmla="*/ 202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3" h="1276">
                  <a:moveTo>
                    <a:pt x="1367" y="202"/>
                  </a:moveTo>
                  <a:cubicBezTo>
                    <a:pt x="1089" y="202"/>
                    <a:pt x="1089" y="202"/>
                    <a:pt x="1089" y="202"/>
                  </a:cubicBezTo>
                  <a:cubicBezTo>
                    <a:pt x="1057" y="202"/>
                    <a:pt x="1031" y="228"/>
                    <a:pt x="1031" y="259"/>
                  </a:cubicBezTo>
                  <a:cubicBezTo>
                    <a:pt x="1031" y="291"/>
                    <a:pt x="1057" y="317"/>
                    <a:pt x="1089" y="317"/>
                  </a:cubicBezTo>
                  <a:cubicBezTo>
                    <a:pt x="1367" y="317"/>
                    <a:pt x="1367" y="317"/>
                    <a:pt x="1367" y="317"/>
                  </a:cubicBezTo>
                  <a:cubicBezTo>
                    <a:pt x="1411" y="317"/>
                    <a:pt x="1448" y="353"/>
                    <a:pt x="1448" y="398"/>
                  </a:cubicBezTo>
                  <a:cubicBezTo>
                    <a:pt x="1448" y="1071"/>
                    <a:pt x="1448" y="1071"/>
                    <a:pt x="1448" y="1071"/>
                  </a:cubicBezTo>
                  <a:cubicBezTo>
                    <a:pt x="1448" y="1121"/>
                    <a:pt x="1407" y="1161"/>
                    <a:pt x="1358" y="1161"/>
                  </a:cubicBezTo>
                  <a:cubicBezTo>
                    <a:pt x="205" y="1161"/>
                    <a:pt x="205" y="1161"/>
                    <a:pt x="205" y="1161"/>
                  </a:cubicBezTo>
                  <a:cubicBezTo>
                    <a:pt x="155" y="1161"/>
                    <a:pt x="115" y="1121"/>
                    <a:pt x="115" y="1071"/>
                  </a:cubicBezTo>
                  <a:cubicBezTo>
                    <a:pt x="115" y="398"/>
                    <a:pt x="115" y="398"/>
                    <a:pt x="115" y="398"/>
                  </a:cubicBezTo>
                  <a:cubicBezTo>
                    <a:pt x="115" y="353"/>
                    <a:pt x="151" y="317"/>
                    <a:pt x="196" y="317"/>
                  </a:cubicBezTo>
                  <a:cubicBezTo>
                    <a:pt x="474" y="317"/>
                    <a:pt x="474" y="317"/>
                    <a:pt x="474" y="317"/>
                  </a:cubicBezTo>
                  <a:cubicBezTo>
                    <a:pt x="501" y="317"/>
                    <a:pt x="524" y="298"/>
                    <a:pt x="530" y="272"/>
                  </a:cubicBezTo>
                  <a:cubicBezTo>
                    <a:pt x="543" y="217"/>
                    <a:pt x="543" y="217"/>
                    <a:pt x="543" y="217"/>
                  </a:cubicBezTo>
                  <a:cubicBezTo>
                    <a:pt x="557" y="157"/>
                    <a:pt x="610" y="115"/>
                    <a:pt x="671" y="115"/>
                  </a:cubicBezTo>
                  <a:cubicBezTo>
                    <a:pt x="892" y="115"/>
                    <a:pt x="892" y="115"/>
                    <a:pt x="892" y="115"/>
                  </a:cubicBezTo>
                  <a:cubicBezTo>
                    <a:pt x="923" y="115"/>
                    <a:pt x="949" y="89"/>
                    <a:pt x="949" y="58"/>
                  </a:cubicBezTo>
                  <a:cubicBezTo>
                    <a:pt x="949" y="26"/>
                    <a:pt x="923" y="0"/>
                    <a:pt x="892" y="0"/>
                  </a:cubicBezTo>
                  <a:cubicBezTo>
                    <a:pt x="671" y="0"/>
                    <a:pt x="671" y="0"/>
                    <a:pt x="671" y="0"/>
                  </a:cubicBezTo>
                  <a:cubicBezTo>
                    <a:pt x="556" y="0"/>
                    <a:pt x="457" y="78"/>
                    <a:pt x="431" y="191"/>
                  </a:cubicBezTo>
                  <a:cubicBezTo>
                    <a:pt x="428" y="202"/>
                    <a:pt x="428" y="202"/>
                    <a:pt x="428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88" y="202"/>
                    <a:pt x="0" y="290"/>
                    <a:pt x="0" y="398"/>
                  </a:cubicBezTo>
                  <a:cubicBezTo>
                    <a:pt x="0" y="1071"/>
                    <a:pt x="0" y="1071"/>
                    <a:pt x="0" y="1071"/>
                  </a:cubicBezTo>
                  <a:cubicBezTo>
                    <a:pt x="0" y="1184"/>
                    <a:pt x="92" y="1276"/>
                    <a:pt x="205" y="1276"/>
                  </a:cubicBezTo>
                  <a:cubicBezTo>
                    <a:pt x="1358" y="1276"/>
                    <a:pt x="1358" y="1276"/>
                    <a:pt x="1358" y="1276"/>
                  </a:cubicBezTo>
                  <a:cubicBezTo>
                    <a:pt x="1471" y="1276"/>
                    <a:pt x="1563" y="1184"/>
                    <a:pt x="1563" y="1071"/>
                  </a:cubicBezTo>
                  <a:cubicBezTo>
                    <a:pt x="1563" y="398"/>
                    <a:pt x="1563" y="398"/>
                    <a:pt x="1563" y="398"/>
                  </a:cubicBezTo>
                  <a:cubicBezTo>
                    <a:pt x="1563" y="290"/>
                    <a:pt x="1475" y="202"/>
                    <a:pt x="1367" y="202"/>
                  </a:cubicBezTo>
                  <a:close/>
                  <a:moveTo>
                    <a:pt x="1367" y="202"/>
                  </a:moveTo>
                  <a:cubicBezTo>
                    <a:pt x="1367" y="202"/>
                    <a:pt x="1367" y="202"/>
                    <a:pt x="1367" y="20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541338" y="8680451"/>
              <a:ext cx="825500" cy="827088"/>
            </a:xfrm>
            <a:custGeom>
              <a:avLst/>
              <a:gdLst>
                <a:gd name="T0" fmla="*/ 622 w 679"/>
                <a:gd name="T1" fmla="*/ 282 h 679"/>
                <a:gd name="T2" fmla="*/ 564 w 679"/>
                <a:gd name="T3" fmla="*/ 339 h 679"/>
                <a:gd name="T4" fmla="*/ 339 w 679"/>
                <a:gd name="T5" fmla="*/ 564 h 679"/>
                <a:gd name="T6" fmla="*/ 115 w 679"/>
                <a:gd name="T7" fmla="*/ 339 h 679"/>
                <a:gd name="T8" fmla="*/ 339 w 679"/>
                <a:gd name="T9" fmla="*/ 115 h 679"/>
                <a:gd name="T10" fmla="*/ 397 w 679"/>
                <a:gd name="T11" fmla="*/ 57 h 679"/>
                <a:gd name="T12" fmla="*/ 339 w 679"/>
                <a:gd name="T13" fmla="*/ 0 h 679"/>
                <a:gd name="T14" fmla="*/ 0 w 679"/>
                <a:gd name="T15" fmla="*/ 340 h 679"/>
                <a:gd name="T16" fmla="*/ 339 w 679"/>
                <a:gd name="T17" fmla="*/ 679 h 679"/>
                <a:gd name="T18" fmla="*/ 679 w 679"/>
                <a:gd name="T19" fmla="*/ 339 h 679"/>
                <a:gd name="T20" fmla="*/ 622 w 679"/>
                <a:gd name="T21" fmla="*/ 282 h 679"/>
                <a:gd name="T22" fmla="*/ 622 w 679"/>
                <a:gd name="T23" fmla="*/ 282 h 679"/>
                <a:gd name="T24" fmla="*/ 622 w 679"/>
                <a:gd name="T25" fmla="*/ 28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9" h="679">
                  <a:moveTo>
                    <a:pt x="622" y="282"/>
                  </a:moveTo>
                  <a:cubicBezTo>
                    <a:pt x="590" y="282"/>
                    <a:pt x="564" y="308"/>
                    <a:pt x="564" y="339"/>
                  </a:cubicBezTo>
                  <a:cubicBezTo>
                    <a:pt x="564" y="463"/>
                    <a:pt x="463" y="564"/>
                    <a:pt x="339" y="564"/>
                  </a:cubicBezTo>
                  <a:cubicBezTo>
                    <a:pt x="216" y="564"/>
                    <a:pt x="115" y="463"/>
                    <a:pt x="115" y="339"/>
                  </a:cubicBezTo>
                  <a:cubicBezTo>
                    <a:pt x="115" y="215"/>
                    <a:pt x="216" y="115"/>
                    <a:pt x="339" y="115"/>
                  </a:cubicBezTo>
                  <a:cubicBezTo>
                    <a:pt x="371" y="115"/>
                    <a:pt x="397" y="89"/>
                    <a:pt x="397" y="57"/>
                  </a:cubicBezTo>
                  <a:cubicBezTo>
                    <a:pt x="397" y="26"/>
                    <a:pt x="371" y="0"/>
                    <a:pt x="339" y="0"/>
                  </a:cubicBezTo>
                  <a:cubicBezTo>
                    <a:pt x="152" y="0"/>
                    <a:pt x="0" y="152"/>
                    <a:pt x="0" y="340"/>
                  </a:cubicBezTo>
                  <a:cubicBezTo>
                    <a:pt x="0" y="527"/>
                    <a:pt x="152" y="679"/>
                    <a:pt x="339" y="679"/>
                  </a:cubicBezTo>
                  <a:cubicBezTo>
                    <a:pt x="527" y="679"/>
                    <a:pt x="679" y="527"/>
                    <a:pt x="679" y="339"/>
                  </a:cubicBezTo>
                  <a:cubicBezTo>
                    <a:pt x="679" y="308"/>
                    <a:pt x="653" y="282"/>
                    <a:pt x="622" y="282"/>
                  </a:cubicBezTo>
                  <a:close/>
                  <a:moveTo>
                    <a:pt x="622" y="282"/>
                  </a:moveTo>
                  <a:cubicBezTo>
                    <a:pt x="622" y="282"/>
                    <a:pt x="622" y="282"/>
                    <a:pt x="622" y="28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967329" y="4980455"/>
            <a:ext cx="817105" cy="818467"/>
            <a:chOff x="7827963" y="8048626"/>
            <a:chExt cx="1905000" cy="1908175"/>
          </a:xfrm>
        </p:grpSpPr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7827963" y="8048626"/>
              <a:ext cx="1905000" cy="1908175"/>
            </a:xfrm>
            <a:custGeom>
              <a:avLst/>
              <a:gdLst>
                <a:gd name="T0" fmla="*/ 1509 w 1566"/>
                <a:gd name="T1" fmla="*/ 711 h 1566"/>
                <a:gd name="T2" fmla="*/ 1566 w 1566"/>
                <a:gd name="T3" fmla="*/ 653 h 1566"/>
                <a:gd name="T4" fmla="*/ 1566 w 1566"/>
                <a:gd name="T5" fmla="*/ 264 h 1566"/>
                <a:gd name="T6" fmla="*/ 1302 w 1566"/>
                <a:gd name="T7" fmla="*/ 0 h 1566"/>
                <a:gd name="T8" fmla="*/ 264 w 1566"/>
                <a:gd name="T9" fmla="*/ 0 h 1566"/>
                <a:gd name="T10" fmla="*/ 0 w 1566"/>
                <a:gd name="T11" fmla="*/ 264 h 1566"/>
                <a:gd name="T12" fmla="*/ 0 w 1566"/>
                <a:gd name="T13" fmla="*/ 1302 h 1566"/>
                <a:gd name="T14" fmla="*/ 264 w 1566"/>
                <a:gd name="T15" fmla="*/ 1566 h 1566"/>
                <a:gd name="T16" fmla="*/ 1302 w 1566"/>
                <a:gd name="T17" fmla="*/ 1566 h 1566"/>
                <a:gd name="T18" fmla="*/ 1566 w 1566"/>
                <a:gd name="T19" fmla="*/ 1302 h 1566"/>
                <a:gd name="T20" fmla="*/ 1566 w 1566"/>
                <a:gd name="T21" fmla="*/ 1035 h 1566"/>
                <a:gd name="T22" fmla="*/ 1549 w 1566"/>
                <a:gd name="T23" fmla="*/ 993 h 1566"/>
                <a:gd name="T24" fmla="*/ 1174 w 1566"/>
                <a:gd name="T25" fmla="*/ 619 h 1566"/>
                <a:gd name="T26" fmla="*/ 1133 w 1566"/>
                <a:gd name="T27" fmla="*/ 602 h 1566"/>
                <a:gd name="T28" fmla="*/ 1093 w 1566"/>
                <a:gd name="T29" fmla="*/ 619 h 1566"/>
                <a:gd name="T30" fmla="*/ 664 w 1566"/>
                <a:gd name="T31" fmla="*/ 1047 h 1566"/>
                <a:gd name="T32" fmla="*/ 433 w 1566"/>
                <a:gd name="T33" fmla="*/ 816 h 1566"/>
                <a:gd name="T34" fmla="*/ 351 w 1566"/>
                <a:gd name="T35" fmla="*/ 816 h 1566"/>
                <a:gd name="T36" fmla="*/ 116 w 1566"/>
                <a:gd name="T37" fmla="*/ 1052 h 1566"/>
                <a:gd name="T38" fmla="*/ 116 w 1566"/>
                <a:gd name="T39" fmla="*/ 264 h 1566"/>
                <a:gd name="T40" fmla="*/ 265 w 1566"/>
                <a:gd name="T41" fmla="*/ 115 h 1566"/>
                <a:gd name="T42" fmla="*/ 1302 w 1566"/>
                <a:gd name="T43" fmla="*/ 115 h 1566"/>
                <a:gd name="T44" fmla="*/ 1451 w 1566"/>
                <a:gd name="T45" fmla="*/ 264 h 1566"/>
                <a:gd name="T46" fmla="*/ 1451 w 1566"/>
                <a:gd name="T47" fmla="*/ 653 h 1566"/>
                <a:gd name="T48" fmla="*/ 1509 w 1566"/>
                <a:gd name="T49" fmla="*/ 711 h 1566"/>
                <a:gd name="T50" fmla="*/ 392 w 1566"/>
                <a:gd name="T51" fmla="*/ 938 h 1566"/>
                <a:gd name="T52" fmla="*/ 623 w 1566"/>
                <a:gd name="T53" fmla="*/ 1169 h 1566"/>
                <a:gd name="T54" fmla="*/ 664 w 1566"/>
                <a:gd name="T55" fmla="*/ 1186 h 1566"/>
                <a:gd name="T56" fmla="*/ 704 w 1566"/>
                <a:gd name="T57" fmla="*/ 1169 h 1566"/>
                <a:gd name="T58" fmla="*/ 1133 w 1566"/>
                <a:gd name="T59" fmla="*/ 740 h 1566"/>
                <a:gd name="T60" fmla="*/ 1451 w 1566"/>
                <a:gd name="T61" fmla="*/ 1058 h 1566"/>
                <a:gd name="T62" fmla="*/ 1451 w 1566"/>
                <a:gd name="T63" fmla="*/ 1302 h 1566"/>
                <a:gd name="T64" fmla="*/ 1301 w 1566"/>
                <a:gd name="T65" fmla="*/ 1451 h 1566"/>
                <a:gd name="T66" fmla="*/ 264 w 1566"/>
                <a:gd name="T67" fmla="*/ 1451 h 1566"/>
                <a:gd name="T68" fmla="*/ 115 w 1566"/>
                <a:gd name="T69" fmla="*/ 1302 h 1566"/>
                <a:gd name="T70" fmla="*/ 115 w 1566"/>
                <a:gd name="T71" fmla="*/ 1215 h 1566"/>
                <a:gd name="T72" fmla="*/ 392 w 1566"/>
                <a:gd name="T73" fmla="*/ 938 h 1566"/>
                <a:gd name="T74" fmla="*/ 392 w 1566"/>
                <a:gd name="T75" fmla="*/ 938 h 1566"/>
                <a:gd name="T76" fmla="*/ 392 w 1566"/>
                <a:gd name="T77" fmla="*/ 938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66" h="1566">
                  <a:moveTo>
                    <a:pt x="1509" y="711"/>
                  </a:moveTo>
                  <a:cubicBezTo>
                    <a:pt x="1541" y="711"/>
                    <a:pt x="1566" y="685"/>
                    <a:pt x="1566" y="653"/>
                  </a:cubicBezTo>
                  <a:cubicBezTo>
                    <a:pt x="1566" y="264"/>
                    <a:pt x="1566" y="264"/>
                    <a:pt x="1566" y="264"/>
                  </a:cubicBezTo>
                  <a:cubicBezTo>
                    <a:pt x="1566" y="118"/>
                    <a:pt x="1448" y="0"/>
                    <a:pt x="1302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119" y="0"/>
                    <a:pt x="0" y="118"/>
                    <a:pt x="0" y="264"/>
                  </a:cubicBezTo>
                  <a:cubicBezTo>
                    <a:pt x="0" y="1302"/>
                    <a:pt x="0" y="1302"/>
                    <a:pt x="0" y="1302"/>
                  </a:cubicBezTo>
                  <a:cubicBezTo>
                    <a:pt x="0" y="1448"/>
                    <a:pt x="119" y="1566"/>
                    <a:pt x="264" y="1566"/>
                  </a:cubicBezTo>
                  <a:cubicBezTo>
                    <a:pt x="1302" y="1566"/>
                    <a:pt x="1302" y="1566"/>
                    <a:pt x="1302" y="1566"/>
                  </a:cubicBezTo>
                  <a:cubicBezTo>
                    <a:pt x="1447" y="1566"/>
                    <a:pt x="1566" y="1448"/>
                    <a:pt x="1566" y="1302"/>
                  </a:cubicBezTo>
                  <a:cubicBezTo>
                    <a:pt x="1566" y="1035"/>
                    <a:pt x="1566" y="1035"/>
                    <a:pt x="1566" y="1035"/>
                  </a:cubicBezTo>
                  <a:cubicBezTo>
                    <a:pt x="1566" y="1020"/>
                    <a:pt x="1561" y="1005"/>
                    <a:pt x="1549" y="993"/>
                  </a:cubicBezTo>
                  <a:cubicBezTo>
                    <a:pt x="1174" y="619"/>
                    <a:pt x="1174" y="619"/>
                    <a:pt x="1174" y="619"/>
                  </a:cubicBezTo>
                  <a:cubicBezTo>
                    <a:pt x="1163" y="608"/>
                    <a:pt x="1149" y="602"/>
                    <a:pt x="1133" y="602"/>
                  </a:cubicBezTo>
                  <a:cubicBezTo>
                    <a:pt x="1118" y="602"/>
                    <a:pt x="1103" y="608"/>
                    <a:pt x="1093" y="619"/>
                  </a:cubicBezTo>
                  <a:cubicBezTo>
                    <a:pt x="664" y="1047"/>
                    <a:pt x="664" y="1047"/>
                    <a:pt x="664" y="1047"/>
                  </a:cubicBezTo>
                  <a:cubicBezTo>
                    <a:pt x="433" y="816"/>
                    <a:pt x="433" y="816"/>
                    <a:pt x="433" y="816"/>
                  </a:cubicBezTo>
                  <a:cubicBezTo>
                    <a:pt x="411" y="794"/>
                    <a:pt x="374" y="794"/>
                    <a:pt x="351" y="816"/>
                  </a:cubicBezTo>
                  <a:cubicBezTo>
                    <a:pt x="116" y="1052"/>
                    <a:pt x="116" y="1052"/>
                    <a:pt x="116" y="1052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182"/>
                    <a:pt x="182" y="115"/>
                    <a:pt x="265" y="115"/>
                  </a:cubicBezTo>
                  <a:cubicBezTo>
                    <a:pt x="1302" y="115"/>
                    <a:pt x="1302" y="115"/>
                    <a:pt x="1302" y="115"/>
                  </a:cubicBezTo>
                  <a:cubicBezTo>
                    <a:pt x="1384" y="115"/>
                    <a:pt x="1451" y="182"/>
                    <a:pt x="1451" y="264"/>
                  </a:cubicBezTo>
                  <a:cubicBezTo>
                    <a:pt x="1451" y="653"/>
                    <a:pt x="1451" y="653"/>
                    <a:pt x="1451" y="653"/>
                  </a:cubicBezTo>
                  <a:cubicBezTo>
                    <a:pt x="1451" y="685"/>
                    <a:pt x="1477" y="711"/>
                    <a:pt x="1509" y="711"/>
                  </a:cubicBezTo>
                  <a:close/>
                  <a:moveTo>
                    <a:pt x="392" y="938"/>
                  </a:moveTo>
                  <a:cubicBezTo>
                    <a:pt x="623" y="1169"/>
                    <a:pt x="623" y="1169"/>
                    <a:pt x="623" y="1169"/>
                  </a:cubicBezTo>
                  <a:cubicBezTo>
                    <a:pt x="634" y="1180"/>
                    <a:pt x="649" y="1186"/>
                    <a:pt x="664" y="1186"/>
                  </a:cubicBezTo>
                  <a:cubicBezTo>
                    <a:pt x="678" y="1186"/>
                    <a:pt x="693" y="1180"/>
                    <a:pt x="704" y="1169"/>
                  </a:cubicBezTo>
                  <a:cubicBezTo>
                    <a:pt x="1133" y="740"/>
                    <a:pt x="1133" y="740"/>
                    <a:pt x="1133" y="740"/>
                  </a:cubicBezTo>
                  <a:cubicBezTo>
                    <a:pt x="1451" y="1058"/>
                    <a:pt x="1451" y="1058"/>
                    <a:pt x="1451" y="1058"/>
                  </a:cubicBezTo>
                  <a:cubicBezTo>
                    <a:pt x="1451" y="1302"/>
                    <a:pt x="1451" y="1302"/>
                    <a:pt x="1451" y="1302"/>
                  </a:cubicBezTo>
                  <a:cubicBezTo>
                    <a:pt x="1451" y="1384"/>
                    <a:pt x="1384" y="1451"/>
                    <a:pt x="1301" y="1451"/>
                  </a:cubicBezTo>
                  <a:cubicBezTo>
                    <a:pt x="264" y="1451"/>
                    <a:pt x="264" y="1451"/>
                    <a:pt x="264" y="1451"/>
                  </a:cubicBezTo>
                  <a:cubicBezTo>
                    <a:pt x="182" y="1451"/>
                    <a:pt x="115" y="1384"/>
                    <a:pt x="115" y="1302"/>
                  </a:cubicBezTo>
                  <a:cubicBezTo>
                    <a:pt x="115" y="1215"/>
                    <a:pt x="115" y="1215"/>
                    <a:pt x="115" y="1215"/>
                  </a:cubicBezTo>
                  <a:lnTo>
                    <a:pt x="392" y="938"/>
                  </a:lnTo>
                  <a:close/>
                  <a:moveTo>
                    <a:pt x="392" y="938"/>
                  </a:moveTo>
                  <a:cubicBezTo>
                    <a:pt x="392" y="938"/>
                    <a:pt x="392" y="938"/>
                    <a:pt x="392" y="93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8175625" y="8347076"/>
              <a:ext cx="515938" cy="517525"/>
            </a:xfrm>
            <a:custGeom>
              <a:avLst/>
              <a:gdLst>
                <a:gd name="T0" fmla="*/ 367 w 425"/>
                <a:gd name="T1" fmla="*/ 155 h 425"/>
                <a:gd name="T2" fmla="*/ 310 w 425"/>
                <a:gd name="T3" fmla="*/ 212 h 425"/>
                <a:gd name="T4" fmla="*/ 212 w 425"/>
                <a:gd name="T5" fmla="*/ 310 h 425"/>
                <a:gd name="T6" fmla="*/ 115 w 425"/>
                <a:gd name="T7" fmla="*/ 212 h 425"/>
                <a:gd name="T8" fmla="*/ 212 w 425"/>
                <a:gd name="T9" fmla="*/ 115 h 425"/>
                <a:gd name="T10" fmla="*/ 270 w 425"/>
                <a:gd name="T11" fmla="*/ 57 h 425"/>
                <a:gd name="T12" fmla="*/ 212 w 425"/>
                <a:gd name="T13" fmla="*/ 0 h 425"/>
                <a:gd name="T14" fmla="*/ 0 w 425"/>
                <a:gd name="T15" fmla="*/ 212 h 425"/>
                <a:gd name="T16" fmla="*/ 212 w 425"/>
                <a:gd name="T17" fmla="*/ 425 h 425"/>
                <a:gd name="T18" fmla="*/ 425 w 425"/>
                <a:gd name="T19" fmla="*/ 212 h 425"/>
                <a:gd name="T20" fmla="*/ 367 w 425"/>
                <a:gd name="T21" fmla="*/ 155 h 425"/>
                <a:gd name="T22" fmla="*/ 367 w 425"/>
                <a:gd name="T23" fmla="*/ 155 h 425"/>
                <a:gd name="T24" fmla="*/ 367 w 425"/>
                <a:gd name="T25" fmla="*/ 15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425">
                  <a:moveTo>
                    <a:pt x="367" y="155"/>
                  </a:moveTo>
                  <a:cubicBezTo>
                    <a:pt x="335" y="155"/>
                    <a:pt x="310" y="181"/>
                    <a:pt x="310" y="212"/>
                  </a:cubicBezTo>
                  <a:cubicBezTo>
                    <a:pt x="310" y="266"/>
                    <a:pt x="266" y="310"/>
                    <a:pt x="212" y="310"/>
                  </a:cubicBezTo>
                  <a:cubicBezTo>
                    <a:pt x="159" y="310"/>
                    <a:pt x="115" y="266"/>
                    <a:pt x="115" y="212"/>
                  </a:cubicBezTo>
                  <a:cubicBezTo>
                    <a:pt x="115" y="159"/>
                    <a:pt x="159" y="115"/>
                    <a:pt x="212" y="115"/>
                  </a:cubicBezTo>
                  <a:cubicBezTo>
                    <a:pt x="244" y="115"/>
                    <a:pt x="270" y="89"/>
                    <a:pt x="270" y="57"/>
                  </a:cubicBezTo>
                  <a:cubicBezTo>
                    <a:pt x="270" y="26"/>
                    <a:pt x="244" y="0"/>
                    <a:pt x="212" y="0"/>
                  </a:cubicBez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5"/>
                    <a:pt x="212" y="425"/>
                  </a:cubicBezTo>
                  <a:cubicBezTo>
                    <a:pt x="329" y="425"/>
                    <a:pt x="425" y="329"/>
                    <a:pt x="425" y="212"/>
                  </a:cubicBezTo>
                  <a:cubicBezTo>
                    <a:pt x="425" y="181"/>
                    <a:pt x="399" y="155"/>
                    <a:pt x="367" y="155"/>
                  </a:cubicBezTo>
                  <a:close/>
                  <a:moveTo>
                    <a:pt x="367" y="155"/>
                  </a:moveTo>
                  <a:cubicBezTo>
                    <a:pt x="367" y="155"/>
                    <a:pt x="367" y="155"/>
                    <a:pt x="367" y="1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279446" y="5030161"/>
            <a:ext cx="822553" cy="715648"/>
            <a:chOff x="10269538" y="8164513"/>
            <a:chExt cx="1917700" cy="1668463"/>
          </a:xfrm>
        </p:grpSpPr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269538" y="8272463"/>
              <a:ext cx="1071563" cy="701675"/>
            </a:xfrm>
            <a:custGeom>
              <a:avLst/>
              <a:gdLst>
                <a:gd name="T0" fmla="*/ 822 w 880"/>
                <a:gd name="T1" fmla="*/ 0 h 576"/>
                <a:gd name="T2" fmla="*/ 324 w 880"/>
                <a:gd name="T3" fmla="*/ 180 h 576"/>
                <a:gd name="T4" fmla="*/ 153 w 880"/>
                <a:gd name="T5" fmla="*/ 453 h 576"/>
                <a:gd name="T6" fmla="*/ 150 w 880"/>
                <a:gd name="T7" fmla="*/ 460 h 576"/>
                <a:gd name="T8" fmla="*/ 58 w 880"/>
                <a:gd name="T9" fmla="*/ 460 h 576"/>
                <a:gd name="T10" fmla="*/ 0 w 880"/>
                <a:gd name="T11" fmla="*/ 518 h 576"/>
                <a:gd name="T12" fmla="*/ 58 w 880"/>
                <a:gd name="T13" fmla="*/ 576 h 576"/>
                <a:gd name="T14" fmla="*/ 195 w 880"/>
                <a:gd name="T15" fmla="*/ 576 h 576"/>
                <a:gd name="T16" fmla="*/ 252 w 880"/>
                <a:gd name="T17" fmla="*/ 528 h 576"/>
                <a:gd name="T18" fmla="*/ 262 w 880"/>
                <a:gd name="T19" fmla="*/ 488 h 576"/>
                <a:gd name="T20" fmla="*/ 823 w 880"/>
                <a:gd name="T21" fmla="*/ 115 h 576"/>
                <a:gd name="T22" fmla="*/ 880 w 880"/>
                <a:gd name="T23" fmla="*/ 57 h 576"/>
                <a:gd name="T24" fmla="*/ 822 w 880"/>
                <a:gd name="T25" fmla="*/ 0 h 576"/>
                <a:gd name="T26" fmla="*/ 822 w 880"/>
                <a:gd name="T27" fmla="*/ 0 h 576"/>
                <a:gd name="T28" fmla="*/ 822 w 880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0" h="576">
                  <a:moveTo>
                    <a:pt x="822" y="0"/>
                  </a:moveTo>
                  <a:cubicBezTo>
                    <a:pt x="617" y="1"/>
                    <a:pt x="450" y="62"/>
                    <a:pt x="324" y="180"/>
                  </a:cubicBezTo>
                  <a:cubicBezTo>
                    <a:pt x="219" y="278"/>
                    <a:pt x="172" y="394"/>
                    <a:pt x="153" y="453"/>
                  </a:cubicBezTo>
                  <a:cubicBezTo>
                    <a:pt x="152" y="456"/>
                    <a:pt x="151" y="458"/>
                    <a:pt x="150" y="460"/>
                  </a:cubicBezTo>
                  <a:cubicBezTo>
                    <a:pt x="58" y="460"/>
                    <a:pt x="58" y="460"/>
                    <a:pt x="58" y="460"/>
                  </a:cubicBezTo>
                  <a:cubicBezTo>
                    <a:pt x="26" y="460"/>
                    <a:pt x="0" y="486"/>
                    <a:pt x="0" y="518"/>
                  </a:cubicBezTo>
                  <a:cubicBezTo>
                    <a:pt x="0" y="550"/>
                    <a:pt x="26" y="576"/>
                    <a:pt x="58" y="576"/>
                  </a:cubicBezTo>
                  <a:cubicBezTo>
                    <a:pt x="195" y="576"/>
                    <a:pt x="195" y="576"/>
                    <a:pt x="195" y="576"/>
                  </a:cubicBezTo>
                  <a:cubicBezTo>
                    <a:pt x="223" y="576"/>
                    <a:pt x="247" y="556"/>
                    <a:pt x="252" y="528"/>
                  </a:cubicBezTo>
                  <a:cubicBezTo>
                    <a:pt x="252" y="528"/>
                    <a:pt x="255" y="512"/>
                    <a:pt x="262" y="488"/>
                  </a:cubicBezTo>
                  <a:cubicBezTo>
                    <a:pt x="298" y="377"/>
                    <a:pt x="423" y="118"/>
                    <a:pt x="823" y="115"/>
                  </a:cubicBezTo>
                  <a:cubicBezTo>
                    <a:pt x="854" y="115"/>
                    <a:pt x="880" y="89"/>
                    <a:pt x="880" y="57"/>
                  </a:cubicBezTo>
                  <a:cubicBezTo>
                    <a:pt x="880" y="26"/>
                    <a:pt x="854" y="0"/>
                    <a:pt x="822" y="0"/>
                  </a:cubicBezTo>
                  <a:close/>
                  <a:moveTo>
                    <a:pt x="822" y="0"/>
                  </a:moveTo>
                  <a:cubicBezTo>
                    <a:pt x="822" y="0"/>
                    <a:pt x="822" y="0"/>
                    <a:pt x="82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440988" y="8164513"/>
              <a:ext cx="1746250" cy="1668463"/>
            </a:xfrm>
            <a:custGeom>
              <a:avLst/>
              <a:gdLst>
                <a:gd name="T0" fmla="*/ 1305 w 1435"/>
                <a:gd name="T1" fmla="*/ 479 h 1369"/>
                <a:gd name="T2" fmla="*/ 1166 w 1435"/>
                <a:gd name="T3" fmla="*/ 152 h 1369"/>
                <a:gd name="T4" fmla="*/ 1072 w 1435"/>
                <a:gd name="T5" fmla="*/ 5 h 1369"/>
                <a:gd name="T6" fmla="*/ 848 w 1435"/>
                <a:gd name="T7" fmla="*/ 223 h 1369"/>
                <a:gd name="T8" fmla="*/ 1049 w 1435"/>
                <a:gd name="T9" fmla="*/ 126 h 1369"/>
                <a:gd name="T10" fmla="*/ 1053 w 1435"/>
                <a:gd name="T11" fmla="*/ 332 h 1369"/>
                <a:gd name="T12" fmla="*/ 1266 w 1435"/>
                <a:gd name="T13" fmla="*/ 594 h 1369"/>
                <a:gd name="T14" fmla="*/ 1320 w 1435"/>
                <a:gd name="T15" fmla="*/ 601 h 1369"/>
                <a:gd name="T16" fmla="*/ 1313 w 1435"/>
                <a:gd name="T17" fmla="*/ 770 h 1369"/>
                <a:gd name="T18" fmla="*/ 1213 w 1435"/>
                <a:gd name="T19" fmla="*/ 810 h 1369"/>
                <a:gd name="T20" fmla="*/ 1072 w 1435"/>
                <a:gd name="T21" fmla="*/ 1024 h 1369"/>
                <a:gd name="T22" fmla="*/ 1064 w 1435"/>
                <a:gd name="T23" fmla="*/ 1031 h 1369"/>
                <a:gd name="T24" fmla="*/ 971 w 1435"/>
                <a:gd name="T25" fmla="*/ 1221 h 1369"/>
                <a:gd name="T26" fmla="*/ 801 w 1435"/>
                <a:gd name="T27" fmla="*/ 1253 h 1369"/>
                <a:gd name="T28" fmla="*/ 782 w 1435"/>
                <a:gd name="T29" fmla="*/ 1149 h 1369"/>
                <a:gd name="T30" fmla="*/ 668 w 1435"/>
                <a:gd name="T31" fmla="*/ 1139 h 1369"/>
                <a:gd name="T32" fmla="*/ 535 w 1435"/>
                <a:gd name="T33" fmla="*/ 1147 h 1369"/>
                <a:gd name="T34" fmla="*/ 515 w 1435"/>
                <a:gd name="T35" fmla="*/ 1254 h 1369"/>
                <a:gd name="T36" fmla="*/ 248 w 1435"/>
                <a:gd name="T37" fmla="*/ 1027 h 1369"/>
                <a:gd name="T38" fmla="*/ 153 w 1435"/>
                <a:gd name="T39" fmla="*/ 883 h 1369"/>
                <a:gd name="T40" fmla="*/ 117 w 1435"/>
                <a:gd name="T41" fmla="*/ 786 h 1369"/>
                <a:gd name="T42" fmla="*/ 92 w 1435"/>
                <a:gd name="T43" fmla="*/ 750 h 1369"/>
                <a:gd name="T44" fmla="*/ 6 w 1435"/>
                <a:gd name="T45" fmla="*/ 814 h 1369"/>
                <a:gd name="T46" fmla="*/ 51 w 1435"/>
                <a:gd name="T47" fmla="*/ 935 h 1369"/>
                <a:gd name="T48" fmla="*/ 230 w 1435"/>
                <a:gd name="T49" fmla="*/ 1261 h 1369"/>
                <a:gd name="T50" fmla="*/ 230 w 1435"/>
                <a:gd name="T51" fmla="*/ 1286 h 1369"/>
                <a:gd name="T52" fmla="*/ 537 w 1435"/>
                <a:gd name="T53" fmla="*/ 1369 h 1369"/>
                <a:gd name="T54" fmla="*/ 630 w 1435"/>
                <a:gd name="T55" fmla="*/ 1253 h 1369"/>
                <a:gd name="T56" fmla="*/ 686 w 1435"/>
                <a:gd name="T57" fmla="*/ 1276 h 1369"/>
                <a:gd name="T58" fmla="*/ 993 w 1435"/>
                <a:gd name="T59" fmla="*/ 1369 h 1369"/>
                <a:gd name="T60" fmla="*/ 1086 w 1435"/>
                <a:gd name="T61" fmla="*/ 1223 h 1369"/>
                <a:gd name="T62" fmla="*/ 1148 w 1435"/>
                <a:gd name="T63" fmla="*/ 1111 h 1369"/>
                <a:gd name="T64" fmla="*/ 1308 w 1435"/>
                <a:gd name="T65" fmla="*/ 885 h 1369"/>
                <a:gd name="T66" fmla="*/ 1435 w 1435"/>
                <a:gd name="T67" fmla="*/ 762 h 1369"/>
                <a:gd name="T68" fmla="*/ 1313 w 1435"/>
                <a:gd name="T69" fmla="*/ 479 h 1369"/>
                <a:gd name="T70" fmla="*/ 1313 w 1435"/>
                <a:gd name="T71" fmla="*/ 479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5" h="1369">
                  <a:moveTo>
                    <a:pt x="1313" y="479"/>
                  </a:moveTo>
                  <a:cubicBezTo>
                    <a:pt x="1305" y="479"/>
                    <a:pt x="1305" y="479"/>
                    <a:pt x="1305" y="479"/>
                  </a:cubicBezTo>
                  <a:cubicBezTo>
                    <a:pt x="1270" y="395"/>
                    <a:pt x="1215" y="319"/>
                    <a:pt x="1142" y="256"/>
                  </a:cubicBezTo>
                  <a:cubicBezTo>
                    <a:pt x="1135" y="224"/>
                    <a:pt x="1143" y="189"/>
                    <a:pt x="1166" y="152"/>
                  </a:cubicBezTo>
                  <a:cubicBezTo>
                    <a:pt x="1186" y="120"/>
                    <a:pt x="1185" y="81"/>
                    <a:pt x="1165" y="49"/>
                  </a:cubicBezTo>
                  <a:cubicBezTo>
                    <a:pt x="1145" y="17"/>
                    <a:pt x="1109" y="0"/>
                    <a:pt x="1072" y="5"/>
                  </a:cubicBezTo>
                  <a:cubicBezTo>
                    <a:pt x="939" y="21"/>
                    <a:pt x="868" y="89"/>
                    <a:pt x="832" y="143"/>
                  </a:cubicBezTo>
                  <a:cubicBezTo>
                    <a:pt x="814" y="169"/>
                    <a:pt x="821" y="205"/>
                    <a:pt x="848" y="223"/>
                  </a:cubicBezTo>
                  <a:cubicBezTo>
                    <a:pt x="874" y="241"/>
                    <a:pt x="910" y="234"/>
                    <a:pt x="928" y="207"/>
                  </a:cubicBezTo>
                  <a:cubicBezTo>
                    <a:pt x="955" y="167"/>
                    <a:pt x="996" y="140"/>
                    <a:pt x="1049" y="126"/>
                  </a:cubicBezTo>
                  <a:cubicBezTo>
                    <a:pt x="1023" y="181"/>
                    <a:pt x="1017" y="237"/>
                    <a:pt x="1032" y="291"/>
                  </a:cubicBezTo>
                  <a:cubicBezTo>
                    <a:pt x="1033" y="307"/>
                    <a:pt x="1041" y="322"/>
                    <a:pt x="1053" y="332"/>
                  </a:cubicBezTo>
                  <a:cubicBezTo>
                    <a:pt x="1128" y="392"/>
                    <a:pt x="1183" y="469"/>
                    <a:pt x="1210" y="554"/>
                  </a:cubicBezTo>
                  <a:cubicBezTo>
                    <a:pt x="1218" y="578"/>
                    <a:pt x="1241" y="594"/>
                    <a:pt x="1266" y="594"/>
                  </a:cubicBezTo>
                  <a:cubicBezTo>
                    <a:pt x="1313" y="594"/>
                    <a:pt x="1313" y="594"/>
                    <a:pt x="1313" y="594"/>
                  </a:cubicBezTo>
                  <a:cubicBezTo>
                    <a:pt x="1317" y="594"/>
                    <a:pt x="1320" y="597"/>
                    <a:pt x="1320" y="601"/>
                  </a:cubicBezTo>
                  <a:cubicBezTo>
                    <a:pt x="1320" y="762"/>
                    <a:pt x="1320" y="762"/>
                    <a:pt x="1320" y="762"/>
                  </a:cubicBezTo>
                  <a:cubicBezTo>
                    <a:pt x="1320" y="766"/>
                    <a:pt x="1317" y="770"/>
                    <a:pt x="1313" y="770"/>
                  </a:cubicBezTo>
                  <a:cubicBezTo>
                    <a:pt x="1268" y="770"/>
                    <a:pt x="1268" y="770"/>
                    <a:pt x="1268" y="770"/>
                  </a:cubicBezTo>
                  <a:cubicBezTo>
                    <a:pt x="1242" y="770"/>
                    <a:pt x="1220" y="786"/>
                    <a:pt x="1213" y="810"/>
                  </a:cubicBezTo>
                  <a:cubicBezTo>
                    <a:pt x="1188" y="890"/>
                    <a:pt x="1140" y="964"/>
                    <a:pt x="1072" y="1024"/>
                  </a:cubicBezTo>
                  <a:cubicBezTo>
                    <a:pt x="1072" y="1024"/>
                    <a:pt x="1072" y="1024"/>
                    <a:pt x="1072" y="1024"/>
                  </a:cubicBezTo>
                  <a:cubicBezTo>
                    <a:pt x="1072" y="1024"/>
                    <a:pt x="1072" y="1024"/>
                    <a:pt x="1072" y="1025"/>
                  </a:cubicBezTo>
                  <a:cubicBezTo>
                    <a:pt x="1064" y="1031"/>
                    <a:pt x="1064" y="1031"/>
                    <a:pt x="1064" y="1031"/>
                  </a:cubicBezTo>
                  <a:cubicBezTo>
                    <a:pt x="1064" y="1032"/>
                    <a:pt x="1063" y="1032"/>
                    <a:pt x="1063" y="1032"/>
                  </a:cubicBezTo>
                  <a:cubicBezTo>
                    <a:pt x="980" y="1107"/>
                    <a:pt x="972" y="1196"/>
                    <a:pt x="971" y="1221"/>
                  </a:cubicBezTo>
                  <a:cubicBezTo>
                    <a:pt x="971" y="1253"/>
                    <a:pt x="971" y="1253"/>
                    <a:pt x="971" y="1253"/>
                  </a:cubicBezTo>
                  <a:cubicBezTo>
                    <a:pt x="801" y="1253"/>
                    <a:pt x="801" y="1253"/>
                    <a:pt x="801" y="1253"/>
                  </a:cubicBezTo>
                  <a:cubicBezTo>
                    <a:pt x="801" y="1192"/>
                    <a:pt x="801" y="1192"/>
                    <a:pt x="801" y="1192"/>
                  </a:cubicBezTo>
                  <a:cubicBezTo>
                    <a:pt x="801" y="1176"/>
                    <a:pt x="794" y="1160"/>
                    <a:pt x="782" y="1149"/>
                  </a:cubicBezTo>
                  <a:cubicBezTo>
                    <a:pt x="769" y="1139"/>
                    <a:pt x="753" y="1133"/>
                    <a:pt x="737" y="1135"/>
                  </a:cubicBezTo>
                  <a:cubicBezTo>
                    <a:pt x="714" y="1138"/>
                    <a:pt x="691" y="1139"/>
                    <a:pt x="668" y="1139"/>
                  </a:cubicBezTo>
                  <a:cubicBezTo>
                    <a:pt x="639" y="1139"/>
                    <a:pt x="609" y="1137"/>
                    <a:pt x="581" y="1133"/>
                  </a:cubicBezTo>
                  <a:cubicBezTo>
                    <a:pt x="564" y="1131"/>
                    <a:pt x="548" y="1136"/>
                    <a:pt x="535" y="1147"/>
                  </a:cubicBezTo>
                  <a:cubicBezTo>
                    <a:pt x="522" y="1157"/>
                    <a:pt x="515" y="1173"/>
                    <a:pt x="515" y="1190"/>
                  </a:cubicBezTo>
                  <a:cubicBezTo>
                    <a:pt x="515" y="1254"/>
                    <a:pt x="515" y="1254"/>
                    <a:pt x="515" y="1254"/>
                  </a:cubicBezTo>
                  <a:cubicBezTo>
                    <a:pt x="344" y="1254"/>
                    <a:pt x="344" y="1254"/>
                    <a:pt x="344" y="1254"/>
                  </a:cubicBezTo>
                  <a:cubicBezTo>
                    <a:pt x="342" y="1210"/>
                    <a:pt x="327" y="1109"/>
                    <a:pt x="248" y="1027"/>
                  </a:cubicBezTo>
                  <a:cubicBezTo>
                    <a:pt x="213" y="991"/>
                    <a:pt x="181" y="943"/>
                    <a:pt x="154" y="885"/>
                  </a:cubicBezTo>
                  <a:cubicBezTo>
                    <a:pt x="154" y="885"/>
                    <a:pt x="154" y="884"/>
                    <a:pt x="153" y="883"/>
                  </a:cubicBezTo>
                  <a:cubicBezTo>
                    <a:pt x="138" y="852"/>
                    <a:pt x="126" y="820"/>
                    <a:pt x="118" y="787"/>
                  </a:cubicBezTo>
                  <a:cubicBezTo>
                    <a:pt x="118" y="787"/>
                    <a:pt x="117" y="786"/>
                    <a:pt x="117" y="786"/>
                  </a:cubicBezTo>
                  <a:cubicBezTo>
                    <a:pt x="117" y="785"/>
                    <a:pt x="117" y="785"/>
                    <a:pt x="117" y="785"/>
                  </a:cubicBezTo>
                  <a:cubicBezTo>
                    <a:pt x="114" y="771"/>
                    <a:pt x="105" y="758"/>
                    <a:pt x="92" y="750"/>
                  </a:cubicBezTo>
                  <a:cubicBezTo>
                    <a:pt x="72" y="738"/>
                    <a:pt x="46" y="739"/>
                    <a:pt x="27" y="753"/>
                  </a:cubicBezTo>
                  <a:cubicBezTo>
                    <a:pt x="8" y="767"/>
                    <a:pt x="0" y="791"/>
                    <a:pt x="6" y="814"/>
                  </a:cubicBezTo>
                  <a:cubicBezTo>
                    <a:pt x="6" y="814"/>
                    <a:pt x="6" y="814"/>
                    <a:pt x="6" y="815"/>
                  </a:cubicBezTo>
                  <a:cubicBezTo>
                    <a:pt x="16" y="856"/>
                    <a:pt x="31" y="897"/>
                    <a:pt x="51" y="935"/>
                  </a:cubicBezTo>
                  <a:cubicBezTo>
                    <a:pt x="83" y="1004"/>
                    <a:pt x="121" y="1062"/>
                    <a:pt x="165" y="1107"/>
                  </a:cubicBezTo>
                  <a:cubicBezTo>
                    <a:pt x="219" y="1163"/>
                    <a:pt x="228" y="1233"/>
                    <a:pt x="230" y="1261"/>
                  </a:cubicBezTo>
                  <a:cubicBezTo>
                    <a:pt x="230" y="1280"/>
                    <a:pt x="230" y="1280"/>
                    <a:pt x="230" y="1280"/>
                  </a:cubicBezTo>
                  <a:cubicBezTo>
                    <a:pt x="230" y="1282"/>
                    <a:pt x="230" y="1284"/>
                    <a:pt x="230" y="1286"/>
                  </a:cubicBezTo>
                  <a:cubicBezTo>
                    <a:pt x="235" y="1333"/>
                    <a:pt x="275" y="1369"/>
                    <a:pt x="322" y="1369"/>
                  </a:cubicBezTo>
                  <a:cubicBezTo>
                    <a:pt x="537" y="1369"/>
                    <a:pt x="537" y="1369"/>
                    <a:pt x="537" y="1369"/>
                  </a:cubicBezTo>
                  <a:cubicBezTo>
                    <a:pt x="589" y="1369"/>
                    <a:pt x="630" y="1327"/>
                    <a:pt x="630" y="1276"/>
                  </a:cubicBezTo>
                  <a:cubicBezTo>
                    <a:pt x="630" y="1253"/>
                    <a:pt x="630" y="1253"/>
                    <a:pt x="630" y="1253"/>
                  </a:cubicBezTo>
                  <a:cubicBezTo>
                    <a:pt x="648" y="1254"/>
                    <a:pt x="667" y="1254"/>
                    <a:pt x="686" y="1254"/>
                  </a:cubicBezTo>
                  <a:cubicBezTo>
                    <a:pt x="686" y="1276"/>
                    <a:pt x="686" y="1276"/>
                    <a:pt x="686" y="1276"/>
                  </a:cubicBezTo>
                  <a:cubicBezTo>
                    <a:pt x="686" y="1327"/>
                    <a:pt x="727" y="1369"/>
                    <a:pt x="778" y="1369"/>
                  </a:cubicBezTo>
                  <a:cubicBezTo>
                    <a:pt x="993" y="1369"/>
                    <a:pt x="993" y="1369"/>
                    <a:pt x="993" y="1369"/>
                  </a:cubicBezTo>
                  <a:cubicBezTo>
                    <a:pt x="1045" y="1369"/>
                    <a:pt x="1086" y="1327"/>
                    <a:pt x="1086" y="1276"/>
                  </a:cubicBezTo>
                  <a:cubicBezTo>
                    <a:pt x="1086" y="1223"/>
                    <a:pt x="1086" y="1223"/>
                    <a:pt x="1086" y="1223"/>
                  </a:cubicBezTo>
                  <a:cubicBezTo>
                    <a:pt x="1087" y="1212"/>
                    <a:pt x="1091" y="1162"/>
                    <a:pt x="1139" y="1118"/>
                  </a:cubicBezTo>
                  <a:cubicBezTo>
                    <a:pt x="1142" y="1116"/>
                    <a:pt x="1145" y="1113"/>
                    <a:pt x="1148" y="1111"/>
                  </a:cubicBezTo>
                  <a:cubicBezTo>
                    <a:pt x="1149" y="1110"/>
                    <a:pt x="1150" y="1109"/>
                    <a:pt x="1151" y="1108"/>
                  </a:cubicBezTo>
                  <a:cubicBezTo>
                    <a:pt x="1221" y="1045"/>
                    <a:pt x="1275" y="968"/>
                    <a:pt x="1308" y="885"/>
                  </a:cubicBezTo>
                  <a:cubicBezTo>
                    <a:pt x="1312" y="885"/>
                    <a:pt x="1312" y="885"/>
                    <a:pt x="1312" y="885"/>
                  </a:cubicBezTo>
                  <a:cubicBezTo>
                    <a:pt x="1380" y="885"/>
                    <a:pt x="1435" y="830"/>
                    <a:pt x="1435" y="762"/>
                  </a:cubicBezTo>
                  <a:cubicBezTo>
                    <a:pt x="1435" y="601"/>
                    <a:pt x="1435" y="601"/>
                    <a:pt x="1435" y="601"/>
                  </a:cubicBezTo>
                  <a:cubicBezTo>
                    <a:pt x="1435" y="534"/>
                    <a:pt x="1380" y="479"/>
                    <a:pt x="1313" y="479"/>
                  </a:cubicBezTo>
                  <a:close/>
                  <a:moveTo>
                    <a:pt x="1313" y="479"/>
                  </a:moveTo>
                  <a:cubicBezTo>
                    <a:pt x="1313" y="479"/>
                    <a:pt x="1313" y="479"/>
                    <a:pt x="1313" y="4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1615738" y="8718551"/>
              <a:ext cx="146050" cy="147638"/>
            </a:xfrm>
            <a:custGeom>
              <a:avLst/>
              <a:gdLst>
                <a:gd name="T0" fmla="*/ 121 w 121"/>
                <a:gd name="T1" fmla="*/ 61 h 121"/>
                <a:gd name="T2" fmla="*/ 60 w 121"/>
                <a:gd name="T3" fmla="*/ 121 h 121"/>
                <a:gd name="T4" fmla="*/ 0 w 121"/>
                <a:gd name="T5" fmla="*/ 61 h 121"/>
                <a:gd name="T6" fmla="*/ 60 w 121"/>
                <a:gd name="T7" fmla="*/ 0 h 121"/>
                <a:gd name="T8" fmla="*/ 121 w 121"/>
                <a:gd name="T9" fmla="*/ 61 h 121"/>
                <a:gd name="T10" fmla="*/ 121 w 121"/>
                <a:gd name="T11" fmla="*/ 61 h 121"/>
                <a:gd name="T12" fmla="*/ 121 w 121"/>
                <a:gd name="T13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1">
                  <a:moveTo>
                    <a:pt x="121" y="61"/>
                  </a:moveTo>
                  <a:cubicBezTo>
                    <a:pt x="121" y="94"/>
                    <a:pt x="94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4" y="0"/>
                    <a:pt x="121" y="27"/>
                    <a:pt x="121" y="61"/>
                  </a:cubicBezTo>
                  <a:close/>
                  <a:moveTo>
                    <a:pt x="121" y="61"/>
                  </a:moveTo>
                  <a:cubicBezTo>
                    <a:pt x="121" y="61"/>
                    <a:pt x="121" y="61"/>
                    <a:pt x="121" y="6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495091" y="3571632"/>
            <a:ext cx="674112" cy="1000954"/>
            <a:chOff x="2606675" y="4899026"/>
            <a:chExt cx="1571625" cy="2333625"/>
          </a:xfrm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2606675" y="5735638"/>
              <a:ext cx="555625" cy="806450"/>
            </a:xfrm>
            <a:custGeom>
              <a:avLst/>
              <a:gdLst>
                <a:gd name="T0" fmla="*/ 335 w 374"/>
                <a:gd name="T1" fmla="*/ 434 h 542"/>
                <a:gd name="T2" fmla="*/ 116 w 374"/>
                <a:gd name="T3" fmla="*/ 68 h 542"/>
                <a:gd name="T4" fmla="*/ 116 w 374"/>
                <a:gd name="T5" fmla="*/ 59 h 542"/>
                <a:gd name="T6" fmla="*/ 59 w 374"/>
                <a:gd name="T7" fmla="*/ 0 h 542"/>
                <a:gd name="T8" fmla="*/ 0 w 374"/>
                <a:gd name="T9" fmla="*/ 57 h 542"/>
                <a:gd name="T10" fmla="*/ 0 w 374"/>
                <a:gd name="T11" fmla="*/ 68 h 542"/>
                <a:gd name="T12" fmla="*/ 281 w 374"/>
                <a:gd name="T13" fmla="*/ 536 h 542"/>
                <a:gd name="T14" fmla="*/ 308 w 374"/>
                <a:gd name="T15" fmla="*/ 542 h 542"/>
                <a:gd name="T16" fmla="*/ 359 w 374"/>
                <a:gd name="T17" fmla="*/ 512 h 542"/>
                <a:gd name="T18" fmla="*/ 335 w 374"/>
                <a:gd name="T19" fmla="*/ 434 h 542"/>
                <a:gd name="T20" fmla="*/ 335 w 374"/>
                <a:gd name="T21" fmla="*/ 434 h 542"/>
                <a:gd name="T22" fmla="*/ 335 w 374"/>
                <a:gd name="T23" fmla="*/ 43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4" h="542">
                  <a:moveTo>
                    <a:pt x="335" y="434"/>
                  </a:moveTo>
                  <a:cubicBezTo>
                    <a:pt x="200" y="362"/>
                    <a:pt x="116" y="222"/>
                    <a:pt x="116" y="68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27"/>
                    <a:pt x="91" y="1"/>
                    <a:pt x="59" y="0"/>
                  </a:cubicBezTo>
                  <a:cubicBezTo>
                    <a:pt x="28" y="0"/>
                    <a:pt x="1" y="25"/>
                    <a:pt x="0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265"/>
                    <a:pt x="108" y="443"/>
                    <a:pt x="281" y="536"/>
                  </a:cubicBezTo>
                  <a:cubicBezTo>
                    <a:pt x="290" y="540"/>
                    <a:pt x="299" y="542"/>
                    <a:pt x="308" y="542"/>
                  </a:cubicBezTo>
                  <a:cubicBezTo>
                    <a:pt x="329" y="542"/>
                    <a:pt x="349" y="531"/>
                    <a:pt x="359" y="512"/>
                  </a:cubicBezTo>
                  <a:cubicBezTo>
                    <a:pt x="374" y="483"/>
                    <a:pt x="363" y="449"/>
                    <a:pt x="335" y="434"/>
                  </a:cubicBezTo>
                  <a:close/>
                  <a:moveTo>
                    <a:pt x="335" y="434"/>
                  </a:moveTo>
                  <a:cubicBezTo>
                    <a:pt x="335" y="434"/>
                    <a:pt x="335" y="434"/>
                    <a:pt x="335" y="43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955925" y="5738813"/>
              <a:ext cx="1222375" cy="1493838"/>
            </a:xfrm>
            <a:custGeom>
              <a:avLst/>
              <a:gdLst>
                <a:gd name="T0" fmla="*/ 765 w 823"/>
                <a:gd name="T1" fmla="*/ 1 h 1003"/>
                <a:gd name="T2" fmla="*/ 708 w 823"/>
                <a:gd name="T3" fmla="*/ 59 h 1003"/>
                <a:gd name="T4" fmla="*/ 708 w 823"/>
                <a:gd name="T5" fmla="*/ 66 h 1003"/>
                <a:gd name="T6" fmla="*/ 294 w 823"/>
                <a:gd name="T7" fmla="*/ 479 h 1003"/>
                <a:gd name="T8" fmla="*/ 243 w 823"/>
                <a:gd name="T9" fmla="*/ 511 h 1003"/>
                <a:gd name="T10" fmla="*/ 236 w 823"/>
                <a:gd name="T11" fmla="*/ 539 h 1003"/>
                <a:gd name="T12" fmla="*/ 238 w 823"/>
                <a:gd name="T13" fmla="*/ 888 h 1003"/>
                <a:gd name="T14" fmla="*/ 57 w 823"/>
                <a:gd name="T15" fmla="*/ 888 h 1003"/>
                <a:gd name="T16" fmla="*/ 0 w 823"/>
                <a:gd name="T17" fmla="*/ 945 h 1003"/>
                <a:gd name="T18" fmla="*/ 57 w 823"/>
                <a:gd name="T19" fmla="*/ 1003 h 1003"/>
                <a:gd name="T20" fmla="*/ 531 w 823"/>
                <a:gd name="T21" fmla="*/ 1003 h 1003"/>
                <a:gd name="T22" fmla="*/ 589 w 823"/>
                <a:gd name="T23" fmla="*/ 945 h 1003"/>
                <a:gd name="T24" fmla="*/ 531 w 823"/>
                <a:gd name="T25" fmla="*/ 888 h 1003"/>
                <a:gd name="T26" fmla="*/ 353 w 823"/>
                <a:gd name="T27" fmla="*/ 888 h 1003"/>
                <a:gd name="T28" fmla="*/ 351 w 823"/>
                <a:gd name="T29" fmla="*/ 591 h 1003"/>
                <a:gd name="T30" fmla="*/ 823 w 823"/>
                <a:gd name="T31" fmla="*/ 66 h 1003"/>
                <a:gd name="T32" fmla="*/ 823 w 823"/>
                <a:gd name="T33" fmla="*/ 57 h 1003"/>
                <a:gd name="T34" fmla="*/ 765 w 823"/>
                <a:gd name="T35" fmla="*/ 1 h 1003"/>
                <a:gd name="T36" fmla="*/ 765 w 823"/>
                <a:gd name="T37" fmla="*/ 1 h 1003"/>
                <a:gd name="T38" fmla="*/ 765 w 823"/>
                <a:gd name="T39" fmla="*/ 1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1003">
                  <a:moveTo>
                    <a:pt x="765" y="1"/>
                  </a:moveTo>
                  <a:cubicBezTo>
                    <a:pt x="733" y="1"/>
                    <a:pt x="707" y="27"/>
                    <a:pt x="708" y="59"/>
                  </a:cubicBezTo>
                  <a:cubicBezTo>
                    <a:pt x="708" y="66"/>
                    <a:pt x="708" y="66"/>
                    <a:pt x="708" y="66"/>
                  </a:cubicBezTo>
                  <a:cubicBezTo>
                    <a:pt x="708" y="294"/>
                    <a:pt x="522" y="479"/>
                    <a:pt x="294" y="479"/>
                  </a:cubicBezTo>
                  <a:cubicBezTo>
                    <a:pt x="272" y="479"/>
                    <a:pt x="252" y="492"/>
                    <a:pt x="243" y="511"/>
                  </a:cubicBezTo>
                  <a:cubicBezTo>
                    <a:pt x="238" y="519"/>
                    <a:pt x="236" y="529"/>
                    <a:pt x="236" y="539"/>
                  </a:cubicBezTo>
                  <a:cubicBezTo>
                    <a:pt x="238" y="888"/>
                    <a:pt x="238" y="888"/>
                    <a:pt x="238" y="888"/>
                  </a:cubicBezTo>
                  <a:cubicBezTo>
                    <a:pt x="57" y="888"/>
                    <a:pt x="57" y="888"/>
                    <a:pt x="57" y="888"/>
                  </a:cubicBezTo>
                  <a:cubicBezTo>
                    <a:pt x="26" y="888"/>
                    <a:pt x="0" y="914"/>
                    <a:pt x="0" y="945"/>
                  </a:cubicBezTo>
                  <a:cubicBezTo>
                    <a:pt x="0" y="977"/>
                    <a:pt x="26" y="1003"/>
                    <a:pt x="57" y="1003"/>
                  </a:cubicBezTo>
                  <a:cubicBezTo>
                    <a:pt x="531" y="1003"/>
                    <a:pt x="531" y="1003"/>
                    <a:pt x="531" y="1003"/>
                  </a:cubicBezTo>
                  <a:cubicBezTo>
                    <a:pt x="563" y="1003"/>
                    <a:pt x="589" y="977"/>
                    <a:pt x="589" y="945"/>
                  </a:cubicBezTo>
                  <a:cubicBezTo>
                    <a:pt x="589" y="914"/>
                    <a:pt x="563" y="888"/>
                    <a:pt x="531" y="888"/>
                  </a:cubicBezTo>
                  <a:cubicBezTo>
                    <a:pt x="353" y="888"/>
                    <a:pt x="353" y="888"/>
                    <a:pt x="353" y="888"/>
                  </a:cubicBezTo>
                  <a:cubicBezTo>
                    <a:pt x="351" y="591"/>
                    <a:pt x="351" y="591"/>
                    <a:pt x="351" y="591"/>
                  </a:cubicBezTo>
                  <a:cubicBezTo>
                    <a:pt x="616" y="563"/>
                    <a:pt x="823" y="338"/>
                    <a:pt x="823" y="66"/>
                  </a:cubicBezTo>
                  <a:cubicBezTo>
                    <a:pt x="823" y="57"/>
                    <a:pt x="823" y="57"/>
                    <a:pt x="823" y="57"/>
                  </a:cubicBezTo>
                  <a:cubicBezTo>
                    <a:pt x="823" y="26"/>
                    <a:pt x="797" y="0"/>
                    <a:pt x="765" y="1"/>
                  </a:cubicBezTo>
                  <a:close/>
                  <a:moveTo>
                    <a:pt x="765" y="1"/>
                  </a:moveTo>
                  <a:cubicBezTo>
                    <a:pt x="765" y="1"/>
                    <a:pt x="765" y="1"/>
                    <a:pt x="765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2979738" y="4899026"/>
              <a:ext cx="831850" cy="1304925"/>
            </a:xfrm>
            <a:custGeom>
              <a:avLst/>
              <a:gdLst>
                <a:gd name="T0" fmla="*/ 282 w 560"/>
                <a:gd name="T1" fmla="*/ 0 h 877"/>
                <a:gd name="T2" fmla="*/ 278 w 560"/>
                <a:gd name="T3" fmla="*/ 0 h 877"/>
                <a:gd name="T4" fmla="*/ 0 w 560"/>
                <a:gd name="T5" fmla="*/ 278 h 877"/>
                <a:gd name="T6" fmla="*/ 0 w 560"/>
                <a:gd name="T7" fmla="*/ 599 h 877"/>
                <a:gd name="T8" fmla="*/ 278 w 560"/>
                <a:gd name="T9" fmla="*/ 877 h 877"/>
                <a:gd name="T10" fmla="*/ 282 w 560"/>
                <a:gd name="T11" fmla="*/ 877 h 877"/>
                <a:gd name="T12" fmla="*/ 560 w 560"/>
                <a:gd name="T13" fmla="*/ 599 h 877"/>
                <a:gd name="T14" fmla="*/ 560 w 560"/>
                <a:gd name="T15" fmla="*/ 278 h 877"/>
                <a:gd name="T16" fmla="*/ 282 w 560"/>
                <a:gd name="T17" fmla="*/ 0 h 877"/>
                <a:gd name="T18" fmla="*/ 445 w 560"/>
                <a:gd name="T19" fmla="*/ 599 h 877"/>
                <a:gd name="T20" fmla="*/ 282 w 560"/>
                <a:gd name="T21" fmla="*/ 762 h 877"/>
                <a:gd name="T22" fmla="*/ 278 w 560"/>
                <a:gd name="T23" fmla="*/ 762 h 877"/>
                <a:gd name="T24" fmla="*/ 115 w 560"/>
                <a:gd name="T25" fmla="*/ 599 h 877"/>
                <a:gd name="T26" fmla="*/ 115 w 560"/>
                <a:gd name="T27" fmla="*/ 278 h 877"/>
                <a:gd name="T28" fmla="*/ 278 w 560"/>
                <a:gd name="T29" fmla="*/ 115 h 877"/>
                <a:gd name="T30" fmla="*/ 282 w 560"/>
                <a:gd name="T31" fmla="*/ 115 h 877"/>
                <a:gd name="T32" fmla="*/ 445 w 560"/>
                <a:gd name="T33" fmla="*/ 278 h 877"/>
                <a:gd name="T34" fmla="*/ 445 w 560"/>
                <a:gd name="T35" fmla="*/ 599 h 877"/>
                <a:gd name="T36" fmla="*/ 445 w 560"/>
                <a:gd name="T37" fmla="*/ 599 h 877"/>
                <a:gd name="T38" fmla="*/ 445 w 560"/>
                <a:gd name="T39" fmla="*/ 59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0" h="877">
                  <a:moveTo>
                    <a:pt x="282" y="0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125" y="0"/>
                    <a:pt x="0" y="125"/>
                    <a:pt x="0" y="278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0" y="752"/>
                    <a:pt x="125" y="877"/>
                    <a:pt x="278" y="877"/>
                  </a:cubicBezTo>
                  <a:cubicBezTo>
                    <a:pt x="282" y="877"/>
                    <a:pt x="282" y="877"/>
                    <a:pt x="282" y="877"/>
                  </a:cubicBezTo>
                  <a:cubicBezTo>
                    <a:pt x="435" y="877"/>
                    <a:pt x="560" y="752"/>
                    <a:pt x="560" y="599"/>
                  </a:cubicBezTo>
                  <a:cubicBezTo>
                    <a:pt x="560" y="278"/>
                    <a:pt x="560" y="278"/>
                    <a:pt x="560" y="278"/>
                  </a:cubicBezTo>
                  <a:cubicBezTo>
                    <a:pt x="560" y="125"/>
                    <a:pt x="435" y="0"/>
                    <a:pt x="282" y="0"/>
                  </a:cubicBezTo>
                  <a:close/>
                  <a:moveTo>
                    <a:pt x="445" y="599"/>
                  </a:moveTo>
                  <a:cubicBezTo>
                    <a:pt x="445" y="689"/>
                    <a:pt x="372" y="762"/>
                    <a:pt x="282" y="762"/>
                  </a:cubicBezTo>
                  <a:cubicBezTo>
                    <a:pt x="278" y="762"/>
                    <a:pt x="278" y="762"/>
                    <a:pt x="278" y="762"/>
                  </a:cubicBezTo>
                  <a:cubicBezTo>
                    <a:pt x="188" y="762"/>
                    <a:pt x="115" y="689"/>
                    <a:pt x="115" y="599"/>
                  </a:cubicBezTo>
                  <a:cubicBezTo>
                    <a:pt x="115" y="278"/>
                    <a:pt x="115" y="278"/>
                    <a:pt x="115" y="278"/>
                  </a:cubicBezTo>
                  <a:cubicBezTo>
                    <a:pt x="115" y="188"/>
                    <a:pt x="188" y="115"/>
                    <a:pt x="278" y="115"/>
                  </a:cubicBezTo>
                  <a:cubicBezTo>
                    <a:pt x="282" y="115"/>
                    <a:pt x="282" y="115"/>
                    <a:pt x="282" y="115"/>
                  </a:cubicBezTo>
                  <a:cubicBezTo>
                    <a:pt x="372" y="115"/>
                    <a:pt x="445" y="188"/>
                    <a:pt x="445" y="278"/>
                  </a:cubicBezTo>
                  <a:lnTo>
                    <a:pt x="445" y="599"/>
                  </a:lnTo>
                  <a:close/>
                  <a:moveTo>
                    <a:pt x="445" y="599"/>
                  </a:moveTo>
                  <a:cubicBezTo>
                    <a:pt x="445" y="599"/>
                    <a:pt x="445" y="599"/>
                    <a:pt x="445" y="59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41318" y="3570271"/>
            <a:ext cx="999592" cy="996187"/>
            <a:chOff x="1588" y="4895851"/>
            <a:chExt cx="2330450" cy="2322512"/>
          </a:xfrm>
        </p:grpSpPr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1588" y="5243513"/>
              <a:ext cx="1985963" cy="1974850"/>
            </a:xfrm>
            <a:custGeom>
              <a:avLst/>
              <a:gdLst>
                <a:gd name="T0" fmla="*/ 1219 w 1336"/>
                <a:gd name="T1" fmla="*/ 886 h 1327"/>
                <a:gd name="T2" fmla="*/ 1114 w 1336"/>
                <a:gd name="T3" fmla="*/ 781 h 1327"/>
                <a:gd name="T4" fmla="*/ 889 w 1336"/>
                <a:gd name="T5" fmla="*/ 781 h 1327"/>
                <a:gd name="T6" fmla="*/ 809 w 1336"/>
                <a:gd name="T7" fmla="*/ 862 h 1327"/>
                <a:gd name="T8" fmla="*/ 570 w 1336"/>
                <a:gd name="T9" fmla="*/ 666 h 1327"/>
                <a:gd name="T10" fmla="*/ 483 w 1336"/>
                <a:gd name="T11" fmla="*/ 742 h 1327"/>
                <a:gd name="T12" fmla="*/ 631 w 1336"/>
                <a:gd name="T13" fmla="*/ 884 h 1327"/>
                <a:gd name="T14" fmla="*/ 790 w 1336"/>
                <a:gd name="T15" fmla="*/ 980 h 1327"/>
                <a:gd name="T16" fmla="*/ 877 w 1336"/>
                <a:gd name="T17" fmla="*/ 958 h 1327"/>
                <a:gd name="T18" fmla="*/ 971 w 1336"/>
                <a:gd name="T19" fmla="*/ 863 h 1327"/>
                <a:gd name="T20" fmla="*/ 1033 w 1336"/>
                <a:gd name="T21" fmla="*/ 863 h 1327"/>
                <a:gd name="T22" fmla="*/ 1139 w 1336"/>
                <a:gd name="T23" fmla="*/ 968 h 1327"/>
                <a:gd name="T24" fmla="*/ 1191 w 1336"/>
                <a:gd name="T25" fmla="*/ 1020 h 1327"/>
                <a:gd name="T26" fmla="*/ 1093 w 1336"/>
                <a:gd name="T27" fmla="*/ 1177 h 1327"/>
                <a:gd name="T28" fmla="*/ 849 w 1336"/>
                <a:gd name="T29" fmla="*/ 1180 h 1327"/>
                <a:gd name="T30" fmla="*/ 185 w 1336"/>
                <a:gd name="T31" fmla="*/ 561 h 1327"/>
                <a:gd name="T32" fmla="*/ 158 w 1336"/>
                <a:gd name="T33" fmla="*/ 239 h 1327"/>
                <a:gd name="T34" fmla="*/ 251 w 1336"/>
                <a:gd name="T35" fmla="*/ 149 h 1327"/>
                <a:gd name="T36" fmla="*/ 314 w 1336"/>
                <a:gd name="T37" fmla="*/ 148 h 1327"/>
                <a:gd name="T38" fmla="*/ 472 w 1336"/>
                <a:gd name="T39" fmla="*/ 307 h 1327"/>
                <a:gd name="T40" fmla="*/ 472 w 1336"/>
                <a:gd name="T41" fmla="*/ 364 h 1327"/>
                <a:gd name="T42" fmla="*/ 374 w 1336"/>
                <a:gd name="T43" fmla="*/ 543 h 1327"/>
                <a:gd name="T44" fmla="*/ 553 w 1336"/>
                <a:gd name="T45" fmla="*/ 445 h 1327"/>
                <a:gd name="T46" fmla="*/ 553 w 1336"/>
                <a:gd name="T47" fmla="*/ 224 h 1327"/>
                <a:gd name="T48" fmla="*/ 172 w 1336"/>
                <a:gd name="T49" fmla="*/ 66 h 1327"/>
                <a:gd name="T50" fmla="*/ 84 w 1336"/>
                <a:gd name="T51" fmla="*/ 152 h 1327"/>
                <a:gd name="T52" fmla="*/ 5 w 1336"/>
                <a:gd name="T53" fmla="*/ 352 h 1327"/>
                <a:gd name="T54" fmla="*/ 81 w 1336"/>
                <a:gd name="T55" fmla="*/ 611 h 1327"/>
                <a:gd name="T56" fmla="*/ 808 w 1336"/>
                <a:gd name="T57" fmla="*/ 1288 h 1327"/>
                <a:gd name="T58" fmla="*/ 1029 w 1336"/>
                <a:gd name="T59" fmla="*/ 1326 h 1327"/>
                <a:gd name="T60" fmla="*/ 1174 w 1336"/>
                <a:gd name="T61" fmla="*/ 1258 h 1327"/>
                <a:gd name="T62" fmla="*/ 1273 w 1336"/>
                <a:gd name="T63" fmla="*/ 1159 h 1327"/>
                <a:gd name="T64" fmla="*/ 1273 w 1336"/>
                <a:gd name="T65" fmla="*/ 940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36" h="1327">
                  <a:moveTo>
                    <a:pt x="1273" y="940"/>
                  </a:moveTo>
                  <a:cubicBezTo>
                    <a:pt x="1255" y="921"/>
                    <a:pt x="1237" y="903"/>
                    <a:pt x="1219" y="886"/>
                  </a:cubicBezTo>
                  <a:cubicBezTo>
                    <a:pt x="1210" y="877"/>
                    <a:pt x="1201" y="868"/>
                    <a:pt x="1192" y="859"/>
                  </a:cubicBezTo>
                  <a:cubicBezTo>
                    <a:pt x="1114" y="781"/>
                    <a:pt x="1114" y="781"/>
                    <a:pt x="1114" y="781"/>
                  </a:cubicBezTo>
                  <a:cubicBezTo>
                    <a:pt x="1081" y="748"/>
                    <a:pt x="1042" y="730"/>
                    <a:pt x="1002" y="730"/>
                  </a:cubicBezTo>
                  <a:cubicBezTo>
                    <a:pt x="961" y="730"/>
                    <a:pt x="923" y="748"/>
                    <a:pt x="889" y="781"/>
                  </a:cubicBezTo>
                  <a:cubicBezTo>
                    <a:pt x="881" y="789"/>
                    <a:pt x="873" y="797"/>
                    <a:pt x="865" y="805"/>
                  </a:cubicBezTo>
                  <a:cubicBezTo>
                    <a:pt x="846" y="823"/>
                    <a:pt x="827" y="842"/>
                    <a:pt x="809" y="862"/>
                  </a:cubicBezTo>
                  <a:cubicBezTo>
                    <a:pt x="776" y="846"/>
                    <a:pt x="742" y="824"/>
                    <a:pt x="703" y="793"/>
                  </a:cubicBezTo>
                  <a:cubicBezTo>
                    <a:pt x="652" y="752"/>
                    <a:pt x="609" y="710"/>
                    <a:pt x="570" y="666"/>
                  </a:cubicBezTo>
                  <a:cubicBezTo>
                    <a:pt x="549" y="642"/>
                    <a:pt x="513" y="639"/>
                    <a:pt x="489" y="660"/>
                  </a:cubicBezTo>
                  <a:cubicBezTo>
                    <a:pt x="465" y="681"/>
                    <a:pt x="462" y="718"/>
                    <a:pt x="483" y="742"/>
                  </a:cubicBezTo>
                  <a:cubicBezTo>
                    <a:pt x="526" y="791"/>
                    <a:pt x="574" y="837"/>
                    <a:pt x="631" y="883"/>
                  </a:cubicBezTo>
                  <a:cubicBezTo>
                    <a:pt x="631" y="883"/>
                    <a:pt x="631" y="884"/>
                    <a:pt x="631" y="884"/>
                  </a:cubicBezTo>
                  <a:cubicBezTo>
                    <a:pt x="688" y="928"/>
                    <a:pt x="736" y="958"/>
                    <a:pt x="787" y="979"/>
                  </a:cubicBezTo>
                  <a:cubicBezTo>
                    <a:pt x="788" y="979"/>
                    <a:pt x="789" y="980"/>
                    <a:pt x="790" y="980"/>
                  </a:cubicBezTo>
                  <a:cubicBezTo>
                    <a:pt x="803" y="984"/>
                    <a:pt x="839" y="996"/>
                    <a:pt x="875" y="961"/>
                  </a:cubicBezTo>
                  <a:cubicBezTo>
                    <a:pt x="877" y="958"/>
                    <a:pt x="877" y="958"/>
                    <a:pt x="877" y="958"/>
                  </a:cubicBezTo>
                  <a:cubicBezTo>
                    <a:pt x="899" y="934"/>
                    <a:pt x="922" y="911"/>
                    <a:pt x="946" y="887"/>
                  </a:cubicBezTo>
                  <a:cubicBezTo>
                    <a:pt x="955" y="879"/>
                    <a:pt x="963" y="871"/>
                    <a:pt x="971" y="863"/>
                  </a:cubicBezTo>
                  <a:cubicBezTo>
                    <a:pt x="979" y="855"/>
                    <a:pt x="991" y="845"/>
                    <a:pt x="1002" y="845"/>
                  </a:cubicBezTo>
                  <a:cubicBezTo>
                    <a:pt x="1014" y="845"/>
                    <a:pt x="1025" y="855"/>
                    <a:pt x="1033" y="863"/>
                  </a:cubicBezTo>
                  <a:cubicBezTo>
                    <a:pt x="1111" y="941"/>
                    <a:pt x="1111" y="941"/>
                    <a:pt x="1111" y="941"/>
                  </a:cubicBezTo>
                  <a:cubicBezTo>
                    <a:pt x="1121" y="950"/>
                    <a:pt x="1130" y="959"/>
                    <a:pt x="1139" y="968"/>
                  </a:cubicBezTo>
                  <a:cubicBezTo>
                    <a:pt x="1157" y="986"/>
                    <a:pt x="1174" y="1002"/>
                    <a:pt x="1190" y="1019"/>
                  </a:cubicBezTo>
                  <a:cubicBezTo>
                    <a:pt x="1190" y="1020"/>
                    <a:pt x="1191" y="1020"/>
                    <a:pt x="1191" y="1020"/>
                  </a:cubicBezTo>
                  <a:cubicBezTo>
                    <a:pt x="1203" y="1033"/>
                    <a:pt x="1216" y="1052"/>
                    <a:pt x="1190" y="1079"/>
                  </a:cubicBezTo>
                  <a:cubicBezTo>
                    <a:pt x="1093" y="1177"/>
                    <a:pt x="1093" y="1177"/>
                    <a:pt x="1093" y="1177"/>
                  </a:cubicBezTo>
                  <a:cubicBezTo>
                    <a:pt x="1072" y="1198"/>
                    <a:pt x="1049" y="1209"/>
                    <a:pt x="1020" y="1211"/>
                  </a:cubicBezTo>
                  <a:cubicBezTo>
                    <a:pt x="970" y="1215"/>
                    <a:pt x="918" y="1206"/>
                    <a:pt x="849" y="1180"/>
                  </a:cubicBezTo>
                  <a:cubicBezTo>
                    <a:pt x="734" y="1138"/>
                    <a:pt x="627" y="1074"/>
                    <a:pt x="512" y="978"/>
                  </a:cubicBezTo>
                  <a:cubicBezTo>
                    <a:pt x="372" y="861"/>
                    <a:pt x="262" y="721"/>
                    <a:pt x="185" y="561"/>
                  </a:cubicBezTo>
                  <a:cubicBezTo>
                    <a:pt x="158" y="503"/>
                    <a:pt x="125" y="426"/>
                    <a:pt x="120" y="345"/>
                  </a:cubicBezTo>
                  <a:cubicBezTo>
                    <a:pt x="117" y="299"/>
                    <a:pt x="129" y="267"/>
                    <a:pt x="158" y="239"/>
                  </a:cubicBezTo>
                  <a:cubicBezTo>
                    <a:pt x="180" y="221"/>
                    <a:pt x="199" y="202"/>
                    <a:pt x="217" y="183"/>
                  </a:cubicBezTo>
                  <a:cubicBezTo>
                    <a:pt x="228" y="171"/>
                    <a:pt x="239" y="160"/>
                    <a:pt x="251" y="149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74" y="127"/>
                    <a:pt x="293" y="127"/>
                    <a:pt x="314" y="148"/>
                  </a:cubicBezTo>
                  <a:cubicBezTo>
                    <a:pt x="471" y="306"/>
                    <a:pt x="471" y="306"/>
                    <a:pt x="471" y="306"/>
                  </a:cubicBezTo>
                  <a:cubicBezTo>
                    <a:pt x="472" y="307"/>
                    <a:pt x="472" y="307"/>
                    <a:pt x="472" y="307"/>
                  </a:cubicBezTo>
                  <a:cubicBezTo>
                    <a:pt x="479" y="313"/>
                    <a:pt x="487" y="323"/>
                    <a:pt x="487" y="334"/>
                  </a:cubicBezTo>
                  <a:cubicBezTo>
                    <a:pt x="487" y="345"/>
                    <a:pt x="479" y="356"/>
                    <a:pt x="472" y="364"/>
                  </a:cubicBezTo>
                  <a:cubicBezTo>
                    <a:pt x="374" y="462"/>
                    <a:pt x="374" y="462"/>
                    <a:pt x="374" y="462"/>
                  </a:cubicBezTo>
                  <a:cubicBezTo>
                    <a:pt x="351" y="484"/>
                    <a:pt x="351" y="521"/>
                    <a:pt x="374" y="543"/>
                  </a:cubicBezTo>
                  <a:cubicBezTo>
                    <a:pt x="396" y="566"/>
                    <a:pt x="433" y="566"/>
                    <a:pt x="455" y="543"/>
                  </a:cubicBezTo>
                  <a:cubicBezTo>
                    <a:pt x="553" y="445"/>
                    <a:pt x="553" y="445"/>
                    <a:pt x="553" y="445"/>
                  </a:cubicBezTo>
                  <a:cubicBezTo>
                    <a:pt x="586" y="412"/>
                    <a:pt x="603" y="374"/>
                    <a:pt x="603" y="333"/>
                  </a:cubicBezTo>
                  <a:cubicBezTo>
                    <a:pt x="603" y="293"/>
                    <a:pt x="585" y="255"/>
                    <a:pt x="553" y="224"/>
                  </a:cubicBezTo>
                  <a:cubicBezTo>
                    <a:pt x="396" y="67"/>
                    <a:pt x="396" y="67"/>
                    <a:pt x="396" y="67"/>
                  </a:cubicBezTo>
                  <a:cubicBezTo>
                    <a:pt x="330" y="1"/>
                    <a:pt x="240" y="0"/>
                    <a:pt x="172" y="66"/>
                  </a:cubicBezTo>
                  <a:cubicBezTo>
                    <a:pt x="158" y="78"/>
                    <a:pt x="146" y="91"/>
                    <a:pt x="134" y="103"/>
                  </a:cubicBezTo>
                  <a:cubicBezTo>
                    <a:pt x="117" y="121"/>
                    <a:pt x="101" y="138"/>
                    <a:pt x="84" y="152"/>
                  </a:cubicBezTo>
                  <a:cubicBezTo>
                    <a:pt x="83" y="153"/>
                    <a:pt x="83" y="153"/>
                    <a:pt x="82" y="154"/>
                  </a:cubicBezTo>
                  <a:cubicBezTo>
                    <a:pt x="26" y="205"/>
                    <a:pt x="0" y="271"/>
                    <a:pt x="5" y="352"/>
                  </a:cubicBezTo>
                  <a:cubicBezTo>
                    <a:pt x="12" y="453"/>
                    <a:pt x="49" y="543"/>
                    <a:pt x="81" y="611"/>
                  </a:cubicBezTo>
                  <a:cubicBezTo>
                    <a:pt x="81" y="611"/>
                    <a:pt x="81" y="611"/>
                    <a:pt x="81" y="611"/>
                  </a:cubicBezTo>
                  <a:cubicBezTo>
                    <a:pt x="166" y="786"/>
                    <a:pt x="286" y="939"/>
                    <a:pt x="438" y="1066"/>
                  </a:cubicBezTo>
                  <a:cubicBezTo>
                    <a:pt x="563" y="1170"/>
                    <a:pt x="681" y="1241"/>
                    <a:pt x="808" y="1288"/>
                  </a:cubicBezTo>
                  <a:cubicBezTo>
                    <a:pt x="855" y="1305"/>
                    <a:pt x="923" y="1327"/>
                    <a:pt x="998" y="1327"/>
                  </a:cubicBezTo>
                  <a:cubicBezTo>
                    <a:pt x="1008" y="1327"/>
                    <a:pt x="1019" y="1327"/>
                    <a:pt x="1029" y="1326"/>
                  </a:cubicBezTo>
                  <a:cubicBezTo>
                    <a:pt x="1029" y="1326"/>
                    <a:pt x="1029" y="1326"/>
                    <a:pt x="1029" y="1326"/>
                  </a:cubicBezTo>
                  <a:cubicBezTo>
                    <a:pt x="1085" y="1321"/>
                    <a:pt x="1134" y="1298"/>
                    <a:pt x="1174" y="1258"/>
                  </a:cubicBezTo>
                  <a:cubicBezTo>
                    <a:pt x="1272" y="1160"/>
                    <a:pt x="1272" y="1160"/>
                    <a:pt x="1272" y="1160"/>
                  </a:cubicBezTo>
                  <a:cubicBezTo>
                    <a:pt x="1273" y="1159"/>
                    <a:pt x="1273" y="1159"/>
                    <a:pt x="1273" y="1159"/>
                  </a:cubicBezTo>
                  <a:cubicBezTo>
                    <a:pt x="1336" y="1094"/>
                    <a:pt x="1335" y="1004"/>
                    <a:pt x="1273" y="940"/>
                  </a:cubicBezTo>
                  <a:close/>
                  <a:moveTo>
                    <a:pt x="1273" y="940"/>
                  </a:moveTo>
                  <a:cubicBezTo>
                    <a:pt x="1273" y="940"/>
                    <a:pt x="1273" y="940"/>
                    <a:pt x="1273" y="94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1060450" y="5357813"/>
              <a:ext cx="806450" cy="803275"/>
            </a:xfrm>
            <a:custGeom>
              <a:avLst/>
              <a:gdLst>
                <a:gd name="T0" fmla="*/ 538 w 543"/>
                <a:gd name="T1" fmla="*/ 471 h 539"/>
                <a:gd name="T2" fmla="*/ 379 w 543"/>
                <a:gd name="T3" fmla="*/ 164 h 539"/>
                <a:gd name="T4" fmla="*/ 72 w 543"/>
                <a:gd name="T5" fmla="*/ 6 h 539"/>
                <a:gd name="T6" fmla="*/ 6 w 543"/>
                <a:gd name="T7" fmla="*/ 53 h 539"/>
                <a:gd name="T8" fmla="*/ 53 w 543"/>
                <a:gd name="T9" fmla="*/ 119 h 539"/>
                <a:gd name="T10" fmla="*/ 298 w 543"/>
                <a:gd name="T11" fmla="*/ 246 h 539"/>
                <a:gd name="T12" fmla="*/ 425 w 543"/>
                <a:gd name="T13" fmla="*/ 491 h 539"/>
                <a:gd name="T14" fmla="*/ 481 w 543"/>
                <a:gd name="T15" fmla="*/ 539 h 539"/>
                <a:gd name="T16" fmla="*/ 491 w 543"/>
                <a:gd name="T17" fmla="*/ 538 h 539"/>
                <a:gd name="T18" fmla="*/ 538 w 543"/>
                <a:gd name="T19" fmla="*/ 471 h 539"/>
                <a:gd name="T20" fmla="*/ 538 w 543"/>
                <a:gd name="T21" fmla="*/ 471 h 539"/>
                <a:gd name="T22" fmla="*/ 538 w 543"/>
                <a:gd name="T23" fmla="*/ 471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3" h="539">
                  <a:moveTo>
                    <a:pt x="538" y="471"/>
                  </a:moveTo>
                  <a:cubicBezTo>
                    <a:pt x="518" y="355"/>
                    <a:pt x="463" y="249"/>
                    <a:pt x="379" y="164"/>
                  </a:cubicBezTo>
                  <a:cubicBezTo>
                    <a:pt x="295" y="80"/>
                    <a:pt x="189" y="25"/>
                    <a:pt x="72" y="6"/>
                  </a:cubicBezTo>
                  <a:cubicBezTo>
                    <a:pt x="41" y="0"/>
                    <a:pt x="11" y="21"/>
                    <a:pt x="6" y="53"/>
                  </a:cubicBezTo>
                  <a:cubicBezTo>
                    <a:pt x="0" y="84"/>
                    <a:pt x="22" y="114"/>
                    <a:pt x="53" y="119"/>
                  </a:cubicBezTo>
                  <a:cubicBezTo>
                    <a:pt x="146" y="135"/>
                    <a:pt x="230" y="179"/>
                    <a:pt x="298" y="246"/>
                  </a:cubicBezTo>
                  <a:cubicBezTo>
                    <a:pt x="365" y="313"/>
                    <a:pt x="409" y="398"/>
                    <a:pt x="425" y="491"/>
                  </a:cubicBezTo>
                  <a:cubicBezTo>
                    <a:pt x="430" y="519"/>
                    <a:pt x="454" y="539"/>
                    <a:pt x="481" y="539"/>
                  </a:cubicBezTo>
                  <a:cubicBezTo>
                    <a:pt x="485" y="539"/>
                    <a:pt x="488" y="539"/>
                    <a:pt x="491" y="538"/>
                  </a:cubicBezTo>
                  <a:cubicBezTo>
                    <a:pt x="522" y="533"/>
                    <a:pt x="543" y="503"/>
                    <a:pt x="538" y="471"/>
                  </a:cubicBezTo>
                  <a:close/>
                  <a:moveTo>
                    <a:pt x="538" y="471"/>
                  </a:moveTo>
                  <a:cubicBezTo>
                    <a:pt x="538" y="471"/>
                    <a:pt x="538" y="471"/>
                    <a:pt x="538" y="47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1082675" y="4895851"/>
              <a:ext cx="1249363" cy="1243013"/>
            </a:xfrm>
            <a:custGeom>
              <a:avLst/>
              <a:gdLst>
                <a:gd name="T0" fmla="*/ 835 w 840"/>
                <a:gd name="T1" fmla="*/ 768 h 836"/>
                <a:gd name="T2" fmla="*/ 574 w 840"/>
                <a:gd name="T3" fmla="*/ 266 h 836"/>
                <a:gd name="T4" fmla="*/ 72 w 840"/>
                <a:gd name="T5" fmla="*/ 6 h 836"/>
                <a:gd name="T6" fmla="*/ 5 w 840"/>
                <a:gd name="T7" fmla="*/ 53 h 836"/>
                <a:gd name="T8" fmla="*/ 52 w 840"/>
                <a:gd name="T9" fmla="*/ 119 h 836"/>
                <a:gd name="T10" fmla="*/ 493 w 840"/>
                <a:gd name="T11" fmla="*/ 347 h 836"/>
                <a:gd name="T12" fmla="*/ 721 w 840"/>
                <a:gd name="T13" fmla="*/ 788 h 836"/>
                <a:gd name="T14" fmla="*/ 777 w 840"/>
                <a:gd name="T15" fmla="*/ 836 h 836"/>
                <a:gd name="T16" fmla="*/ 787 w 840"/>
                <a:gd name="T17" fmla="*/ 835 h 836"/>
                <a:gd name="T18" fmla="*/ 835 w 840"/>
                <a:gd name="T19" fmla="*/ 768 h 836"/>
                <a:gd name="T20" fmla="*/ 835 w 840"/>
                <a:gd name="T21" fmla="*/ 768 h 836"/>
                <a:gd name="T22" fmla="*/ 835 w 840"/>
                <a:gd name="T23" fmla="*/ 768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0" h="836">
                  <a:moveTo>
                    <a:pt x="835" y="768"/>
                  </a:moveTo>
                  <a:cubicBezTo>
                    <a:pt x="802" y="578"/>
                    <a:pt x="712" y="404"/>
                    <a:pt x="574" y="266"/>
                  </a:cubicBezTo>
                  <a:cubicBezTo>
                    <a:pt x="436" y="128"/>
                    <a:pt x="263" y="38"/>
                    <a:pt x="72" y="6"/>
                  </a:cubicBezTo>
                  <a:cubicBezTo>
                    <a:pt x="40" y="0"/>
                    <a:pt x="11" y="21"/>
                    <a:pt x="5" y="53"/>
                  </a:cubicBezTo>
                  <a:cubicBezTo>
                    <a:pt x="0" y="84"/>
                    <a:pt x="21" y="114"/>
                    <a:pt x="52" y="119"/>
                  </a:cubicBezTo>
                  <a:cubicBezTo>
                    <a:pt x="219" y="148"/>
                    <a:pt x="372" y="226"/>
                    <a:pt x="493" y="347"/>
                  </a:cubicBezTo>
                  <a:cubicBezTo>
                    <a:pt x="614" y="468"/>
                    <a:pt x="693" y="621"/>
                    <a:pt x="721" y="788"/>
                  </a:cubicBezTo>
                  <a:cubicBezTo>
                    <a:pt x="726" y="816"/>
                    <a:pt x="750" y="836"/>
                    <a:pt x="777" y="836"/>
                  </a:cubicBezTo>
                  <a:cubicBezTo>
                    <a:pt x="781" y="836"/>
                    <a:pt x="784" y="835"/>
                    <a:pt x="787" y="835"/>
                  </a:cubicBezTo>
                  <a:cubicBezTo>
                    <a:pt x="819" y="830"/>
                    <a:pt x="840" y="800"/>
                    <a:pt x="835" y="768"/>
                  </a:cubicBezTo>
                  <a:close/>
                  <a:moveTo>
                    <a:pt x="835" y="768"/>
                  </a:moveTo>
                  <a:cubicBezTo>
                    <a:pt x="835" y="768"/>
                    <a:pt x="835" y="768"/>
                    <a:pt x="835" y="7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654872" y="3566186"/>
            <a:ext cx="817105" cy="1007763"/>
            <a:chOff x="5035550" y="4886326"/>
            <a:chExt cx="1905000" cy="2349500"/>
          </a:xfrm>
        </p:grpSpPr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035550" y="4886326"/>
              <a:ext cx="1905000" cy="2349500"/>
            </a:xfrm>
            <a:custGeom>
              <a:avLst/>
              <a:gdLst>
                <a:gd name="T0" fmla="*/ 1087 w 1282"/>
                <a:gd name="T1" fmla="*/ 185 h 1579"/>
                <a:gd name="T2" fmla="*/ 620 w 1282"/>
                <a:gd name="T3" fmla="*/ 6 h 1579"/>
                <a:gd name="T4" fmla="*/ 6 w 1282"/>
                <a:gd name="T5" fmla="*/ 583 h 1579"/>
                <a:gd name="T6" fmla="*/ 14 w 1282"/>
                <a:gd name="T7" fmla="*/ 765 h 1579"/>
                <a:gd name="T8" fmla="*/ 19 w 1282"/>
                <a:gd name="T9" fmla="*/ 787 h 1579"/>
                <a:gd name="T10" fmla="*/ 61 w 1282"/>
                <a:gd name="T11" fmla="*/ 912 h 1579"/>
                <a:gd name="T12" fmla="*/ 573 w 1282"/>
                <a:gd name="T13" fmla="*/ 1554 h 1579"/>
                <a:gd name="T14" fmla="*/ 643 w 1282"/>
                <a:gd name="T15" fmla="*/ 1579 h 1579"/>
                <a:gd name="T16" fmla="*/ 712 w 1282"/>
                <a:gd name="T17" fmla="*/ 1554 h 1579"/>
                <a:gd name="T18" fmla="*/ 1224 w 1282"/>
                <a:gd name="T19" fmla="*/ 912 h 1579"/>
                <a:gd name="T20" fmla="*/ 1266 w 1282"/>
                <a:gd name="T21" fmla="*/ 787 h 1579"/>
                <a:gd name="T22" fmla="*/ 1271 w 1282"/>
                <a:gd name="T23" fmla="*/ 765 h 1579"/>
                <a:gd name="T24" fmla="*/ 1282 w 1282"/>
                <a:gd name="T25" fmla="*/ 645 h 1579"/>
                <a:gd name="T26" fmla="*/ 1087 w 1282"/>
                <a:gd name="T27" fmla="*/ 185 h 1579"/>
                <a:gd name="T28" fmla="*/ 1157 w 1282"/>
                <a:gd name="T29" fmla="*/ 745 h 1579"/>
                <a:gd name="T30" fmla="*/ 1157 w 1282"/>
                <a:gd name="T31" fmla="*/ 747 h 1579"/>
                <a:gd name="T32" fmla="*/ 1154 w 1282"/>
                <a:gd name="T33" fmla="*/ 760 h 1579"/>
                <a:gd name="T34" fmla="*/ 1154 w 1282"/>
                <a:gd name="T35" fmla="*/ 761 h 1579"/>
                <a:gd name="T36" fmla="*/ 1119 w 1282"/>
                <a:gd name="T37" fmla="*/ 865 h 1579"/>
                <a:gd name="T38" fmla="*/ 1118 w 1282"/>
                <a:gd name="T39" fmla="*/ 867 h 1579"/>
                <a:gd name="T40" fmla="*/ 643 w 1282"/>
                <a:gd name="T41" fmla="*/ 1462 h 1579"/>
                <a:gd name="T42" fmla="*/ 168 w 1282"/>
                <a:gd name="T43" fmla="*/ 867 h 1579"/>
                <a:gd name="T44" fmla="*/ 167 w 1282"/>
                <a:gd name="T45" fmla="*/ 865 h 1579"/>
                <a:gd name="T46" fmla="*/ 132 w 1282"/>
                <a:gd name="T47" fmla="*/ 761 h 1579"/>
                <a:gd name="T48" fmla="*/ 132 w 1282"/>
                <a:gd name="T49" fmla="*/ 760 h 1579"/>
                <a:gd name="T50" fmla="*/ 129 w 1282"/>
                <a:gd name="T51" fmla="*/ 747 h 1579"/>
                <a:gd name="T52" fmla="*/ 129 w 1282"/>
                <a:gd name="T53" fmla="*/ 745 h 1579"/>
                <a:gd name="T54" fmla="*/ 121 w 1282"/>
                <a:gd name="T55" fmla="*/ 594 h 1579"/>
                <a:gd name="T56" fmla="*/ 624 w 1282"/>
                <a:gd name="T57" fmla="*/ 121 h 1579"/>
                <a:gd name="T58" fmla="*/ 1007 w 1282"/>
                <a:gd name="T59" fmla="*/ 268 h 1579"/>
                <a:gd name="T60" fmla="*/ 1167 w 1282"/>
                <a:gd name="T61" fmla="*/ 645 h 1579"/>
                <a:gd name="T62" fmla="*/ 1157 w 1282"/>
                <a:gd name="T63" fmla="*/ 745 h 1579"/>
                <a:gd name="T64" fmla="*/ 1157 w 1282"/>
                <a:gd name="T65" fmla="*/ 745 h 1579"/>
                <a:gd name="T66" fmla="*/ 1157 w 1282"/>
                <a:gd name="T67" fmla="*/ 745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2" h="1579">
                  <a:moveTo>
                    <a:pt x="1087" y="185"/>
                  </a:moveTo>
                  <a:cubicBezTo>
                    <a:pt x="961" y="64"/>
                    <a:pt x="795" y="0"/>
                    <a:pt x="620" y="6"/>
                  </a:cubicBezTo>
                  <a:cubicBezTo>
                    <a:pt x="300" y="17"/>
                    <a:pt x="37" y="265"/>
                    <a:pt x="6" y="583"/>
                  </a:cubicBezTo>
                  <a:cubicBezTo>
                    <a:pt x="0" y="644"/>
                    <a:pt x="3" y="705"/>
                    <a:pt x="14" y="765"/>
                  </a:cubicBezTo>
                  <a:cubicBezTo>
                    <a:pt x="15" y="768"/>
                    <a:pt x="16" y="775"/>
                    <a:pt x="19" y="787"/>
                  </a:cubicBezTo>
                  <a:cubicBezTo>
                    <a:pt x="29" y="830"/>
                    <a:pt x="43" y="872"/>
                    <a:pt x="61" y="912"/>
                  </a:cubicBezTo>
                  <a:cubicBezTo>
                    <a:pt x="126" y="1065"/>
                    <a:pt x="268" y="1301"/>
                    <a:pt x="573" y="1554"/>
                  </a:cubicBezTo>
                  <a:cubicBezTo>
                    <a:pt x="594" y="1571"/>
                    <a:pt x="618" y="1579"/>
                    <a:pt x="643" y="1579"/>
                  </a:cubicBezTo>
                  <a:cubicBezTo>
                    <a:pt x="667" y="1579"/>
                    <a:pt x="692" y="1571"/>
                    <a:pt x="712" y="1554"/>
                  </a:cubicBezTo>
                  <a:cubicBezTo>
                    <a:pt x="1017" y="1301"/>
                    <a:pt x="1159" y="1065"/>
                    <a:pt x="1224" y="912"/>
                  </a:cubicBezTo>
                  <a:cubicBezTo>
                    <a:pt x="1242" y="872"/>
                    <a:pt x="1257" y="830"/>
                    <a:pt x="1266" y="787"/>
                  </a:cubicBezTo>
                  <a:cubicBezTo>
                    <a:pt x="1269" y="775"/>
                    <a:pt x="1270" y="768"/>
                    <a:pt x="1271" y="765"/>
                  </a:cubicBezTo>
                  <a:cubicBezTo>
                    <a:pt x="1278" y="726"/>
                    <a:pt x="1282" y="685"/>
                    <a:pt x="1282" y="645"/>
                  </a:cubicBezTo>
                  <a:cubicBezTo>
                    <a:pt x="1282" y="470"/>
                    <a:pt x="1212" y="307"/>
                    <a:pt x="1087" y="185"/>
                  </a:cubicBezTo>
                  <a:close/>
                  <a:moveTo>
                    <a:pt x="1157" y="745"/>
                  </a:moveTo>
                  <a:cubicBezTo>
                    <a:pt x="1157" y="746"/>
                    <a:pt x="1157" y="746"/>
                    <a:pt x="1157" y="747"/>
                  </a:cubicBezTo>
                  <a:cubicBezTo>
                    <a:pt x="1156" y="749"/>
                    <a:pt x="1156" y="753"/>
                    <a:pt x="1154" y="760"/>
                  </a:cubicBezTo>
                  <a:cubicBezTo>
                    <a:pt x="1154" y="761"/>
                    <a:pt x="1154" y="761"/>
                    <a:pt x="1154" y="761"/>
                  </a:cubicBezTo>
                  <a:cubicBezTo>
                    <a:pt x="1146" y="797"/>
                    <a:pt x="1134" y="832"/>
                    <a:pt x="1119" y="865"/>
                  </a:cubicBezTo>
                  <a:cubicBezTo>
                    <a:pt x="1118" y="866"/>
                    <a:pt x="1118" y="866"/>
                    <a:pt x="1118" y="867"/>
                  </a:cubicBezTo>
                  <a:cubicBezTo>
                    <a:pt x="1059" y="1007"/>
                    <a:pt x="928" y="1224"/>
                    <a:pt x="643" y="1462"/>
                  </a:cubicBezTo>
                  <a:cubicBezTo>
                    <a:pt x="358" y="1224"/>
                    <a:pt x="227" y="1007"/>
                    <a:pt x="168" y="867"/>
                  </a:cubicBezTo>
                  <a:cubicBezTo>
                    <a:pt x="167" y="866"/>
                    <a:pt x="167" y="865"/>
                    <a:pt x="167" y="865"/>
                  </a:cubicBezTo>
                  <a:cubicBezTo>
                    <a:pt x="152" y="832"/>
                    <a:pt x="140" y="797"/>
                    <a:pt x="132" y="761"/>
                  </a:cubicBezTo>
                  <a:cubicBezTo>
                    <a:pt x="132" y="760"/>
                    <a:pt x="132" y="760"/>
                    <a:pt x="132" y="760"/>
                  </a:cubicBezTo>
                  <a:cubicBezTo>
                    <a:pt x="130" y="753"/>
                    <a:pt x="129" y="749"/>
                    <a:pt x="129" y="747"/>
                  </a:cubicBezTo>
                  <a:cubicBezTo>
                    <a:pt x="129" y="746"/>
                    <a:pt x="129" y="746"/>
                    <a:pt x="129" y="745"/>
                  </a:cubicBezTo>
                  <a:cubicBezTo>
                    <a:pt x="118" y="695"/>
                    <a:pt x="116" y="644"/>
                    <a:pt x="121" y="594"/>
                  </a:cubicBezTo>
                  <a:cubicBezTo>
                    <a:pt x="146" y="333"/>
                    <a:pt x="362" y="130"/>
                    <a:pt x="624" y="121"/>
                  </a:cubicBezTo>
                  <a:cubicBezTo>
                    <a:pt x="767" y="116"/>
                    <a:pt x="903" y="168"/>
                    <a:pt x="1007" y="268"/>
                  </a:cubicBezTo>
                  <a:cubicBezTo>
                    <a:pt x="1110" y="368"/>
                    <a:pt x="1167" y="502"/>
                    <a:pt x="1167" y="645"/>
                  </a:cubicBezTo>
                  <a:cubicBezTo>
                    <a:pt x="1167" y="679"/>
                    <a:pt x="1164" y="712"/>
                    <a:pt x="1157" y="745"/>
                  </a:cubicBezTo>
                  <a:close/>
                  <a:moveTo>
                    <a:pt x="1157" y="745"/>
                  </a:moveTo>
                  <a:cubicBezTo>
                    <a:pt x="1157" y="745"/>
                    <a:pt x="1157" y="745"/>
                    <a:pt x="1157" y="7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5483225" y="5349876"/>
              <a:ext cx="1012825" cy="1012825"/>
            </a:xfrm>
            <a:custGeom>
              <a:avLst/>
              <a:gdLst>
                <a:gd name="T0" fmla="*/ 341 w 681"/>
                <a:gd name="T1" fmla="*/ 0 h 681"/>
                <a:gd name="T2" fmla="*/ 0 w 681"/>
                <a:gd name="T3" fmla="*/ 341 h 681"/>
                <a:gd name="T4" fmla="*/ 341 w 681"/>
                <a:gd name="T5" fmla="*/ 681 h 681"/>
                <a:gd name="T6" fmla="*/ 398 w 681"/>
                <a:gd name="T7" fmla="*/ 624 h 681"/>
                <a:gd name="T8" fmla="*/ 341 w 681"/>
                <a:gd name="T9" fmla="*/ 566 h 681"/>
                <a:gd name="T10" fmla="*/ 115 w 681"/>
                <a:gd name="T11" fmla="*/ 341 h 681"/>
                <a:gd name="T12" fmla="*/ 341 w 681"/>
                <a:gd name="T13" fmla="*/ 115 h 681"/>
                <a:gd name="T14" fmla="*/ 566 w 681"/>
                <a:gd name="T15" fmla="*/ 341 h 681"/>
                <a:gd name="T16" fmla="*/ 512 w 681"/>
                <a:gd name="T17" fmla="*/ 487 h 681"/>
                <a:gd name="T18" fmla="*/ 518 w 681"/>
                <a:gd name="T19" fmla="*/ 568 h 681"/>
                <a:gd name="T20" fmla="*/ 599 w 681"/>
                <a:gd name="T21" fmla="*/ 562 h 681"/>
                <a:gd name="T22" fmla="*/ 681 w 681"/>
                <a:gd name="T23" fmla="*/ 341 h 681"/>
                <a:gd name="T24" fmla="*/ 341 w 681"/>
                <a:gd name="T25" fmla="*/ 0 h 681"/>
                <a:gd name="T26" fmla="*/ 341 w 681"/>
                <a:gd name="T27" fmla="*/ 0 h 681"/>
                <a:gd name="T28" fmla="*/ 341 w 681"/>
                <a:gd name="T29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1" h="681">
                  <a:moveTo>
                    <a:pt x="341" y="0"/>
                  </a:moveTo>
                  <a:cubicBezTo>
                    <a:pt x="153" y="0"/>
                    <a:pt x="0" y="153"/>
                    <a:pt x="0" y="341"/>
                  </a:cubicBezTo>
                  <a:cubicBezTo>
                    <a:pt x="0" y="529"/>
                    <a:pt x="153" y="681"/>
                    <a:pt x="341" y="681"/>
                  </a:cubicBezTo>
                  <a:cubicBezTo>
                    <a:pt x="372" y="681"/>
                    <a:pt x="398" y="655"/>
                    <a:pt x="398" y="624"/>
                  </a:cubicBezTo>
                  <a:cubicBezTo>
                    <a:pt x="398" y="592"/>
                    <a:pt x="372" y="566"/>
                    <a:pt x="341" y="566"/>
                  </a:cubicBezTo>
                  <a:cubicBezTo>
                    <a:pt x="216" y="566"/>
                    <a:pt x="115" y="465"/>
                    <a:pt x="115" y="341"/>
                  </a:cubicBezTo>
                  <a:cubicBezTo>
                    <a:pt x="115" y="217"/>
                    <a:pt x="216" y="115"/>
                    <a:pt x="341" y="115"/>
                  </a:cubicBezTo>
                  <a:cubicBezTo>
                    <a:pt x="465" y="115"/>
                    <a:pt x="566" y="217"/>
                    <a:pt x="566" y="341"/>
                  </a:cubicBezTo>
                  <a:cubicBezTo>
                    <a:pt x="566" y="394"/>
                    <a:pt x="547" y="446"/>
                    <a:pt x="512" y="487"/>
                  </a:cubicBezTo>
                  <a:cubicBezTo>
                    <a:pt x="491" y="511"/>
                    <a:pt x="494" y="547"/>
                    <a:pt x="518" y="568"/>
                  </a:cubicBezTo>
                  <a:cubicBezTo>
                    <a:pt x="542" y="589"/>
                    <a:pt x="579" y="586"/>
                    <a:pt x="599" y="562"/>
                  </a:cubicBezTo>
                  <a:cubicBezTo>
                    <a:pt x="652" y="500"/>
                    <a:pt x="681" y="422"/>
                    <a:pt x="681" y="341"/>
                  </a:cubicBezTo>
                  <a:cubicBezTo>
                    <a:pt x="681" y="153"/>
                    <a:pt x="528" y="0"/>
                    <a:pt x="341" y="0"/>
                  </a:cubicBezTo>
                  <a:close/>
                  <a:moveTo>
                    <a:pt x="341" y="0"/>
                  </a:moveTo>
                  <a:cubicBezTo>
                    <a:pt x="341" y="0"/>
                    <a:pt x="341" y="0"/>
                    <a:pt x="34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32" name="Freeform 25"/>
          <p:cNvSpPr>
            <a:spLocks noEditPoints="1"/>
          </p:cNvSpPr>
          <p:nvPr/>
        </p:nvSpPr>
        <p:spPr bwMode="auto">
          <a:xfrm>
            <a:off x="6867233" y="3553929"/>
            <a:ext cx="1017296" cy="1030233"/>
          </a:xfrm>
          <a:custGeom>
            <a:avLst/>
            <a:gdLst>
              <a:gd name="T0" fmla="*/ 1498 w 1596"/>
              <a:gd name="T1" fmla="*/ 475 h 1615"/>
              <a:gd name="T2" fmla="*/ 1127 w 1596"/>
              <a:gd name="T3" fmla="*/ 113 h 1615"/>
              <a:gd name="T4" fmla="*/ 354 w 1596"/>
              <a:gd name="T5" fmla="*/ 172 h 1615"/>
              <a:gd name="T6" fmla="*/ 0 w 1596"/>
              <a:gd name="T7" fmla="*/ 829 h 1615"/>
              <a:gd name="T8" fmla="*/ 210 w 1596"/>
              <a:gd name="T9" fmla="*/ 1365 h 1615"/>
              <a:gd name="T10" fmla="*/ 725 w 1596"/>
              <a:gd name="T11" fmla="*/ 1615 h 1615"/>
              <a:gd name="T12" fmla="*/ 734 w 1596"/>
              <a:gd name="T13" fmla="*/ 1615 h 1615"/>
              <a:gd name="T14" fmla="*/ 809 w 1596"/>
              <a:gd name="T15" fmla="*/ 1586 h 1615"/>
              <a:gd name="T16" fmla="*/ 846 w 1596"/>
              <a:gd name="T17" fmla="*/ 1502 h 1615"/>
              <a:gd name="T18" fmla="*/ 846 w 1596"/>
              <a:gd name="T19" fmla="*/ 1260 h 1615"/>
              <a:gd name="T20" fmla="*/ 845 w 1596"/>
              <a:gd name="T21" fmla="*/ 1249 h 1615"/>
              <a:gd name="T22" fmla="*/ 846 w 1596"/>
              <a:gd name="T23" fmla="*/ 1239 h 1615"/>
              <a:gd name="T24" fmla="*/ 788 w 1596"/>
              <a:gd name="T25" fmla="*/ 1181 h 1615"/>
              <a:gd name="T26" fmla="*/ 523 w 1596"/>
              <a:gd name="T27" fmla="*/ 916 h 1615"/>
              <a:gd name="T28" fmla="*/ 523 w 1596"/>
              <a:gd name="T29" fmla="*/ 742 h 1615"/>
              <a:gd name="T30" fmla="*/ 1053 w 1596"/>
              <a:gd name="T31" fmla="*/ 742 h 1615"/>
              <a:gd name="T32" fmla="*/ 1053 w 1596"/>
              <a:gd name="T33" fmla="*/ 916 h 1615"/>
              <a:gd name="T34" fmla="*/ 968 w 1596"/>
              <a:gd name="T35" fmla="*/ 1111 h 1615"/>
              <a:gd name="T36" fmla="*/ 965 w 1596"/>
              <a:gd name="T37" fmla="*/ 1192 h 1615"/>
              <a:gd name="T38" fmla="*/ 1047 w 1596"/>
              <a:gd name="T39" fmla="*/ 1195 h 1615"/>
              <a:gd name="T40" fmla="*/ 1168 w 1596"/>
              <a:gd name="T41" fmla="*/ 916 h 1615"/>
              <a:gd name="T42" fmla="*/ 1168 w 1596"/>
              <a:gd name="T43" fmla="*/ 684 h 1615"/>
              <a:gd name="T44" fmla="*/ 1111 w 1596"/>
              <a:gd name="T45" fmla="*/ 627 h 1615"/>
              <a:gd name="T46" fmla="*/ 985 w 1596"/>
              <a:gd name="T47" fmla="*/ 627 h 1615"/>
              <a:gd name="T48" fmla="*/ 985 w 1596"/>
              <a:gd name="T49" fmla="*/ 438 h 1615"/>
              <a:gd name="T50" fmla="*/ 927 w 1596"/>
              <a:gd name="T51" fmla="*/ 380 h 1615"/>
              <a:gd name="T52" fmla="*/ 870 w 1596"/>
              <a:gd name="T53" fmla="*/ 438 h 1615"/>
              <a:gd name="T54" fmla="*/ 870 w 1596"/>
              <a:gd name="T55" fmla="*/ 627 h 1615"/>
              <a:gd name="T56" fmla="*/ 706 w 1596"/>
              <a:gd name="T57" fmla="*/ 627 h 1615"/>
              <a:gd name="T58" fmla="*/ 706 w 1596"/>
              <a:gd name="T59" fmla="*/ 438 h 1615"/>
              <a:gd name="T60" fmla="*/ 648 w 1596"/>
              <a:gd name="T61" fmla="*/ 380 h 1615"/>
              <a:gd name="T62" fmla="*/ 591 w 1596"/>
              <a:gd name="T63" fmla="*/ 438 h 1615"/>
              <a:gd name="T64" fmla="*/ 591 w 1596"/>
              <a:gd name="T65" fmla="*/ 627 h 1615"/>
              <a:gd name="T66" fmla="*/ 465 w 1596"/>
              <a:gd name="T67" fmla="*/ 627 h 1615"/>
              <a:gd name="T68" fmla="*/ 408 w 1596"/>
              <a:gd name="T69" fmla="*/ 684 h 1615"/>
              <a:gd name="T70" fmla="*/ 408 w 1596"/>
              <a:gd name="T71" fmla="*/ 916 h 1615"/>
              <a:gd name="T72" fmla="*/ 731 w 1596"/>
              <a:gd name="T73" fmla="*/ 1292 h 1615"/>
              <a:gd name="T74" fmla="*/ 731 w 1596"/>
              <a:gd name="T75" fmla="*/ 1500 h 1615"/>
              <a:gd name="T76" fmla="*/ 115 w 1596"/>
              <a:gd name="T77" fmla="*/ 830 h 1615"/>
              <a:gd name="T78" fmla="*/ 418 w 1596"/>
              <a:gd name="T79" fmla="*/ 268 h 1615"/>
              <a:gd name="T80" fmla="*/ 1082 w 1596"/>
              <a:gd name="T81" fmla="*/ 219 h 1615"/>
              <a:gd name="T82" fmla="*/ 1393 w 1596"/>
              <a:gd name="T83" fmla="*/ 522 h 1615"/>
              <a:gd name="T84" fmla="*/ 1236 w 1596"/>
              <a:gd name="T85" fmla="*/ 1332 h 1615"/>
              <a:gd name="T86" fmla="*/ 1232 w 1596"/>
              <a:gd name="T87" fmla="*/ 1413 h 1615"/>
              <a:gd name="T88" fmla="*/ 1313 w 1596"/>
              <a:gd name="T89" fmla="*/ 1418 h 1615"/>
              <a:gd name="T90" fmla="*/ 1558 w 1596"/>
              <a:gd name="T91" fmla="*/ 1002 h 1615"/>
              <a:gd name="T92" fmla="*/ 1498 w 1596"/>
              <a:gd name="T93" fmla="*/ 475 h 1615"/>
              <a:gd name="T94" fmla="*/ 1498 w 1596"/>
              <a:gd name="T95" fmla="*/ 475 h 1615"/>
              <a:gd name="T96" fmla="*/ 1498 w 1596"/>
              <a:gd name="T97" fmla="*/ 475 h 1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96" h="1615">
                <a:moveTo>
                  <a:pt x="1498" y="475"/>
                </a:moveTo>
                <a:cubicBezTo>
                  <a:pt x="1426" y="312"/>
                  <a:pt x="1294" y="184"/>
                  <a:pt x="1127" y="113"/>
                </a:cubicBezTo>
                <a:cubicBezTo>
                  <a:pt x="863" y="0"/>
                  <a:pt x="581" y="22"/>
                  <a:pt x="354" y="172"/>
                </a:cubicBezTo>
                <a:cubicBezTo>
                  <a:pt x="132" y="318"/>
                  <a:pt x="0" y="564"/>
                  <a:pt x="0" y="829"/>
                </a:cubicBezTo>
                <a:cubicBezTo>
                  <a:pt x="0" y="1029"/>
                  <a:pt x="75" y="1220"/>
                  <a:pt x="210" y="1365"/>
                </a:cubicBezTo>
                <a:cubicBezTo>
                  <a:pt x="345" y="1511"/>
                  <a:pt x="528" y="1599"/>
                  <a:pt x="725" y="1615"/>
                </a:cubicBezTo>
                <a:cubicBezTo>
                  <a:pt x="728" y="1615"/>
                  <a:pt x="731" y="1615"/>
                  <a:pt x="734" y="1615"/>
                </a:cubicBezTo>
                <a:cubicBezTo>
                  <a:pt x="762" y="1615"/>
                  <a:pt x="789" y="1605"/>
                  <a:pt x="809" y="1586"/>
                </a:cubicBezTo>
                <a:cubicBezTo>
                  <a:pt x="832" y="1564"/>
                  <a:pt x="846" y="1534"/>
                  <a:pt x="846" y="1502"/>
                </a:cubicBezTo>
                <a:cubicBezTo>
                  <a:pt x="846" y="1260"/>
                  <a:pt x="846" y="1260"/>
                  <a:pt x="846" y="1260"/>
                </a:cubicBezTo>
                <a:cubicBezTo>
                  <a:pt x="846" y="1256"/>
                  <a:pt x="846" y="1252"/>
                  <a:pt x="845" y="1249"/>
                </a:cubicBezTo>
                <a:cubicBezTo>
                  <a:pt x="846" y="1246"/>
                  <a:pt x="846" y="1243"/>
                  <a:pt x="846" y="1239"/>
                </a:cubicBezTo>
                <a:cubicBezTo>
                  <a:pt x="846" y="1207"/>
                  <a:pt x="820" y="1181"/>
                  <a:pt x="788" y="1181"/>
                </a:cubicBezTo>
                <a:cubicBezTo>
                  <a:pt x="642" y="1181"/>
                  <a:pt x="523" y="1063"/>
                  <a:pt x="523" y="916"/>
                </a:cubicBezTo>
                <a:cubicBezTo>
                  <a:pt x="523" y="742"/>
                  <a:pt x="523" y="742"/>
                  <a:pt x="523" y="742"/>
                </a:cubicBezTo>
                <a:cubicBezTo>
                  <a:pt x="1053" y="742"/>
                  <a:pt x="1053" y="742"/>
                  <a:pt x="1053" y="742"/>
                </a:cubicBezTo>
                <a:cubicBezTo>
                  <a:pt x="1053" y="916"/>
                  <a:pt x="1053" y="916"/>
                  <a:pt x="1053" y="916"/>
                </a:cubicBezTo>
                <a:cubicBezTo>
                  <a:pt x="1053" y="990"/>
                  <a:pt x="1022" y="1061"/>
                  <a:pt x="968" y="1111"/>
                </a:cubicBezTo>
                <a:cubicBezTo>
                  <a:pt x="945" y="1132"/>
                  <a:pt x="944" y="1169"/>
                  <a:pt x="965" y="1192"/>
                </a:cubicBezTo>
                <a:cubicBezTo>
                  <a:pt x="987" y="1215"/>
                  <a:pt x="1023" y="1217"/>
                  <a:pt x="1047" y="1195"/>
                </a:cubicBezTo>
                <a:cubicBezTo>
                  <a:pt x="1124" y="1124"/>
                  <a:pt x="1168" y="1022"/>
                  <a:pt x="1168" y="916"/>
                </a:cubicBezTo>
                <a:cubicBezTo>
                  <a:pt x="1168" y="684"/>
                  <a:pt x="1168" y="684"/>
                  <a:pt x="1168" y="684"/>
                </a:cubicBezTo>
                <a:cubicBezTo>
                  <a:pt x="1168" y="652"/>
                  <a:pt x="1142" y="627"/>
                  <a:pt x="1111" y="627"/>
                </a:cubicBezTo>
                <a:cubicBezTo>
                  <a:pt x="985" y="627"/>
                  <a:pt x="985" y="627"/>
                  <a:pt x="985" y="627"/>
                </a:cubicBezTo>
                <a:cubicBezTo>
                  <a:pt x="985" y="438"/>
                  <a:pt x="985" y="438"/>
                  <a:pt x="985" y="438"/>
                </a:cubicBezTo>
                <a:cubicBezTo>
                  <a:pt x="985" y="406"/>
                  <a:pt x="959" y="380"/>
                  <a:pt x="927" y="380"/>
                </a:cubicBezTo>
                <a:cubicBezTo>
                  <a:pt x="896" y="380"/>
                  <a:pt x="870" y="406"/>
                  <a:pt x="870" y="438"/>
                </a:cubicBezTo>
                <a:cubicBezTo>
                  <a:pt x="870" y="627"/>
                  <a:pt x="870" y="627"/>
                  <a:pt x="870" y="627"/>
                </a:cubicBezTo>
                <a:cubicBezTo>
                  <a:pt x="706" y="627"/>
                  <a:pt x="706" y="627"/>
                  <a:pt x="706" y="627"/>
                </a:cubicBezTo>
                <a:cubicBezTo>
                  <a:pt x="706" y="438"/>
                  <a:pt x="706" y="438"/>
                  <a:pt x="706" y="438"/>
                </a:cubicBezTo>
                <a:cubicBezTo>
                  <a:pt x="706" y="406"/>
                  <a:pt x="680" y="380"/>
                  <a:pt x="648" y="380"/>
                </a:cubicBezTo>
                <a:cubicBezTo>
                  <a:pt x="617" y="380"/>
                  <a:pt x="591" y="406"/>
                  <a:pt x="591" y="438"/>
                </a:cubicBezTo>
                <a:cubicBezTo>
                  <a:pt x="591" y="627"/>
                  <a:pt x="591" y="627"/>
                  <a:pt x="591" y="627"/>
                </a:cubicBezTo>
                <a:cubicBezTo>
                  <a:pt x="465" y="627"/>
                  <a:pt x="465" y="627"/>
                  <a:pt x="465" y="627"/>
                </a:cubicBezTo>
                <a:cubicBezTo>
                  <a:pt x="434" y="627"/>
                  <a:pt x="408" y="652"/>
                  <a:pt x="408" y="684"/>
                </a:cubicBezTo>
                <a:cubicBezTo>
                  <a:pt x="408" y="916"/>
                  <a:pt x="408" y="916"/>
                  <a:pt x="408" y="916"/>
                </a:cubicBezTo>
                <a:cubicBezTo>
                  <a:pt x="408" y="1107"/>
                  <a:pt x="548" y="1265"/>
                  <a:pt x="731" y="1292"/>
                </a:cubicBezTo>
                <a:cubicBezTo>
                  <a:pt x="731" y="1500"/>
                  <a:pt x="731" y="1500"/>
                  <a:pt x="731" y="1500"/>
                </a:cubicBezTo>
                <a:cubicBezTo>
                  <a:pt x="385" y="1471"/>
                  <a:pt x="115" y="1177"/>
                  <a:pt x="115" y="830"/>
                </a:cubicBezTo>
                <a:cubicBezTo>
                  <a:pt x="115" y="603"/>
                  <a:pt x="228" y="393"/>
                  <a:pt x="418" y="268"/>
                </a:cubicBezTo>
                <a:cubicBezTo>
                  <a:pt x="612" y="140"/>
                  <a:pt x="854" y="122"/>
                  <a:pt x="1082" y="219"/>
                </a:cubicBezTo>
                <a:cubicBezTo>
                  <a:pt x="1222" y="278"/>
                  <a:pt x="1332" y="386"/>
                  <a:pt x="1393" y="522"/>
                </a:cubicBezTo>
                <a:cubicBezTo>
                  <a:pt x="1523" y="813"/>
                  <a:pt x="1462" y="1131"/>
                  <a:pt x="1236" y="1332"/>
                </a:cubicBezTo>
                <a:cubicBezTo>
                  <a:pt x="1213" y="1353"/>
                  <a:pt x="1210" y="1389"/>
                  <a:pt x="1232" y="1413"/>
                </a:cubicBezTo>
                <a:cubicBezTo>
                  <a:pt x="1253" y="1437"/>
                  <a:pt x="1289" y="1439"/>
                  <a:pt x="1313" y="1418"/>
                </a:cubicBezTo>
                <a:cubicBezTo>
                  <a:pt x="1437" y="1307"/>
                  <a:pt x="1521" y="1164"/>
                  <a:pt x="1558" y="1002"/>
                </a:cubicBezTo>
                <a:cubicBezTo>
                  <a:pt x="1596" y="830"/>
                  <a:pt x="1576" y="648"/>
                  <a:pt x="1498" y="475"/>
                </a:cubicBezTo>
                <a:close/>
                <a:moveTo>
                  <a:pt x="1498" y="475"/>
                </a:moveTo>
                <a:cubicBezTo>
                  <a:pt x="1498" y="475"/>
                  <a:pt x="1498" y="475"/>
                  <a:pt x="1498" y="47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38" name="Group 37"/>
          <p:cNvGrpSpPr/>
          <p:nvPr/>
        </p:nvGrpSpPr>
        <p:grpSpPr>
          <a:xfrm>
            <a:off x="8230759" y="3576398"/>
            <a:ext cx="919924" cy="1003678"/>
            <a:chOff x="10045700" y="4910138"/>
            <a:chExt cx="2144713" cy="2339976"/>
          </a:xfrm>
        </p:grpSpPr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10045700" y="4910138"/>
              <a:ext cx="1674813" cy="2054225"/>
            </a:xfrm>
            <a:custGeom>
              <a:avLst/>
              <a:gdLst>
                <a:gd name="T0" fmla="*/ 943 w 1127"/>
                <a:gd name="T1" fmla="*/ 66 h 1380"/>
                <a:gd name="T2" fmla="*/ 564 w 1127"/>
                <a:gd name="T3" fmla="*/ 0 h 1380"/>
                <a:gd name="T4" fmla="*/ 184 w 1127"/>
                <a:gd name="T5" fmla="*/ 66 h 1380"/>
                <a:gd name="T6" fmla="*/ 0 w 1127"/>
                <a:gd name="T7" fmla="*/ 268 h 1380"/>
                <a:gd name="T8" fmla="*/ 0 w 1127"/>
                <a:gd name="T9" fmla="*/ 1113 h 1380"/>
                <a:gd name="T10" fmla="*/ 183 w 1127"/>
                <a:gd name="T11" fmla="*/ 1315 h 1380"/>
                <a:gd name="T12" fmla="*/ 563 w 1127"/>
                <a:gd name="T13" fmla="*/ 1380 h 1380"/>
                <a:gd name="T14" fmla="*/ 621 w 1127"/>
                <a:gd name="T15" fmla="*/ 1323 h 1380"/>
                <a:gd name="T16" fmla="*/ 563 w 1127"/>
                <a:gd name="T17" fmla="*/ 1265 h 1380"/>
                <a:gd name="T18" fmla="*/ 228 w 1127"/>
                <a:gd name="T19" fmla="*/ 1208 h 1380"/>
                <a:gd name="T20" fmla="*/ 115 w 1127"/>
                <a:gd name="T21" fmla="*/ 1112 h 1380"/>
                <a:gd name="T22" fmla="*/ 115 w 1127"/>
                <a:gd name="T23" fmla="*/ 998 h 1380"/>
                <a:gd name="T24" fmla="*/ 177 w 1127"/>
                <a:gd name="T25" fmla="*/ 1030 h 1380"/>
                <a:gd name="T26" fmla="*/ 544 w 1127"/>
                <a:gd name="T27" fmla="*/ 1099 h 1380"/>
                <a:gd name="T28" fmla="*/ 564 w 1127"/>
                <a:gd name="T29" fmla="*/ 1099 h 1380"/>
                <a:gd name="T30" fmla="*/ 621 w 1127"/>
                <a:gd name="T31" fmla="*/ 1041 h 1380"/>
                <a:gd name="T32" fmla="*/ 564 w 1127"/>
                <a:gd name="T33" fmla="*/ 983 h 1380"/>
                <a:gd name="T34" fmla="*/ 546 w 1127"/>
                <a:gd name="T35" fmla="*/ 983 h 1380"/>
                <a:gd name="T36" fmla="*/ 222 w 1127"/>
                <a:gd name="T37" fmla="*/ 924 h 1380"/>
                <a:gd name="T38" fmla="*/ 115 w 1127"/>
                <a:gd name="T39" fmla="*/ 831 h 1380"/>
                <a:gd name="T40" fmla="*/ 115 w 1127"/>
                <a:gd name="T41" fmla="*/ 717 h 1380"/>
                <a:gd name="T42" fmla="*/ 184 w 1127"/>
                <a:gd name="T43" fmla="*/ 751 h 1380"/>
                <a:gd name="T44" fmla="*/ 564 w 1127"/>
                <a:gd name="T45" fmla="*/ 817 h 1380"/>
                <a:gd name="T46" fmla="*/ 943 w 1127"/>
                <a:gd name="T47" fmla="*/ 751 h 1380"/>
                <a:gd name="T48" fmla="*/ 1127 w 1127"/>
                <a:gd name="T49" fmla="*/ 549 h 1380"/>
                <a:gd name="T50" fmla="*/ 1127 w 1127"/>
                <a:gd name="T51" fmla="*/ 268 h 1380"/>
                <a:gd name="T52" fmla="*/ 943 w 1127"/>
                <a:gd name="T53" fmla="*/ 66 h 1380"/>
                <a:gd name="T54" fmla="*/ 340 w 1127"/>
                <a:gd name="T55" fmla="*/ 516 h 1380"/>
                <a:gd name="T56" fmla="*/ 563 w 1127"/>
                <a:gd name="T57" fmla="*/ 536 h 1380"/>
                <a:gd name="T58" fmla="*/ 943 w 1127"/>
                <a:gd name="T59" fmla="*/ 470 h 1380"/>
                <a:gd name="T60" fmla="*/ 1012 w 1127"/>
                <a:gd name="T61" fmla="*/ 436 h 1380"/>
                <a:gd name="T62" fmla="*/ 1012 w 1127"/>
                <a:gd name="T63" fmla="*/ 549 h 1380"/>
                <a:gd name="T64" fmla="*/ 899 w 1127"/>
                <a:gd name="T65" fmla="*/ 645 h 1380"/>
                <a:gd name="T66" fmla="*/ 563 w 1127"/>
                <a:gd name="T67" fmla="*/ 702 h 1380"/>
                <a:gd name="T68" fmla="*/ 228 w 1127"/>
                <a:gd name="T69" fmla="*/ 645 h 1380"/>
                <a:gd name="T70" fmla="*/ 115 w 1127"/>
                <a:gd name="T71" fmla="*/ 549 h 1380"/>
                <a:gd name="T72" fmla="*/ 115 w 1127"/>
                <a:gd name="T73" fmla="*/ 268 h 1380"/>
                <a:gd name="T74" fmla="*/ 228 w 1127"/>
                <a:gd name="T75" fmla="*/ 172 h 1380"/>
                <a:gd name="T76" fmla="*/ 563 w 1127"/>
                <a:gd name="T77" fmla="*/ 115 h 1380"/>
                <a:gd name="T78" fmla="*/ 899 w 1127"/>
                <a:gd name="T79" fmla="*/ 172 h 1380"/>
                <a:gd name="T80" fmla="*/ 1012 w 1127"/>
                <a:gd name="T81" fmla="*/ 268 h 1380"/>
                <a:gd name="T82" fmla="*/ 899 w 1127"/>
                <a:gd name="T83" fmla="*/ 364 h 1380"/>
                <a:gd name="T84" fmla="*/ 563 w 1127"/>
                <a:gd name="T85" fmla="*/ 421 h 1380"/>
                <a:gd name="T86" fmla="*/ 362 w 1127"/>
                <a:gd name="T87" fmla="*/ 403 h 1380"/>
                <a:gd name="T88" fmla="*/ 294 w 1127"/>
                <a:gd name="T89" fmla="*/ 448 h 1380"/>
                <a:gd name="T90" fmla="*/ 340 w 1127"/>
                <a:gd name="T91" fmla="*/ 516 h 1380"/>
                <a:gd name="T92" fmla="*/ 340 w 1127"/>
                <a:gd name="T93" fmla="*/ 516 h 1380"/>
                <a:gd name="T94" fmla="*/ 340 w 1127"/>
                <a:gd name="T95" fmla="*/ 516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7" h="1380">
                  <a:moveTo>
                    <a:pt x="943" y="66"/>
                  </a:moveTo>
                  <a:cubicBezTo>
                    <a:pt x="841" y="23"/>
                    <a:pt x="706" y="0"/>
                    <a:pt x="564" y="0"/>
                  </a:cubicBezTo>
                  <a:cubicBezTo>
                    <a:pt x="421" y="0"/>
                    <a:pt x="286" y="23"/>
                    <a:pt x="184" y="66"/>
                  </a:cubicBezTo>
                  <a:cubicBezTo>
                    <a:pt x="65" y="115"/>
                    <a:pt x="0" y="187"/>
                    <a:pt x="0" y="268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0" y="1194"/>
                    <a:pt x="65" y="1265"/>
                    <a:pt x="183" y="1315"/>
                  </a:cubicBezTo>
                  <a:cubicBezTo>
                    <a:pt x="286" y="1357"/>
                    <a:pt x="421" y="1380"/>
                    <a:pt x="563" y="1380"/>
                  </a:cubicBezTo>
                  <a:cubicBezTo>
                    <a:pt x="595" y="1380"/>
                    <a:pt x="621" y="1355"/>
                    <a:pt x="621" y="1323"/>
                  </a:cubicBezTo>
                  <a:cubicBezTo>
                    <a:pt x="621" y="1291"/>
                    <a:pt x="595" y="1265"/>
                    <a:pt x="563" y="1265"/>
                  </a:cubicBezTo>
                  <a:cubicBezTo>
                    <a:pt x="436" y="1265"/>
                    <a:pt x="316" y="1245"/>
                    <a:pt x="228" y="1208"/>
                  </a:cubicBezTo>
                  <a:cubicBezTo>
                    <a:pt x="159" y="1180"/>
                    <a:pt x="115" y="1142"/>
                    <a:pt x="115" y="1112"/>
                  </a:cubicBezTo>
                  <a:cubicBezTo>
                    <a:pt x="115" y="998"/>
                    <a:pt x="115" y="998"/>
                    <a:pt x="115" y="998"/>
                  </a:cubicBezTo>
                  <a:cubicBezTo>
                    <a:pt x="133" y="1009"/>
                    <a:pt x="154" y="1020"/>
                    <a:pt x="177" y="1030"/>
                  </a:cubicBezTo>
                  <a:cubicBezTo>
                    <a:pt x="275" y="1072"/>
                    <a:pt x="405" y="1096"/>
                    <a:pt x="544" y="1099"/>
                  </a:cubicBezTo>
                  <a:cubicBezTo>
                    <a:pt x="564" y="1099"/>
                    <a:pt x="564" y="1099"/>
                    <a:pt x="564" y="1099"/>
                  </a:cubicBezTo>
                  <a:cubicBezTo>
                    <a:pt x="595" y="1099"/>
                    <a:pt x="621" y="1073"/>
                    <a:pt x="621" y="1041"/>
                  </a:cubicBezTo>
                  <a:cubicBezTo>
                    <a:pt x="621" y="1009"/>
                    <a:pt x="595" y="983"/>
                    <a:pt x="564" y="983"/>
                  </a:cubicBezTo>
                  <a:cubicBezTo>
                    <a:pt x="546" y="983"/>
                    <a:pt x="546" y="983"/>
                    <a:pt x="546" y="983"/>
                  </a:cubicBezTo>
                  <a:cubicBezTo>
                    <a:pt x="422" y="981"/>
                    <a:pt x="307" y="960"/>
                    <a:pt x="222" y="924"/>
                  </a:cubicBezTo>
                  <a:cubicBezTo>
                    <a:pt x="157" y="896"/>
                    <a:pt x="115" y="859"/>
                    <a:pt x="115" y="831"/>
                  </a:cubicBezTo>
                  <a:cubicBezTo>
                    <a:pt x="115" y="717"/>
                    <a:pt x="115" y="717"/>
                    <a:pt x="115" y="717"/>
                  </a:cubicBezTo>
                  <a:cubicBezTo>
                    <a:pt x="136" y="729"/>
                    <a:pt x="158" y="741"/>
                    <a:pt x="184" y="751"/>
                  </a:cubicBezTo>
                  <a:cubicBezTo>
                    <a:pt x="286" y="794"/>
                    <a:pt x="421" y="817"/>
                    <a:pt x="564" y="817"/>
                  </a:cubicBezTo>
                  <a:cubicBezTo>
                    <a:pt x="706" y="817"/>
                    <a:pt x="841" y="794"/>
                    <a:pt x="943" y="751"/>
                  </a:cubicBezTo>
                  <a:cubicBezTo>
                    <a:pt x="1062" y="702"/>
                    <a:pt x="1127" y="630"/>
                    <a:pt x="1127" y="549"/>
                  </a:cubicBezTo>
                  <a:cubicBezTo>
                    <a:pt x="1127" y="268"/>
                    <a:pt x="1127" y="268"/>
                    <a:pt x="1127" y="268"/>
                  </a:cubicBezTo>
                  <a:cubicBezTo>
                    <a:pt x="1127" y="187"/>
                    <a:pt x="1062" y="115"/>
                    <a:pt x="943" y="66"/>
                  </a:cubicBezTo>
                  <a:close/>
                  <a:moveTo>
                    <a:pt x="340" y="516"/>
                  </a:moveTo>
                  <a:cubicBezTo>
                    <a:pt x="411" y="529"/>
                    <a:pt x="485" y="536"/>
                    <a:pt x="563" y="536"/>
                  </a:cubicBezTo>
                  <a:cubicBezTo>
                    <a:pt x="706" y="536"/>
                    <a:pt x="841" y="513"/>
                    <a:pt x="943" y="470"/>
                  </a:cubicBezTo>
                  <a:cubicBezTo>
                    <a:pt x="968" y="460"/>
                    <a:pt x="991" y="448"/>
                    <a:pt x="1012" y="436"/>
                  </a:cubicBezTo>
                  <a:cubicBezTo>
                    <a:pt x="1012" y="549"/>
                    <a:pt x="1012" y="549"/>
                    <a:pt x="1012" y="549"/>
                  </a:cubicBezTo>
                  <a:cubicBezTo>
                    <a:pt x="1012" y="579"/>
                    <a:pt x="967" y="617"/>
                    <a:pt x="899" y="645"/>
                  </a:cubicBezTo>
                  <a:cubicBezTo>
                    <a:pt x="810" y="682"/>
                    <a:pt x="691" y="702"/>
                    <a:pt x="563" y="702"/>
                  </a:cubicBezTo>
                  <a:cubicBezTo>
                    <a:pt x="436" y="702"/>
                    <a:pt x="316" y="682"/>
                    <a:pt x="228" y="645"/>
                  </a:cubicBezTo>
                  <a:cubicBezTo>
                    <a:pt x="159" y="617"/>
                    <a:pt x="115" y="579"/>
                    <a:pt x="115" y="549"/>
                  </a:cubicBezTo>
                  <a:cubicBezTo>
                    <a:pt x="115" y="268"/>
                    <a:pt x="115" y="268"/>
                    <a:pt x="115" y="268"/>
                  </a:cubicBezTo>
                  <a:cubicBezTo>
                    <a:pt x="115" y="238"/>
                    <a:pt x="159" y="201"/>
                    <a:pt x="228" y="172"/>
                  </a:cubicBezTo>
                  <a:cubicBezTo>
                    <a:pt x="316" y="135"/>
                    <a:pt x="436" y="115"/>
                    <a:pt x="563" y="115"/>
                  </a:cubicBezTo>
                  <a:cubicBezTo>
                    <a:pt x="691" y="115"/>
                    <a:pt x="810" y="135"/>
                    <a:pt x="899" y="172"/>
                  </a:cubicBezTo>
                  <a:cubicBezTo>
                    <a:pt x="967" y="201"/>
                    <a:pt x="1012" y="238"/>
                    <a:pt x="1012" y="268"/>
                  </a:cubicBezTo>
                  <a:cubicBezTo>
                    <a:pt x="1012" y="298"/>
                    <a:pt x="967" y="335"/>
                    <a:pt x="899" y="364"/>
                  </a:cubicBezTo>
                  <a:cubicBezTo>
                    <a:pt x="810" y="400"/>
                    <a:pt x="691" y="421"/>
                    <a:pt x="563" y="421"/>
                  </a:cubicBezTo>
                  <a:cubicBezTo>
                    <a:pt x="493" y="421"/>
                    <a:pt x="425" y="415"/>
                    <a:pt x="362" y="403"/>
                  </a:cubicBezTo>
                  <a:cubicBezTo>
                    <a:pt x="331" y="396"/>
                    <a:pt x="300" y="417"/>
                    <a:pt x="294" y="448"/>
                  </a:cubicBezTo>
                  <a:cubicBezTo>
                    <a:pt x="288" y="480"/>
                    <a:pt x="309" y="510"/>
                    <a:pt x="340" y="516"/>
                  </a:cubicBezTo>
                  <a:close/>
                  <a:moveTo>
                    <a:pt x="340" y="516"/>
                  </a:moveTo>
                  <a:cubicBezTo>
                    <a:pt x="340" y="516"/>
                    <a:pt x="340" y="516"/>
                    <a:pt x="340" y="5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11082338" y="6140451"/>
              <a:ext cx="1108075" cy="1109663"/>
            </a:xfrm>
            <a:custGeom>
              <a:avLst/>
              <a:gdLst>
                <a:gd name="T0" fmla="*/ 619 w 746"/>
                <a:gd name="T1" fmla="*/ 92 h 745"/>
                <a:gd name="T2" fmla="*/ 537 w 746"/>
                <a:gd name="T3" fmla="*/ 97 h 745"/>
                <a:gd name="T4" fmla="*/ 542 w 746"/>
                <a:gd name="T5" fmla="*/ 179 h 745"/>
                <a:gd name="T6" fmla="*/ 630 w 746"/>
                <a:gd name="T7" fmla="*/ 372 h 745"/>
                <a:gd name="T8" fmla="*/ 372 w 746"/>
                <a:gd name="T9" fmla="*/ 630 h 745"/>
                <a:gd name="T10" fmla="*/ 115 w 746"/>
                <a:gd name="T11" fmla="*/ 372 h 745"/>
                <a:gd name="T12" fmla="*/ 315 w 746"/>
                <a:gd name="T13" fmla="*/ 121 h 745"/>
                <a:gd name="T14" fmla="*/ 315 w 746"/>
                <a:gd name="T15" fmla="*/ 364 h 745"/>
                <a:gd name="T16" fmla="*/ 296 w 746"/>
                <a:gd name="T17" fmla="*/ 346 h 745"/>
                <a:gd name="T18" fmla="*/ 214 w 746"/>
                <a:gd name="T19" fmla="*/ 350 h 745"/>
                <a:gd name="T20" fmla="*/ 218 w 746"/>
                <a:gd name="T21" fmla="*/ 431 h 745"/>
                <a:gd name="T22" fmla="*/ 334 w 746"/>
                <a:gd name="T23" fmla="*/ 537 h 745"/>
                <a:gd name="T24" fmla="*/ 373 w 746"/>
                <a:gd name="T25" fmla="*/ 552 h 745"/>
                <a:gd name="T26" fmla="*/ 411 w 746"/>
                <a:gd name="T27" fmla="*/ 537 h 745"/>
                <a:gd name="T28" fmla="*/ 527 w 746"/>
                <a:gd name="T29" fmla="*/ 431 h 745"/>
                <a:gd name="T30" fmla="*/ 531 w 746"/>
                <a:gd name="T31" fmla="*/ 350 h 745"/>
                <a:gd name="T32" fmla="*/ 450 w 746"/>
                <a:gd name="T33" fmla="*/ 346 h 745"/>
                <a:gd name="T34" fmla="*/ 431 w 746"/>
                <a:gd name="T35" fmla="*/ 364 h 745"/>
                <a:gd name="T36" fmla="*/ 431 w 746"/>
                <a:gd name="T37" fmla="*/ 57 h 745"/>
                <a:gd name="T38" fmla="*/ 373 w 746"/>
                <a:gd name="T39" fmla="*/ 0 h 745"/>
                <a:gd name="T40" fmla="*/ 0 w 746"/>
                <a:gd name="T41" fmla="*/ 372 h 745"/>
                <a:gd name="T42" fmla="*/ 373 w 746"/>
                <a:gd name="T43" fmla="*/ 745 h 745"/>
                <a:gd name="T44" fmla="*/ 746 w 746"/>
                <a:gd name="T45" fmla="*/ 372 h 745"/>
                <a:gd name="T46" fmla="*/ 619 w 746"/>
                <a:gd name="T47" fmla="*/ 92 h 745"/>
                <a:gd name="T48" fmla="*/ 619 w 746"/>
                <a:gd name="T49" fmla="*/ 92 h 745"/>
                <a:gd name="T50" fmla="*/ 619 w 746"/>
                <a:gd name="T51" fmla="*/ 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6" h="745">
                  <a:moveTo>
                    <a:pt x="619" y="92"/>
                  </a:moveTo>
                  <a:cubicBezTo>
                    <a:pt x="595" y="71"/>
                    <a:pt x="558" y="74"/>
                    <a:pt x="537" y="97"/>
                  </a:cubicBezTo>
                  <a:cubicBezTo>
                    <a:pt x="516" y="121"/>
                    <a:pt x="519" y="158"/>
                    <a:pt x="542" y="179"/>
                  </a:cubicBezTo>
                  <a:cubicBezTo>
                    <a:pt x="598" y="228"/>
                    <a:pt x="630" y="298"/>
                    <a:pt x="630" y="372"/>
                  </a:cubicBezTo>
                  <a:cubicBezTo>
                    <a:pt x="630" y="514"/>
                    <a:pt x="515" y="630"/>
                    <a:pt x="372" y="630"/>
                  </a:cubicBezTo>
                  <a:cubicBezTo>
                    <a:pt x="230" y="630"/>
                    <a:pt x="115" y="514"/>
                    <a:pt x="115" y="372"/>
                  </a:cubicBezTo>
                  <a:cubicBezTo>
                    <a:pt x="115" y="250"/>
                    <a:pt x="201" y="147"/>
                    <a:pt x="315" y="121"/>
                  </a:cubicBezTo>
                  <a:cubicBezTo>
                    <a:pt x="315" y="364"/>
                    <a:pt x="315" y="364"/>
                    <a:pt x="315" y="364"/>
                  </a:cubicBezTo>
                  <a:cubicBezTo>
                    <a:pt x="296" y="346"/>
                    <a:pt x="296" y="346"/>
                    <a:pt x="296" y="346"/>
                  </a:cubicBezTo>
                  <a:cubicBezTo>
                    <a:pt x="272" y="325"/>
                    <a:pt x="236" y="326"/>
                    <a:pt x="214" y="350"/>
                  </a:cubicBezTo>
                  <a:cubicBezTo>
                    <a:pt x="193" y="373"/>
                    <a:pt x="195" y="410"/>
                    <a:pt x="218" y="431"/>
                  </a:cubicBezTo>
                  <a:cubicBezTo>
                    <a:pt x="334" y="537"/>
                    <a:pt x="334" y="537"/>
                    <a:pt x="334" y="537"/>
                  </a:cubicBezTo>
                  <a:cubicBezTo>
                    <a:pt x="345" y="547"/>
                    <a:pt x="359" y="552"/>
                    <a:pt x="373" y="552"/>
                  </a:cubicBezTo>
                  <a:cubicBezTo>
                    <a:pt x="387" y="552"/>
                    <a:pt x="401" y="547"/>
                    <a:pt x="411" y="537"/>
                  </a:cubicBezTo>
                  <a:cubicBezTo>
                    <a:pt x="527" y="431"/>
                    <a:pt x="527" y="431"/>
                    <a:pt x="527" y="431"/>
                  </a:cubicBezTo>
                  <a:cubicBezTo>
                    <a:pt x="551" y="410"/>
                    <a:pt x="553" y="373"/>
                    <a:pt x="531" y="350"/>
                  </a:cubicBezTo>
                  <a:cubicBezTo>
                    <a:pt x="510" y="327"/>
                    <a:pt x="473" y="325"/>
                    <a:pt x="450" y="346"/>
                  </a:cubicBezTo>
                  <a:cubicBezTo>
                    <a:pt x="431" y="364"/>
                    <a:pt x="431" y="364"/>
                    <a:pt x="431" y="364"/>
                  </a:cubicBezTo>
                  <a:cubicBezTo>
                    <a:pt x="431" y="57"/>
                    <a:pt x="431" y="57"/>
                    <a:pt x="431" y="57"/>
                  </a:cubicBezTo>
                  <a:cubicBezTo>
                    <a:pt x="431" y="25"/>
                    <a:pt x="405" y="0"/>
                    <a:pt x="373" y="0"/>
                  </a:cubicBezTo>
                  <a:cubicBezTo>
                    <a:pt x="167" y="0"/>
                    <a:pt x="0" y="167"/>
                    <a:pt x="0" y="372"/>
                  </a:cubicBezTo>
                  <a:cubicBezTo>
                    <a:pt x="0" y="578"/>
                    <a:pt x="168" y="745"/>
                    <a:pt x="373" y="745"/>
                  </a:cubicBezTo>
                  <a:cubicBezTo>
                    <a:pt x="579" y="745"/>
                    <a:pt x="746" y="578"/>
                    <a:pt x="746" y="372"/>
                  </a:cubicBezTo>
                  <a:cubicBezTo>
                    <a:pt x="745" y="265"/>
                    <a:pt x="699" y="163"/>
                    <a:pt x="619" y="92"/>
                  </a:cubicBezTo>
                  <a:close/>
                  <a:moveTo>
                    <a:pt x="619" y="92"/>
                  </a:moveTo>
                  <a:cubicBezTo>
                    <a:pt x="619" y="92"/>
                    <a:pt x="619" y="92"/>
                    <a:pt x="619" y="9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281829" y="2499186"/>
            <a:ext cx="817785" cy="603296"/>
            <a:chOff x="10285413" y="2587626"/>
            <a:chExt cx="1906587" cy="1406525"/>
          </a:xfrm>
        </p:grpSpPr>
        <p:sp>
          <p:nvSpPr>
            <p:cNvPr id="41" name="Freeform 31"/>
            <p:cNvSpPr>
              <a:spLocks noEditPoints="1"/>
            </p:cNvSpPr>
            <p:nvPr/>
          </p:nvSpPr>
          <p:spPr bwMode="auto">
            <a:xfrm>
              <a:off x="10285413" y="2587626"/>
              <a:ext cx="1566863" cy="1406525"/>
            </a:xfrm>
            <a:custGeom>
              <a:avLst/>
              <a:gdLst>
                <a:gd name="T0" fmla="*/ 1228 w 1286"/>
                <a:gd name="T1" fmla="*/ 426 h 1152"/>
                <a:gd name="T2" fmla="*/ 1171 w 1286"/>
                <a:gd name="T3" fmla="*/ 484 h 1152"/>
                <a:gd name="T4" fmla="*/ 1116 w 1286"/>
                <a:gd name="T5" fmla="*/ 552 h 1152"/>
                <a:gd name="T6" fmla="*/ 1116 w 1286"/>
                <a:gd name="T7" fmla="*/ 60 h 1152"/>
                <a:gd name="T8" fmla="*/ 1085 w 1286"/>
                <a:gd name="T9" fmla="*/ 10 h 1152"/>
                <a:gd name="T10" fmla="*/ 1026 w 1286"/>
                <a:gd name="T11" fmla="*/ 13 h 1152"/>
                <a:gd name="T12" fmla="*/ 522 w 1286"/>
                <a:gd name="T13" fmla="*/ 214 h 1152"/>
                <a:gd name="T14" fmla="*/ 269 w 1286"/>
                <a:gd name="T15" fmla="*/ 214 h 1152"/>
                <a:gd name="T16" fmla="*/ 0 w 1286"/>
                <a:gd name="T17" fmla="*/ 484 h 1152"/>
                <a:gd name="T18" fmla="*/ 269 w 1286"/>
                <a:gd name="T19" fmla="*/ 753 h 1152"/>
                <a:gd name="T20" fmla="*/ 337 w 1286"/>
                <a:gd name="T21" fmla="*/ 753 h 1152"/>
                <a:gd name="T22" fmla="*/ 337 w 1286"/>
                <a:gd name="T23" fmla="*/ 1094 h 1152"/>
                <a:gd name="T24" fmla="*/ 395 w 1286"/>
                <a:gd name="T25" fmla="*/ 1152 h 1152"/>
                <a:gd name="T26" fmla="*/ 452 w 1286"/>
                <a:gd name="T27" fmla="*/ 1094 h 1152"/>
                <a:gd name="T28" fmla="*/ 452 w 1286"/>
                <a:gd name="T29" fmla="*/ 330 h 1152"/>
                <a:gd name="T30" fmla="*/ 522 w 1286"/>
                <a:gd name="T31" fmla="*/ 330 h 1152"/>
                <a:gd name="T32" fmla="*/ 1001 w 1286"/>
                <a:gd name="T33" fmla="*/ 167 h 1152"/>
                <a:gd name="T34" fmla="*/ 1001 w 1286"/>
                <a:gd name="T35" fmla="*/ 777 h 1152"/>
                <a:gd name="T36" fmla="*/ 587 w 1286"/>
                <a:gd name="T37" fmla="*/ 640 h 1152"/>
                <a:gd name="T38" fmla="*/ 526 w 1286"/>
                <a:gd name="T39" fmla="*/ 694 h 1152"/>
                <a:gd name="T40" fmla="*/ 580 w 1286"/>
                <a:gd name="T41" fmla="*/ 755 h 1152"/>
                <a:gd name="T42" fmla="*/ 911 w 1286"/>
                <a:gd name="T43" fmla="*/ 855 h 1152"/>
                <a:gd name="T44" fmla="*/ 1012 w 1286"/>
                <a:gd name="T45" fmla="*/ 941 h 1152"/>
                <a:gd name="T46" fmla="*/ 1059 w 1286"/>
                <a:gd name="T47" fmla="*/ 965 h 1152"/>
                <a:gd name="T48" fmla="*/ 1076 w 1286"/>
                <a:gd name="T49" fmla="*/ 962 h 1152"/>
                <a:gd name="T50" fmla="*/ 1116 w 1286"/>
                <a:gd name="T51" fmla="*/ 907 h 1152"/>
                <a:gd name="T52" fmla="*/ 1116 w 1286"/>
                <a:gd name="T53" fmla="*/ 668 h 1152"/>
                <a:gd name="T54" fmla="*/ 1286 w 1286"/>
                <a:gd name="T55" fmla="*/ 484 h 1152"/>
                <a:gd name="T56" fmla="*/ 1228 w 1286"/>
                <a:gd name="T57" fmla="*/ 426 h 1152"/>
                <a:gd name="T58" fmla="*/ 337 w 1286"/>
                <a:gd name="T59" fmla="*/ 638 h 1152"/>
                <a:gd name="T60" fmla="*/ 269 w 1286"/>
                <a:gd name="T61" fmla="*/ 638 h 1152"/>
                <a:gd name="T62" fmla="*/ 115 w 1286"/>
                <a:gd name="T63" fmla="*/ 484 h 1152"/>
                <a:gd name="T64" fmla="*/ 269 w 1286"/>
                <a:gd name="T65" fmla="*/ 330 h 1152"/>
                <a:gd name="T66" fmla="*/ 337 w 1286"/>
                <a:gd name="T67" fmla="*/ 330 h 1152"/>
                <a:gd name="T68" fmla="*/ 337 w 1286"/>
                <a:gd name="T69" fmla="*/ 638 h 1152"/>
                <a:gd name="T70" fmla="*/ 337 w 1286"/>
                <a:gd name="T71" fmla="*/ 638 h 1152"/>
                <a:gd name="T72" fmla="*/ 337 w 1286"/>
                <a:gd name="T73" fmla="*/ 63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6" h="1152">
                  <a:moveTo>
                    <a:pt x="1228" y="426"/>
                  </a:moveTo>
                  <a:cubicBezTo>
                    <a:pt x="1197" y="426"/>
                    <a:pt x="1171" y="452"/>
                    <a:pt x="1171" y="484"/>
                  </a:cubicBezTo>
                  <a:cubicBezTo>
                    <a:pt x="1171" y="517"/>
                    <a:pt x="1148" y="545"/>
                    <a:pt x="1116" y="552"/>
                  </a:cubicBezTo>
                  <a:cubicBezTo>
                    <a:pt x="1116" y="60"/>
                    <a:pt x="1116" y="60"/>
                    <a:pt x="1116" y="60"/>
                  </a:cubicBezTo>
                  <a:cubicBezTo>
                    <a:pt x="1116" y="39"/>
                    <a:pt x="1104" y="20"/>
                    <a:pt x="1085" y="10"/>
                  </a:cubicBezTo>
                  <a:cubicBezTo>
                    <a:pt x="1067" y="0"/>
                    <a:pt x="1044" y="1"/>
                    <a:pt x="1026" y="13"/>
                  </a:cubicBezTo>
                  <a:cubicBezTo>
                    <a:pt x="768" y="192"/>
                    <a:pt x="621" y="214"/>
                    <a:pt x="522" y="214"/>
                  </a:cubicBezTo>
                  <a:cubicBezTo>
                    <a:pt x="269" y="214"/>
                    <a:pt x="269" y="214"/>
                    <a:pt x="269" y="214"/>
                  </a:cubicBezTo>
                  <a:cubicBezTo>
                    <a:pt x="121" y="214"/>
                    <a:pt x="0" y="335"/>
                    <a:pt x="0" y="484"/>
                  </a:cubicBezTo>
                  <a:cubicBezTo>
                    <a:pt x="0" y="632"/>
                    <a:pt x="121" y="753"/>
                    <a:pt x="269" y="753"/>
                  </a:cubicBezTo>
                  <a:cubicBezTo>
                    <a:pt x="337" y="753"/>
                    <a:pt x="337" y="753"/>
                    <a:pt x="337" y="753"/>
                  </a:cubicBezTo>
                  <a:cubicBezTo>
                    <a:pt x="337" y="1094"/>
                    <a:pt x="337" y="1094"/>
                    <a:pt x="337" y="1094"/>
                  </a:cubicBezTo>
                  <a:cubicBezTo>
                    <a:pt x="337" y="1126"/>
                    <a:pt x="363" y="1152"/>
                    <a:pt x="395" y="1152"/>
                  </a:cubicBezTo>
                  <a:cubicBezTo>
                    <a:pt x="427" y="1152"/>
                    <a:pt x="452" y="1126"/>
                    <a:pt x="452" y="1094"/>
                  </a:cubicBezTo>
                  <a:cubicBezTo>
                    <a:pt x="452" y="330"/>
                    <a:pt x="452" y="330"/>
                    <a:pt x="452" y="330"/>
                  </a:cubicBezTo>
                  <a:cubicBezTo>
                    <a:pt x="522" y="330"/>
                    <a:pt x="522" y="330"/>
                    <a:pt x="522" y="330"/>
                  </a:cubicBezTo>
                  <a:cubicBezTo>
                    <a:pt x="625" y="330"/>
                    <a:pt x="770" y="310"/>
                    <a:pt x="1001" y="167"/>
                  </a:cubicBezTo>
                  <a:cubicBezTo>
                    <a:pt x="1001" y="777"/>
                    <a:pt x="1001" y="777"/>
                    <a:pt x="1001" y="777"/>
                  </a:cubicBezTo>
                  <a:cubicBezTo>
                    <a:pt x="919" y="718"/>
                    <a:pt x="784" y="652"/>
                    <a:pt x="587" y="640"/>
                  </a:cubicBezTo>
                  <a:cubicBezTo>
                    <a:pt x="556" y="638"/>
                    <a:pt x="528" y="662"/>
                    <a:pt x="526" y="694"/>
                  </a:cubicBezTo>
                  <a:cubicBezTo>
                    <a:pt x="524" y="725"/>
                    <a:pt x="548" y="753"/>
                    <a:pt x="580" y="755"/>
                  </a:cubicBezTo>
                  <a:cubicBezTo>
                    <a:pt x="707" y="763"/>
                    <a:pt x="818" y="796"/>
                    <a:pt x="911" y="855"/>
                  </a:cubicBezTo>
                  <a:cubicBezTo>
                    <a:pt x="978" y="898"/>
                    <a:pt x="1010" y="939"/>
                    <a:pt x="1012" y="941"/>
                  </a:cubicBezTo>
                  <a:cubicBezTo>
                    <a:pt x="1023" y="957"/>
                    <a:pt x="1040" y="965"/>
                    <a:pt x="1059" y="965"/>
                  </a:cubicBezTo>
                  <a:cubicBezTo>
                    <a:pt x="1065" y="965"/>
                    <a:pt x="1070" y="964"/>
                    <a:pt x="1076" y="962"/>
                  </a:cubicBezTo>
                  <a:cubicBezTo>
                    <a:pt x="1100" y="955"/>
                    <a:pt x="1116" y="932"/>
                    <a:pt x="1116" y="907"/>
                  </a:cubicBezTo>
                  <a:cubicBezTo>
                    <a:pt x="1116" y="668"/>
                    <a:pt x="1116" y="668"/>
                    <a:pt x="1116" y="668"/>
                  </a:cubicBezTo>
                  <a:cubicBezTo>
                    <a:pt x="1211" y="660"/>
                    <a:pt x="1286" y="581"/>
                    <a:pt x="1286" y="484"/>
                  </a:cubicBezTo>
                  <a:cubicBezTo>
                    <a:pt x="1286" y="452"/>
                    <a:pt x="1260" y="426"/>
                    <a:pt x="1228" y="426"/>
                  </a:cubicBezTo>
                  <a:close/>
                  <a:moveTo>
                    <a:pt x="337" y="638"/>
                  </a:moveTo>
                  <a:cubicBezTo>
                    <a:pt x="269" y="638"/>
                    <a:pt x="269" y="638"/>
                    <a:pt x="269" y="638"/>
                  </a:cubicBezTo>
                  <a:cubicBezTo>
                    <a:pt x="184" y="638"/>
                    <a:pt x="115" y="569"/>
                    <a:pt x="115" y="484"/>
                  </a:cubicBezTo>
                  <a:cubicBezTo>
                    <a:pt x="115" y="399"/>
                    <a:pt x="184" y="330"/>
                    <a:pt x="269" y="330"/>
                  </a:cubicBezTo>
                  <a:cubicBezTo>
                    <a:pt x="337" y="330"/>
                    <a:pt x="337" y="330"/>
                    <a:pt x="337" y="330"/>
                  </a:cubicBezTo>
                  <a:lnTo>
                    <a:pt x="337" y="638"/>
                  </a:lnTo>
                  <a:close/>
                  <a:moveTo>
                    <a:pt x="337" y="638"/>
                  </a:moveTo>
                  <a:cubicBezTo>
                    <a:pt x="337" y="638"/>
                    <a:pt x="337" y="638"/>
                    <a:pt x="337" y="63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11877675" y="3106738"/>
              <a:ext cx="314325" cy="141288"/>
            </a:xfrm>
            <a:custGeom>
              <a:avLst/>
              <a:gdLst>
                <a:gd name="T0" fmla="*/ 201 w 258"/>
                <a:gd name="T1" fmla="*/ 0 h 115"/>
                <a:gd name="T2" fmla="*/ 58 w 258"/>
                <a:gd name="T3" fmla="*/ 0 h 115"/>
                <a:gd name="T4" fmla="*/ 0 w 258"/>
                <a:gd name="T5" fmla="*/ 58 h 115"/>
                <a:gd name="T6" fmla="*/ 58 w 258"/>
                <a:gd name="T7" fmla="*/ 115 h 115"/>
                <a:gd name="T8" fmla="*/ 201 w 258"/>
                <a:gd name="T9" fmla="*/ 115 h 115"/>
                <a:gd name="T10" fmla="*/ 258 w 258"/>
                <a:gd name="T11" fmla="*/ 58 h 115"/>
                <a:gd name="T12" fmla="*/ 201 w 258"/>
                <a:gd name="T13" fmla="*/ 0 h 115"/>
                <a:gd name="T14" fmla="*/ 201 w 258"/>
                <a:gd name="T15" fmla="*/ 0 h 115"/>
                <a:gd name="T16" fmla="*/ 201 w 25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15">
                  <a:moveTo>
                    <a:pt x="20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8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32" y="115"/>
                    <a:pt x="258" y="90"/>
                    <a:pt x="258" y="58"/>
                  </a:cubicBezTo>
                  <a:cubicBezTo>
                    <a:pt x="258" y="26"/>
                    <a:pt x="232" y="0"/>
                    <a:pt x="201" y="0"/>
                  </a:cubicBezTo>
                  <a:close/>
                  <a:moveTo>
                    <a:pt x="201" y="0"/>
                  </a:move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1847513" y="2840038"/>
              <a:ext cx="327025" cy="207963"/>
            </a:xfrm>
            <a:custGeom>
              <a:avLst/>
              <a:gdLst>
                <a:gd name="T0" fmla="*/ 258 w 268"/>
                <a:gd name="T1" fmla="*/ 46 h 170"/>
                <a:gd name="T2" fmla="*/ 185 w 268"/>
                <a:gd name="T3" fmla="*/ 11 h 170"/>
                <a:gd name="T4" fmla="*/ 46 w 268"/>
                <a:gd name="T5" fmla="*/ 58 h 170"/>
                <a:gd name="T6" fmla="*/ 10 w 268"/>
                <a:gd name="T7" fmla="*/ 131 h 170"/>
                <a:gd name="T8" fmla="*/ 65 w 268"/>
                <a:gd name="T9" fmla="*/ 170 h 170"/>
                <a:gd name="T10" fmla="*/ 83 w 268"/>
                <a:gd name="T11" fmla="*/ 167 h 170"/>
                <a:gd name="T12" fmla="*/ 222 w 268"/>
                <a:gd name="T13" fmla="*/ 119 h 170"/>
                <a:gd name="T14" fmla="*/ 258 w 268"/>
                <a:gd name="T15" fmla="*/ 46 h 170"/>
                <a:gd name="T16" fmla="*/ 258 w 268"/>
                <a:gd name="T17" fmla="*/ 46 h 170"/>
                <a:gd name="T18" fmla="*/ 258 w 268"/>
                <a:gd name="T19" fmla="*/ 4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70">
                  <a:moveTo>
                    <a:pt x="258" y="46"/>
                  </a:moveTo>
                  <a:cubicBezTo>
                    <a:pt x="248" y="17"/>
                    <a:pt x="215" y="0"/>
                    <a:pt x="185" y="11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16" y="68"/>
                    <a:pt x="0" y="101"/>
                    <a:pt x="10" y="131"/>
                  </a:cubicBezTo>
                  <a:cubicBezTo>
                    <a:pt x="19" y="155"/>
                    <a:pt x="41" y="170"/>
                    <a:pt x="65" y="170"/>
                  </a:cubicBezTo>
                  <a:cubicBezTo>
                    <a:pt x="71" y="170"/>
                    <a:pt x="77" y="169"/>
                    <a:pt x="83" y="167"/>
                  </a:cubicBezTo>
                  <a:cubicBezTo>
                    <a:pt x="222" y="119"/>
                    <a:pt x="222" y="119"/>
                    <a:pt x="222" y="119"/>
                  </a:cubicBezTo>
                  <a:cubicBezTo>
                    <a:pt x="252" y="109"/>
                    <a:pt x="268" y="77"/>
                    <a:pt x="258" y="46"/>
                  </a:cubicBezTo>
                  <a:close/>
                  <a:moveTo>
                    <a:pt x="258" y="46"/>
                  </a:moveTo>
                  <a:cubicBezTo>
                    <a:pt x="258" y="46"/>
                    <a:pt x="258" y="46"/>
                    <a:pt x="258" y="4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4" name="Freeform 34"/>
            <p:cNvSpPr>
              <a:spLocks noEditPoints="1"/>
            </p:cNvSpPr>
            <p:nvPr/>
          </p:nvSpPr>
          <p:spPr bwMode="auto">
            <a:xfrm>
              <a:off x="11847513" y="3300413"/>
              <a:ext cx="327025" cy="206375"/>
            </a:xfrm>
            <a:custGeom>
              <a:avLst/>
              <a:gdLst>
                <a:gd name="T0" fmla="*/ 222 w 268"/>
                <a:gd name="T1" fmla="*/ 57 h 169"/>
                <a:gd name="T2" fmla="*/ 83 w 268"/>
                <a:gd name="T3" fmla="*/ 10 h 169"/>
                <a:gd name="T4" fmla="*/ 10 w 268"/>
                <a:gd name="T5" fmla="*/ 46 h 169"/>
                <a:gd name="T6" fmla="*/ 46 w 268"/>
                <a:gd name="T7" fmla="*/ 119 h 169"/>
                <a:gd name="T8" fmla="*/ 185 w 268"/>
                <a:gd name="T9" fmla="*/ 166 h 169"/>
                <a:gd name="T10" fmla="*/ 203 w 268"/>
                <a:gd name="T11" fmla="*/ 169 h 169"/>
                <a:gd name="T12" fmla="*/ 258 w 268"/>
                <a:gd name="T13" fmla="*/ 130 h 169"/>
                <a:gd name="T14" fmla="*/ 222 w 268"/>
                <a:gd name="T15" fmla="*/ 57 h 169"/>
                <a:gd name="T16" fmla="*/ 222 w 268"/>
                <a:gd name="T17" fmla="*/ 57 h 169"/>
                <a:gd name="T18" fmla="*/ 222 w 268"/>
                <a:gd name="T1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69">
                  <a:moveTo>
                    <a:pt x="222" y="57"/>
                  </a:moveTo>
                  <a:cubicBezTo>
                    <a:pt x="83" y="10"/>
                    <a:pt x="83" y="10"/>
                    <a:pt x="83" y="10"/>
                  </a:cubicBezTo>
                  <a:cubicBezTo>
                    <a:pt x="53" y="0"/>
                    <a:pt x="21" y="16"/>
                    <a:pt x="10" y="46"/>
                  </a:cubicBezTo>
                  <a:cubicBezTo>
                    <a:pt x="0" y="76"/>
                    <a:pt x="16" y="108"/>
                    <a:pt x="46" y="119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91" y="168"/>
                    <a:pt x="197" y="169"/>
                    <a:pt x="203" y="169"/>
                  </a:cubicBezTo>
                  <a:cubicBezTo>
                    <a:pt x="227" y="169"/>
                    <a:pt x="250" y="154"/>
                    <a:pt x="258" y="130"/>
                  </a:cubicBezTo>
                  <a:cubicBezTo>
                    <a:pt x="268" y="100"/>
                    <a:pt x="252" y="68"/>
                    <a:pt x="222" y="57"/>
                  </a:cubicBezTo>
                  <a:close/>
                  <a:moveTo>
                    <a:pt x="222" y="57"/>
                  </a:moveTo>
                  <a:cubicBezTo>
                    <a:pt x="222" y="57"/>
                    <a:pt x="222" y="57"/>
                    <a:pt x="222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131882" y="2454246"/>
            <a:ext cx="818467" cy="693178"/>
            <a:chOff x="7938" y="2482851"/>
            <a:chExt cx="1908175" cy="1616075"/>
          </a:xfrm>
        </p:grpSpPr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892175" y="3201988"/>
              <a:ext cx="139700" cy="644525"/>
            </a:xfrm>
            <a:custGeom>
              <a:avLst/>
              <a:gdLst>
                <a:gd name="T0" fmla="*/ 57 w 115"/>
                <a:gd name="T1" fmla="*/ 0 h 527"/>
                <a:gd name="T2" fmla="*/ 0 w 115"/>
                <a:gd name="T3" fmla="*/ 58 h 527"/>
                <a:gd name="T4" fmla="*/ 0 w 115"/>
                <a:gd name="T5" fmla="*/ 470 h 527"/>
                <a:gd name="T6" fmla="*/ 57 w 115"/>
                <a:gd name="T7" fmla="*/ 527 h 527"/>
                <a:gd name="T8" fmla="*/ 115 w 115"/>
                <a:gd name="T9" fmla="*/ 470 h 527"/>
                <a:gd name="T10" fmla="*/ 115 w 115"/>
                <a:gd name="T11" fmla="*/ 58 h 527"/>
                <a:gd name="T12" fmla="*/ 57 w 115"/>
                <a:gd name="T13" fmla="*/ 0 h 527"/>
                <a:gd name="T14" fmla="*/ 57 w 115"/>
                <a:gd name="T15" fmla="*/ 0 h 527"/>
                <a:gd name="T16" fmla="*/ 57 w 115"/>
                <a:gd name="T1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527">
                  <a:moveTo>
                    <a:pt x="57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1"/>
                    <a:pt x="26" y="527"/>
                    <a:pt x="57" y="527"/>
                  </a:cubicBezTo>
                  <a:cubicBezTo>
                    <a:pt x="89" y="527"/>
                    <a:pt x="115" y="501"/>
                    <a:pt x="115" y="470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26"/>
                    <a:pt x="89" y="0"/>
                    <a:pt x="57" y="0"/>
                  </a:cubicBezTo>
                  <a:close/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7938" y="2482851"/>
              <a:ext cx="1908175" cy="1616075"/>
            </a:xfrm>
            <a:custGeom>
              <a:avLst/>
              <a:gdLst>
                <a:gd name="T0" fmla="*/ 1224 w 1565"/>
                <a:gd name="T1" fmla="*/ 738 h 1323"/>
                <a:gd name="T2" fmla="*/ 1297 w 1565"/>
                <a:gd name="T3" fmla="*/ 664 h 1323"/>
                <a:gd name="T4" fmla="*/ 1462 w 1565"/>
                <a:gd name="T5" fmla="*/ 344 h 1323"/>
                <a:gd name="T6" fmla="*/ 1347 w 1565"/>
                <a:gd name="T7" fmla="*/ 344 h 1323"/>
                <a:gd name="T8" fmla="*/ 1297 w 1565"/>
                <a:gd name="T9" fmla="*/ 549 h 1323"/>
                <a:gd name="T10" fmla="*/ 1224 w 1565"/>
                <a:gd name="T11" fmla="*/ 474 h 1323"/>
                <a:gd name="T12" fmla="*/ 1068 w 1565"/>
                <a:gd name="T13" fmla="*/ 394 h 1323"/>
                <a:gd name="T14" fmla="*/ 782 w 1565"/>
                <a:gd name="T15" fmla="*/ 0 h 1323"/>
                <a:gd name="T16" fmla="*/ 554 w 1565"/>
                <a:gd name="T17" fmla="*/ 344 h 1323"/>
                <a:gd name="T18" fmla="*/ 782 w 1565"/>
                <a:gd name="T19" fmla="*/ 115 h 1323"/>
                <a:gd name="T20" fmla="*/ 953 w 1565"/>
                <a:gd name="T21" fmla="*/ 394 h 1323"/>
                <a:gd name="T22" fmla="*/ 340 w 1565"/>
                <a:gd name="T23" fmla="*/ 474 h 1323"/>
                <a:gd name="T24" fmla="*/ 268 w 1565"/>
                <a:gd name="T25" fmla="*/ 549 h 1323"/>
                <a:gd name="T26" fmla="*/ 218 w 1565"/>
                <a:gd name="T27" fmla="*/ 344 h 1323"/>
                <a:gd name="T28" fmla="*/ 102 w 1565"/>
                <a:gd name="T29" fmla="*/ 344 h 1323"/>
                <a:gd name="T30" fmla="*/ 268 w 1565"/>
                <a:gd name="T31" fmla="*/ 664 h 1323"/>
                <a:gd name="T32" fmla="*/ 340 w 1565"/>
                <a:gd name="T33" fmla="*/ 738 h 1323"/>
                <a:gd name="T34" fmla="*/ 0 w 1565"/>
                <a:gd name="T35" fmla="*/ 796 h 1323"/>
                <a:gd name="T36" fmla="*/ 340 w 1565"/>
                <a:gd name="T37" fmla="*/ 853 h 1323"/>
                <a:gd name="T38" fmla="*/ 343 w 1565"/>
                <a:gd name="T39" fmla="*/ 927 h 1323"/>
                <a:gd name="T40" fmla="*/ 102 w 1565"/>
                <a:gd name="T41" fmla="*/ 1092 h 1323"/>
                <a:gd name="T42" fmla="*/ 160 w 1565"/>
                <a:gd name="T43" fmla="*/ 1304 h 1323"/>
                <a:gd name="T44" fmla="*/ 218 w 1565"/>
                <a:gd name="T45" fmla="*/ 1092 h 1323"/>
                <a:gd name="T46" fmla="*/ 371 w 1565"/>
                <a:gd name="T47" fmla="*/ 1042 h 1323"/>
                <a:gd name="T48" fmla="*/ 1194 w 1565"/>
                <a:gd name="T49" fmla="*/ 1042 h 1323"/>
                <a:gd name="T50" fmla="*/ 1347 w 1565"/>
                <a:gd name="T51" fmla="*/ 1092 h 1323"/>
                <a:gd name="T52" fmla="*/ 1405 w 1565"/>
                <a:gd name="T53" fmla="*/ 1304 h 1323"/>
                <a:gd name="T54" fmla="*/ 1462 w 1565"/>
                <a:gd name="T55" fmla="*/ 1092 h 1323"/>
                <a:gd name="T56" fmla="*/ 1222 w 1565"/>
                <a:gd name="T57" fmla="*/ 927 h 1323"/>
                <a:gd name="T58" fmla="*/ 1224 w 1565"/>
                <a:gd name="T59" fmla="*/ 853 h 1323"/>
                <a:gd name="T60" fmla="*/ 1565 w 1565"/>
                <a:gd name="T61" fmla="*/ 796 h 1323"/>
                <a:gd name="T62" fmla="*/ 1109 w 1565"/>
                <a:gd name="T63" fmla="*/ 881 h 1323"/>
                <a:gd name="T64" fmla="*/ 455 w 1565"/>
                <a:gd name="T65" fmla="*/ 881 h 1323"/>
                <a:gd name="T66" fmla="*/ 1109 w 1565"/>
                <a:gd name="T67" fmla="*/ 509 h 1323"/>
                <a:gd name="T68" fmla="*/ 1109 w 1565"/>
                <a:gd name="T69" fmla="*/ 881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5" h="1323">
                  <a:moveTo>
                    <a:pt x="1507" y="738"/>
                  </a:moveTo>
                  <a:cubicBezTo>
                    <a:pt x="1224" y="738"/>
                    <a:pt x="1224" y="738"/>
                    <a:pt x="1224" y="738"/>
                  </a:cubicBezTo>
                  <a:cubicBezTo>
                    <a:pt x="1224" y="664"/>
                    <a:pt x="1224" y="664"/>
                    <a:pt x="1224" y="664"/>
                  </a:cubicBezTo>
                  <a:cubicBezTo>
                    <a:pt x="1297" y="664"/>
                    <a:pt x="1297" y="664"/>
                    <a:pt x="1297" y="664"/>
                  </a:cubicBezTo>
                  <a:cubicBezTo>
                    <a:pt x="1388" y="664"/>
                    <a:pt x="1462" y="590"/>
                    <a:pt x="1462" y="499"/>
                  </a:cubicBezTo>
                  <a:cubicBezTo>
                    <a:pt x="1462" y="344"/>
                    <a:pt x="1462" y="344"/>
                    <a:pt x="1462" y="344"/>
                  </a:cubicBezTo>
                  <a:cubicBezTo>
                    <a:pt x="1462" y="313"/>
                    <a:pt x="1436" y="287"/>
                    <a:pt x="1404" y="287"/>
                  </a:cubicBezTo>
                  <a:cubicBezTo>
                    <a:pt x="1373" y="287"/>
                    <a:pt x="1347" y="313"/>
                    <a:pt x="1347" y="344"/>
                  </a:cubicBezTo>
                  <a:cubicBezTo>
                    <a:pt x="1347" y="499"/>
                    <a:pt x="1347" y="499"/>
                    <a:pt x="1347" y="499"/>
                  </a:cubicBezTo>
                  <a:cubicBezTo>
                    <a:pt x="1347" y="527"/>
                    <a:pt x="1324" y="549"/>
                    <a:pt x="1297" y="549"/>
                  </a:cubicBezTo>
                  <a:cubicBezTo>
                    <a:pt x="1224" y="549"/>
                    <a:pt x="1224" y="549"/>
                    <a:pt x="1224" y="549"/>
                  </a:cubicBezTo>
                  <a:cubicBezTo>
                    <a:pt x="1224" y="474"/>
                    <a:pt x="1224" y="474"/>
                    <a:pt x="1224" y="474"/>
                  </a:cubicBezTo>
                  <a:cubicBezTo>
                    <a:pt x="1224" y="430"/>
                    <a:pt x="1188" y="394"/>
                    <a:pt x="1144" y="394"/>
                  </a:cubicBezTo>
                  <a:cubicBezTo>
                    <a:pt x="1068" y="394"/>
                    <a:pt x="1068" y="394"/>
                    <a:pt x="1068" y="394"/>
                  </a:cubicBezTo>
                  <a:cubicBezTo>
                    <a:pt x="1068" y="286"/>
                    <a:pt x="1068" y="286"/>
                    <a:pt x="1068" y="286"/>
                  </a:cubicBezTo>
                  <a:cubicBezTo>
                    <a:pt x="1068" y="128"/>
                    <a:pt x="940" y="0"/>
                    <a:pt x="782" y="0"/>
                  </a:cubicBezTo>
                  <a:cubicBezTo>
                    <a:pt x="624" y="0"/>
                    <a:pt x="496" y="128"/>
                    <a:pt x="496" y="286"/>
                  </a:cubicBezTo>
                  <a:cubicBezTo>
                    <a:pt x="496" y="318"/>
                    <a:pt x="522" y="344"/>
                    <a:pt x="554" y="344"/>
                  </a:cubicBezTo>
                  <a:cubicBezTo>
                    <a:pt x="585" y="344"/>
                    <a:pt x="611" y="318"/>
                    <a:pt x="611" y="286"/>
                  </a:cubicBezTo>
                  <a:cubicBezTo>
                    <a:pt x="611" y="192"/>
                    <a:pt x="688" y="115"/>
                    <a:pt x="782" y="115"/>
                  </a:cubicBezTo>
                  <a:cubicBezTo>
                    <a:pt x="876" y="115"/>
                    <a:pt x="953" y="192"/>
                    <a:pt x="953" y="286"/>
                  </a:cubicBezTo>
                  <a:cubicBezTo>
                    <a:pt x="953" y="394"/>
                    <a:pt x="953" y="394"/>
                    <a:pt x="953" y="394"/>
                  </a:cubicBezTo>
                  <a:cubicBezTo>
                    <a:pt x="420" y="394"/>
                    <a:pt x="420" y="394"/>
                    <a:pt x="420" y="394"/>
                  </a:cubicBezTo>
                  <a:cubicBezTo>
                    <a:pt x="376" y="394"/>
                    <a:pt x="340" y="430"/>
                    <a:pt x="340" y="474"/>
                  </a:cubicBezTo>
                  <a:cubicBezTo>
                    <a:pt x="340" y="549"/>
                    <a:pt x="340" y="549"/>
                    <a:pt x="340" y="549"/>
                  </a:cubicBezTo>
                  <a:cubicBezTo>
                    <a:pt x="268" y="549"/>
                    <a:pt x="268" y="549"/>
                    <a:pt x="268" y="549"/>
                  </a:cubicBezTo>
                  <a:cubicBezTo>
                    <a:pt x="240" y="549"/>
                    <a:pt x="218" y="527"/>
                    <a:pt x="218" y="499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13"/>
                    <a:pt x="192" y="287"/>
                    <a:pt x="160" y="287"/>
                  </a:cubicBezTo>
                  <a:cubicBezTo>
                    <a:pt x="128" y="287"/>
                    <a:pt x="102" y="313"/>
                    <a:pt x="102" y="344"/>
                  </a:cubicBezTo>
                  <a:cubicBezTo>
                    <a:pt x="102" y="499"/>
                    <a:pt x="102" y="499"/>
                    <a:pt x="102" y="499"/>
                  </a:cubicBezTo>
                  <a:cubicBezTo>
                    <a:pt x="102" y="590"/>
                    <a:pt x="176" y="664"/>
                    <a:pt x="268" y="664"/>
                  </a:cubicBezTo>
                  <a:cubicBezTo>
                    <a:pt x="340" y="664"/>
                    <a:pt x="340" y="664"/>
                    <a:pt x="340" y="664"/>
                  </a:cubicBezTo>
                  <a:cubicBezTo>
                    <a:pt x="340" y="738"/>
                    <a:pt x="340" y="738"/>
                    <a:pt x="340" y="738"/>
                  </a:cubicBezTo>
                  <a:cubicBezTo>
                    <a:pt x="58" y="738"/>
                    <a:pt x="58" y="738"/>
                    <a:pt x="58" y="738"/>
                  </a:cubicBezTo>
                  <a:cubicBezTo>
                    <a:pt x="26" y="738"/>
                    <a:pt x="0" y="764"/>
                    <a:pt x="0" y="796"/>
                  </a:cubicBezTo>
                  <a:cubicBezTo>
                    <a:pt x="0" y="828"/>
                    <a:pt x="26" y="853"/>
                    <a:pt x="58" y="853"/>
                  </a:cubicBezTo>
                  <a:cubicBezTo>
                    <a:pt x="340" y="853"/>
                    <a:pt x="340" y="853"/>
                    <a:pt x="340" y="853"/>
                  </a:cubicBezTo>
                  <a:cubicBezTo>
                    <a:pt x="340" y="881"/>
                    <a:pt x="340" y="881"/>
                    <a:pt x="340" y="881"/>
                  </a:cubicBezTo>
                  <a:cubicBezTo>
                    <a:pt x="340" y="896"/>
                    <a:pt x="341" y="912"/>
                    <a:pt x="343" y="927"/>
                  </a:cubicBezTo>
                  <a:cubicBezTo>
                    <a:pt x="268" y="927"/>
                    <a:pt x="268" y="927"/>
                    <a:pt x="268" y="927"/>
                  </a:cubicBezTo>
                  <a:cubicBezTo>
                    <a:pt x="177" y="927"/>
                    <a:pt x="102" y="1001"/>
                    <a:pt x="102" y="1092"/>
                  </a:cubicBezTo>
                  <a:cubicBezTo>
                    <a:pt x="102" y="1247"/>
                    <a:pt x="102" y="1247"/>
                    <a:pt x="102" y="1247"/>
                  </a:cubicBezTo>
                  <a:cubicBezTo>
                    <a:pt x="102" y="1278"/>
                    <a:pt x="128" y="1304"/>
                    <a:pt x="160" y="1304"/>
                  </a:cubicBezTo>
                  <a:cubicBezTo>
                    <a:pt x="192" y="1304"/>
                    <a:pt x="218" y="1278"/>
                    <a:pt x="218" y="1247"/>
                  </a:cubicBezTo>
                  <a:cubicBezTo>
                    <a:pt x="218" y="1092"/>
                    <a:pt x="218" y="1092"/>
                    <a:pt x="218" y="1092"/>
                  </a:cubicBezTo>
                  <a:cubicBezTo>
                    <a:pt x="218" y="1064"/>
                    <a:pt x="240" y="1042"/>
                    <a:pt x="268" y="1042"/>
                  </a:cubicBezTo>
                  <a:cubicBezTo>
                    <a:pt x="371" y="1042"/>
                    <a:pt x="371" y="1042"/>
                    <a:pt x="371" y="1042"/>
                  </a:cubicBezTo>
                  <a:cubicBezTo>
                    <a:pt x="435" y="1206"/>
                    <a:pt x="595" y="1323"/>
                    <a:pt x="782" y="1323"/>
                  </a:cubicBezTo>
                  <a:cubicBezTo>
                    <a:pt x="970" y="1323"/>
                    <a:pt x="1130" y="1206"/>
                    <a:pt x="1194" y="1042"/>
                  </a:cubicBezTo>
                  <a:cubicBezTo>
                    <a:pt x="1297" y="1042"/>
                    <a:pt x="1297" y="1042"/>
                    <a:pt x="1297" y="1042"/>
                  </a:cubicBezTo>
                  <a:cubicBezTo>
                    <a:pt x="1325" y="1042"/>
                    <a:pt x="1347" y="1064"/>
                    <a:pt x="1347" y="1092"/>
                  </a:cubicBezTo>
                  <a:cubicBezTo>
                    <a:pt x="1347" y="1247"/>
                    <a:pt x="1347" y="1247"/>
                    <a:pt x="1347" y="1247"/>
                  </a:cubicBezTo>
                  <a:cubicBezTo>
                    <a:pt x="1347" y="1278"/>
                    <a:pt x="1373" y="1304"/>
                    <a:pt x="1405" y="1304"/>
                  </a:cubicBezTo>
                  <a:cubicBezTo>
                    <a:pt x="1436" y="1304"/>
                    <a:pt x="1462" y="1278"/>
                    <a:pt x="1462" y="1247"/>
                  </a:cubicBezTo>
                  <a:cubicBezTo>
                    <a:pt x="1462" y="1092"/>
                    <a:pt x="1462" y="1092"/>
                    <a:pt x="1462" y="1092"/>
                  </a:cubicBezTo>
                  <a:cubicBezTo>
                    <a:pt x="1462" y="1001"/>
                    <a:pt x="1388" y="927"/>
                    <a:pt x="1297" y="927"/>
                  </a:cubicBezTo>
                  <a:cubicBezTo>
                    <a:pt x="1222" y="927"/>
                    <a:pt x="1222" y="927"/>
                    <a:pt x="1222" y="927"/>
                  </a:cubicBezTo>
                  <a:cubicBezTo>
                    <a:pt x="1224" y="912"/>
                    <a:pt x="1224" y="897"/>
                    <a:pt x="1224" y="881"/>
                  </a:cubicBezTo>
                  <a:cubicBezTo>
                    <a:pt x="1224" y="853"/>
                    <a:pt x="1224" y="853"/>
                    <a:pt x="1224" y="853"/>
                  </a:cubicBezTo>
                  <a:cubicBezTo>
                    <a:pt x="1507" y="853"/>
                    <a:pt x="1507" y="853"/>
                    <a:pt x="1507" y="853"/>
                  </a:cubicBezTo>
                  <a:cubicBezTo>
                    <a:pt x="1539" y="853"/>
                    <a:pt x="1565" y="828"/>
                    <a:pt x="1565" y="796"/>
                  </a:cubicBezTo>
                  <a:cubicBezTo>
                    <a:pt x="1565" y="764"/>
                    <a:pt x="1539" y="738"/>
                    <a:pt x="1507" y="738"/>
                  </a:cubicBezTo>
                  <a:close/>
                  <a:moveTo>
                    <a:pt x="1109" y="881"/>
                  </a:moveTo>
                  <a:cubicBezTo>
                    <a:pt x="1109" y="1061"/>
                    <a:pt x="963" y="1208"/>
                    <a:pt x="782" y="1208"/>
                  </a:cubicBezTo>
                  <a:cubicBezTo>
                    <a:pt x="602" y="1208"/>
                    <a:pt x="455" y="1061"/>
                    <a:pt x="455" y="881"/>
                  </a:cubicBezTo>
                  <a:cubicBezTo>
                    <a:pt x="455" y="509"/>
                    <a:pt x="455" y="509"/>
                    <a:pt x="455" y="509"/>
                  </a:cubicBezTo>
                  <a:cubicBezTo>
                    <a:pt x="1109" y="509"/>
                    <a:pt x="1109" y="509"/>
                    <a:pt x="1109" y="509"/>
                  </a:cubicBezTo>
                  <a:lnTo>
                    <a:pt x="1109" y="881"/>
                  </a:lnTo>
                  <a:close/>
                  <a:moveTo>
                    <a:pt x="1109" y="881"/>
                  </a:moveTo>
                  <a:cubicBezTo>
                    <a:pt x="1109" y="881"/>
                    <a:pt x="1109" y="881"/>
                    <a:pt x="1109" y="8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026569" y="2388196"/>
            <a:ext cx="698625" cy="823914"/>
            <a:chOff x="7834313" y="2328863"/>
            <a:chExt cx="1628775" cy="1920875"/>
          </a:xfrm>
        </p:grpSpPr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7834313" y="2328863"/>
              <a:ext cx="1628775" cy="1920875"/>
            </a:xfrm>
            <a:custGeom>
              <a:avLst/>
              <a:gdLst>
                <a:gd name="T0" fmla="*/ 1278 w 1336"/>
                <a:gd name="T1" fmla="*/ 168 h 1573"/>
                <a:gd name="T2" fmla="*/ 968 w 1336"/>
                <a:gd name="T3" fmla="*/ 168 h 1573"/>
                <a:gd name="T4" fmla="*/ 968 w 1336"/>
                <a:gd name="T5" fmla="*/ 58 h 1573"/>
                <a:gd name="T6" fmla="*/ 910 w 1336"/>
                <a:gd name="T7" fmla="*/ 0 h 1573"/>
                <a:gd name="T8" fmla="*/ 426 w 1336"/>
                <a:gd name="T9" fmla="*/ 0 h 1573"/>
                <a:gd name="T10" fmla="*/ 369 w 1336"/>
                <a:gd name="T11" fmla="*/ 58 h 1573"/>
                <a:gd name="T12" fmla="*/ 369 w 1336"/>
                <a:gd name="T13" fmla="*/ 362 h 1573"/>
                <a:gd name="T14" fmla="*/ 426 w 1336"/>
                <a:gd name="T15" fmla="*/ 420 h 1573"/>
                <a:gd name="T16" fmla="*/ 784 w 1336"/>
                <a:gd name="T17" fmla="*/ 420 h 1573"/>
                <a:gd name="T18" fmla="*/ 841 w 1336"/>
                <a:gd name="T19" fmla="*/ 362 h 1573"/>
                <a:gd name="T20" fmla="*/ 784 w 1336"/>
                <a:gd name="T21" fmla="*/ 305 h 1573"/>
                <a:gd name="T22" fmla="*/ 484 w 1336"/>
                <a:gd name="T23" fmla="*/ 305 h 1573"/>
                <a:gd name="T24" fmla="*/ 484 w 1336"/>
                <a:gd name="T25" fmla="*/ 115 h 1573"/>
                <a:gd name="T26" fmla="*/ 852 w 1336"/>
                <a:gd name="T27" fmla="*/ 115 h 1573"/>
                <a:gd name="T28" fmla="*/ 852 w 1336"/>
                <a:gd name="T29" fmla="*/ 226 h 1573"/>
                <a:gd name="T30" fmla="*/ 910 w 1336"/>
                <a:gd name="T31" fmla="*/ 283 h 1573"/>
                <a:gd name="T32" fmla="*/ 1221 w 1336"/>
                <a:gd name="T33" fmla="*/ 283 h 1573"/>
                <a:gd name="T34" fmla="*/ 1221 w 1336"/>
                <a:gd name="T35" fmla="*/ 1458 h 1573"/>
                <a:gd name="T36" fmla="*/ 116 w 1336"/>
                <a:gd name="T37" fmla="*/ 1458 h 1573"/>
                <a:gd name="T38" fmla="*/ 116 w 1336"/>
                <a:gd name="T39" fmla="*/ 283 h 1573"/>
                <a:gd name="T40" fmla="*/ 204 w 1336"/>
                <a:gd name="T41" fmla="*/ 283 h 1573"/>
                <a:gd name="T42" fmla="*/ 262 w 1336"/>
                <a:gd name="T43" fmla="*/ 226 h 1573"/>
                <a:gd name="T44" fmla="*/ 204 w 1336"/>
                <a:gd name="T45" fmla="*/ 168 h 1573"/>
                <a:gd name="T46" fmla="*/ 58 w 1336"/>
                <a:gd name="T47" fmla="*/ 168 h 1573"/>
                <a:gd name="T48" fmla="*/ 0 w 1336"/>
                <a:gd name="T49" fmla="*/ 226 h 1573"/>
                <a:gd name="T50" fmla="*/ 0 w 1336"/>
                <a:gd name="T51" fmla="*/ 1516 h 1573"/>
                <a:gd name="T52" fmla="*/ 58 w 1336"/>
                <a:gd name="T53" fmla="*/ 1573 h 1573"/>
                <a:gd name="T54" fmla="*/ 1278 w 1336"/>
                <a:gd name="T55" fmla="*/ 1573 h 1573"/>
                <a:gd name="T56" fmla="*/ 1336 w 1336"/>
                <a:gd name="T57" fmla="*/ 1516 h 1573"/>
                <a:gd name="T58" fmla="*/ 1336 w 1336"/>
                <a:gd name="T59" fmla="*/ 226 h 1573"/>
                <a:gd name="T60" fmla="*/ 1278 w 1336"/>
                <a:gd name="T61" fmla="*/ 168 h 1573"/>
                <a:gd name="T62" fmla="*/ 1278 w 1336"/>
                <a:gd name="T63" fmla="*/ 168 h 1573"/>
                <a:gd name="T64" fmla="*/ 1278 w 1336"/>
                <a:gd name="T65" fmla="*/ 168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36" h="1573">
                  <a:moveTo>
                    <a:pt x="1278" y="168"/>
                  </a:moveTo>
                  <a:cubicBezTo>
                    <a:pt x="968" y="168"/>
                    <a:pt x="968" y="168"/>
                    <a:pt x="968" y="168"/>
                  </a:cubicBezTo>
                  <a:cubicBezTo>
                    <a:pt x="968" y="58"/>
                    <a:pt x="968" y="58"/>
                    <a:pt x="968" y="58"/>
                  </a:cubicBezTo>
                  <a:cubicBezTo>
                    <a:pt x="968" y="26"/>
                    <a:pt x="942" y="0"/>
                    <a:pt x="910" y="0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395" y="0"/>
                    <a:pt x="369" y="26"/>
                    <a:pt x="369" y="58"/>
                  </a:cubicBezTo>
                  <a:cubicBezTo>
                    <a:pt x="369" y="362"/>
                    <a:pt x="369" y="362"/>
                    <a:pt x="369" y="362"/>
                  </a:cubicBezTo>
                  <a:cubicBezTo>
                    <a:pt x="369" y="394"/>
                    <a:pt x="395" y="420"/>
                    <a:pt x="426" y="420"/>
                  </a:cubicBezTo>
                  <a:cubicBezTo>
                    <a:pt x="784" y="420"/>
                    <a:pt x="784" y="420"/>
                    <a:pt x="784" y="420"/>
                  </a:cubicBezTo>
                  <a:cubicBezTo>
                    <a:pt x="815" y="420"/>
                    <a:pt x="841" y="394"/>
                    <a:pt x="841" y="362"/>
                  </a:cubicBezTo>
                  <a:cubicBezTo>
                    <a:pt x="841" y="330"/>
                    <a:pt x="815" y="305"/>
                    <a:pt x="784" y="305"/>
                  </a:cubicBezTo>
                  <a:cubicBezTo>
                    <a:pt x="484" y="305"/>
                    <a:pt x="484" y="305"/>
                    <a:pt x="484" y="305"/>
                  </a:cubicBezTo>
                  <a:cubicBezTo>
                    <a:pt x="484" y="115"/>
                    <a:pt x="484" y="115"/>
                    <a:pt x="484" y="115"/>
                  </a:cubicBezTo>
                  <a:cubicBezTo>
                    <a:pt x="852" y="115"/>
                    <a:pt x="852" y="115"/>
                    <a:pt x="852" y="115"/>
                  </a:cubicBezTo>
                  <a:cubicBezTo>
                    <a:pt x="852" y="226"/>
                    <a:pt x="852" y="226"/>
                    <a:pt x="852" y="226"/>
                  </a:cubicBezTo>
                  <a:cubicBezTo>
                    <a:pt x="852" y="258"/>
                    <a:pt x="878" y="283"/>
                    <a:pt x="910" y="283"/>
                  </a:cubicBezTo>
                  <a:cubicBezTo>
                    <a:pt x="1221" y="283"/>
                    <a:pt x="1221" y="283"/>
                    <a:pt x="1221" y="283"/>
                  </a:cubicBezTo>
                  <a:cubicBezTo>
                    <a:pt x="1221" y="1458"/>
                    <a:pt x="1221" y="1458"/>
                    <a:pt x="1221" y="1458"/>
                  </a:cubicBezTo>
                  <a:cubicBezTo>
                    <a:pt x="116" y="1458"/>
                    <a:pt x="116" y="1458"/>
                    <a:pt x="116" y="1458"/>
                  </a:cubicBezTo>
                  <a:cubicBezTo>
                    <a:pt x="116" y="283"/>
                    <a:pt x="116" y="283"/>
                    <a:pt x="116" y="283"/>
                  </a:cubicBezTo>
                  <a:cubicBezTo>
                    <a:pt x="204" y="283"/>
                    <a:pt x="204" y="283"/>
                    <a:pt x="204" y="283"/>
                  </a:cubicBezTo>
                  <a:cubicBezTo>
                    <a:pt x="236" y="283"/>
                    <a:pt x="262" y="257"/>
                    <a:pt x="262" y="226"/>
                  </a:cubicBezTo>
                  <a:cubicBezTo>
                    <a:pt x="262" y="194"/>
                    <a:pt x="236" y="168"/>
                    <a:pt x="204" y="168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26" y="168"/>
                    <a:pt x="0" y="194"/>
                    <a:pt x="0" y="226"/>
                  </a:cubicBezTo>
                  <a:cubicBezTo>
                    <a:pt x="0" y="1516"/>
                    <a:pt x="0" y="1516"/>
                    <a:pt x="0" y="1516"/>
                  </a:cubicBezTo>
                  <a:cubicBezTo>
                    <a:pt x="0" y="1547"/>
                    <a:pt x="26" y="1573"/>
                    <a:pt x="58" y="1573"/>
                  </a:cubicBezTo>
                  <a:cubicBezTo>
                    <a:pt x="1278" y="1573"/>
                    <a:pt x="1278" y="1573"/>
                    <a:pt x="1278" y="1573"/>
                  </a:cubicBezTo>
                  <a:cubicBezTo>
                    <a:pt x="1310" y="1573"/>
                    <a:pt x="1336" y="1547"/>
                    <a:pt x="1336" y="1516"/>
                  </a:cubicBezTo>
                  <a:cubicBezTo>
                    <a:pt x="1336" y="226"/>
                    <a:pt x="1336" y="226"/>
                    <a:pt x="1336" y="226"/>
                  </a:cubicBezTo>
                  <a:cubicBezTo>
                    <a:pt x="1336" y="194"/>
                    <a:pt x="1310" y="168"/>
                    <a:pt x="1278" y="168"/>
                  </a:cubicBezTo>
                  <a:close/>
                  <a:moveTo>
                    <a:pt x="1278" y="168"/>
                  </a:moveTo>
                  <a:cubicBezTo>
                    <a:pt x="1278" y="168"/>
                    <a:pt x="1278" y="168"/>
                    <a:pt x="1278" y="1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8421688" y="3268663"/>
              <a:ext cx="692150" cy="139700"/>
            </a:xfrm>
            <a:custGeom>
              <a:avLst/>
              <a:gdLst>
                <a:gd name="T0" fmla="*/ 510 w 568"/>
                <a:gd name="T1" fmla="*/ 0 h 115"/>
                <a:gd name="T2" fmla="*/ 58 w 568"/>
                <a:gd name="T3" fmla="*/ 0 h 115"/>
                <a:gd name="T4" fmla="*/ 0 w 568"/>
                <a:gd name="T5" fmla="*/ 57 h 115"/>
                <a:gd name="T6" fmla="*/ 58 w 568"/>
                <a:gd name="T7" fmla="*/ 115 h 115"/>
                <a:gd name="T8" fmla="*/ 510 w 568"/>
                <a:gd name="T9" fmla="*/ 115 h 115"/>
                <a:gd name="T10" fmla="*/ 568 w 568"/>
                <a:gd name="T11" fmla="*/ 57 h 115"/>
                <a:gd name="T12" fmla="*/ 510 w 568"/>
                <a:gd name="T13" fmla="*/ 0 h 115"/>
                <a:gd name="T14" fmla="*/ 510 w 568"/>
                <a:gd name="T15" fmla="*/ 0 h 115"/>
                <a:gd name="T16" fmla="*/ 510 w 56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115">
                  <a:moveTo>
                    <a:pt x="51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510" y="115"/>
                    <a:pt x="510" y="115"/>
                    <a:pt x="510" y="115"/>
                  </a:cubicBezTo>
                  <a:cubicBezTo>
                    <a:pt x="542" y="115"/>
                    <a:pt x="568" y="89"/>
                    <a:pt x="568" y="57"/>
                  </a:cubicBezTo>
                  <a:cubicBezTo>
                    <a:pt x="568" y="26"/>
                    <a:pt x="542" y="0"/>
                    <a:pt x="510" y="0"/>
                  </a:cubicBezTo>
                  <a:close/>
                  <a:moveTo>
                    <a:pt x="510" y="0"/>
                  </a:moveTo>
                  <a:cubicBezTo>
                    <a:pt x="510" y="0"/>
                    <a:pt x="510" y="0"/>
                    <a:pt x="5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8421688" y="3001963"/>
              <a:ext cx="692150" cy="141288"/>
            </a:xfrm>
            <a:custGeom>
              <a:avLst/>
              <a:gdLst>
                <a:gd name="T0" fmla="*/ 510 w 568"/>
                <a:gd name="T1" fmla="*/ 0 h 115"/>
                <a:gd name="T2" fmla="*/ 58 w 568"/>
                <a:gd name="T3" fmla="*/ 0 h 115"/>
                <a:gd name="T4" fmla="*/ 0 w 568"/>
                <a:gd name="T5" fmla="*/ 58 h 115"/>
                <a:gd name="T6" fmla="*/ 58 w 568"/>
                <a:gd name="T7" fmla="*/ 115 h 115"/>
                <a:gd name="T8" fmla="*/ 510 w 568"/>
                <a:gd name="T9" fmla="*/ 115 h 115"/>
                <a:gd name="T10" fmla="*/ 568 w 568"/>
                <a:gd name="T11" fmla="*/ 58 h 115"/>
                <a:gd name="T12" fmla="*/ 510 w 568"/>
                <a:gd name="T13" fmla="*/ 0 h 115"/>
                <a:gd name="T14" fmla="*/ 510 w 568"/>
                <a:gd name="T15" fmla="*/ 0 h 115"/>
                <a:gd name="T16" fmla="*/ 510 w 56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115">
                  <a:moveTo>
                    <a:pt x="51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510" y="115"/>
                    <a:pt x="510" y="115"/>
                    <a:pt x="510" y="115"/>
                  </a:cubicBezTo>
                  <a:cubicBezTo>
                    <a:pt x="542" y="115"/>
                    <a:pt x="568" y="89"/>
                    <a:pt x="568" y="58"/>
                  </a:cubicBezTo>
                  <a:cubicBezTo>
                    <a:pt x="568" y="26"/>
                    <a:pt x="542" y="0"/>
                    <a:pt x="510" y="0"/>
                  </a:cubicBezTo>
                  <a:close/>
                  <a:moveTo>
                    <a:pt x="510" y="0"/>
                  </a:moveTo>
                  <a:cubicBezTo>
                    <a:pt x="510" y="0"/>
                    <a:pt x="510" y="0"/>
                    <a:pt x="5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8421688" y="3533776"/>
              <a:ext cx="692150" cy="141288"/>
            </a:xfrm>
            <a:custGeom>
              <a:avLst/>
              <a:gdLst>
                <a:gd name="T0" fmla="*/ 510 w 568"/>
                <a:gd name="T1" fmla="*/ 0 h 115"/>
                <a:gd name="T2" fmla="*/ 58 w 568"/>
                <a:gd name="T3" fmla="*/ 0 h 115"/>
                <a:gd name="T4" fmla="*/ 0 w 568"/>
                <a:gd name="T5" fmla="*/ 58 h 115"/>
                <a:gd name="T6" fmla="*/ 58 w 568"/>
                <a:gd name="T7" fmla="*/ 115 h 115"/>
                <a:gd name="T8" fmla="*/ 510 w 568"/>
                <a:gd name="T9" fmla="*/ 115 h 115"/>
                <a:gd name="T10" fmla="*/ 568 w 568"/>
                <a:gd name="T11" fmla="*/ 58 h 115"/>
                <a:gd name="T12" fmla="*/ 510 w 568"/>
                <a:gd name="T13" fmla="*/ 0 h 115"/>
                <a:gd name="T14" fmla="*/ 510 w 568"/>
                <a:gd name="T15" fmla="*/ 0 h 115"/>
                <a:gd name="T16" fmla="*/ 510 w 56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115">
                  <a:moveTo>
                    <a:pt x="51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510" y="115"/>
                    <a:pt x="510" y="115"/>
                    <a:pt x="510" y="115"/>
                  </a:cubicBezTo>
                  <a:cubicBezTo>
                    <a:pt x="542" y="115"/>
                    <a:pt x="568" y="89"/>
                    <a:pt x="568" y="58"/>
                  </a:cubicBezTo>
                  <a:cubicBezTo>
                    <a:pt x="568" y="26"/>
                    <a:pt x="542" y="0"/>
                    <a:pt x="510" y="0"/>
                  </a:cubicBezTo>
                  <a:close/>
                  <a:moveTo>
                    <a:pt x="510" y="0"/>
                  </a:moveTo>
                  <a:cubicBezTo>
                    <a:pt x="510" y="0"/>
                    <a:pt x="510" y="0"/>
                    <a:pt x="5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1" name="Freeform 41"/>
            <p:cNvSpPr>
              <a:spLocks noEditPoints="1"/>
            </p:cNvSpPr>
            <p:nvPr/>
          </p:nvSpPr>
          <p:spPr bwMode="auto">
            <a:xfrm>
              <a:off x="8180388" y="2992438"/>
              <a:ext cx="160338" cy="160338"/>
            </a:xfrm>
            <a:custGeom>
              <a:avLst/>
              <a:gdLst>
                <a:gd name="T0" fmla="*/ 132 w 132"/>
                <a:gd name="T1" fmla="*/ 66 h 131"/>
                <a:gd name="T2" fmla="*/ 66 w 132"/>
                <a:gd name="T3" fmla="*/ 131 h 131"/>
                <a:gd name="T4" fmla="*/ 0 w 132"/>
                <a:gd name="T5" fmla="*/ 66 h 131"/>
                <a:gd name="T6" fmla="*/ 66 w 132"/>
                <a:gd name="T7" fmla="*/ 0 h 131"/>
                <a:gd name="T8" fmla="*/ 132 w 132"/>
                <a:gd name="T9" fmla="*/ 66 h 131"/>
                <a:gd name="T10" fmla="*/ 132 w 132"/>
                <a:gd name="T11" fmla="*/ 66 h 131"/>
                <a:gd name="T12" fmla="*/ 132 w 132"/>
                <a:gd name="T13" fmla="*/ 6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1">
                  <a:moveTo>
                    <a:pt x="132" y="66"/>
                  </a:moveTo>
                  <a:cubicBezTo>
                    <a:pt x="132" y="102"/>
                    <a:pt x="103" y="131"/>
                    <a:pt x="66" y="131"/>
                  </a:cubicBezTo>
                  <a:cubicBezTo>
                    <a:pt x="30" y="131"/>
                    <a:pt x="0" y="102"/>
                    <a:pt x="0" y="66"/>
                  </a:cubicBezTo>
                  <a:cubicBezTo>
                    <a:pt x="0" y="29"/>
                    <a:pt x="30" y="0"/>
                    <a:pt x="66" y="0"/>
                  </a:cubicBezTo>
                  <a:cubicBezTo>
                    <a:pt x="103" y="0"/>
                    <a:pt x="132" y="29"/>
                    <a:pt x="132" y="66"/>
                  </a:cubicBezTo>
                  <a:close/>
                  <a:moveTo>
                    <a:pt x="132" y="66"/>
                  </a:moveTo>
                  <a:cubicBezTo>
                    <a:pt x="132" y="66"/>
                    <a:pt x="132" y="66"/>
                    <a:pt x="132" y="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8180388" y="3259138"/>
              <a:ext cx="160338" cy="158750"/>
            </a:xfrm>
            <a:custGeom>
              <a:avLst/>
              <a:gdLst>
                <a:gd name="T0" fmla="*/ 132 w 132"/>
                <a:gd name="T1" fmla="*/ 65 h 131"/>
                <a:gd name="T2" fmla="*/ 66 w 132"/>
                <a:gd name="T3" fmla="*/ 131 h 131"/>
                <a:gd name="T4" fmla="*/ 0 w 132"/>
                <a:gd name="T5" fmla="*/ 65 h 131"/>
                <a:gd name="T6" fmla="*/ 66 w 132"/>
                <a:gd name="T7" fmla="*/ 0 h 131"/>
                <a:gd name="T8" fmla="*/ 132 w 132"/>
                <a:gd name="T9" fmla="*/ 65 h 131"/>
                <a:gd name="T10" fmla="*/ 132 w 132"/>
                <a:gd name="T11" fmla="*/ 65 h 131"/>
                <a:gd name="T12" fmla="*/ 132 w 132"/>
                <a:gd name="T13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1">
                  <a:moveTo>
                    <a:pt x="132" y="65"/>
                  </a:moveTo>
                  <a:cubicBezTo>
                    <a:pt x="132" y="102"/>
                    <a:pt x="103" y="131"/>
                    <a:pt x="66" y="131"/>
                  </a:cubicBezTo>
                  <a:cubicBezTo>
                    <a:pt x="30" y="131"/>
                    <a:pt x="0" y="102"/>
                    <a:pt x="0" y="65"/>
                  </a:cubicBezTo>
                  <a:cubicBezTo>
                    <a:pt x="0" y="29"/>
                    <a:pt x="30" y="0"/>
                    <a:pt x="66" y="0"/>
                  </a:cubicBezTo>
                  <a:cubicBezTo>
                    <a:pt x="103" y="0"/>
                    <a:pt x="132" y="29"/>
                    <a:pt x="132" y="65"/>
                  </a:cubicBezTo>
                  <a:close/>
                  <a:moveTo>
                    <a:pt x="132" y="65"/>
                  </a:moveTo>
                  <a:cubicBezTo>
                    <a:pt x="132" y="65"/>
                    <a:pt x="132" y="65"/>
                    <a:pt x="132" y="6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8180388" y="3524251"/>
              <a:ext cx="160338" cy="161925"/>
            </a:xfrm>
            <a:custGeom>
              <a:avLst/>
              <a:gdLst>
                <a:gd name="T0" fmla="*/ 132 w 132"/>
                <a:gd name="T1" fmla="*/ 66 h 132"/>
                <a:gd name="T2" fmla="*/ 66 w 132"/>
                <a:gd name="T3" fmla="*/ 132 h 132"/>
                <a:gd name="T4" fmla="*/ 0 w 132"/>
                <a:gd name="T5" fmla="*/ 66 h 132"/>
                <a:gd name="T6" fmla="*/ 66 w 132"/>
                <a:gd name="T7" fmla="*/ 0 h 132"/>
                <a:gd name="T8" fmla="*/ 132 w 132"/>
                <a:gd name="T9" fmla="*/ 66 h 132"/>
                <a:gd name="T10" fmla="*/ 132 w 132"/>
                <a:gd name="T11" fmla="*/ 66 h 132"/>
                <a:gd name="T12" fmla="*/ 132 w 132"/>
                <a:gd name="T13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2">
                  <a:moveTo>
                    <a:pt x="132" y="66"/>
                  </a:moveTo>
                  <a:cubicBezTo>
                    <a:pt x="132" y="102"/>
                    <a:pt x="103" y="132"/>
                    <a:pt x="66" y="132"/>
                  </a:cubicBezTo>
                  <a:cubicBezTo>
                    <a:pt x="30" y="132"/>
                    <a:pt x="0" y="102"/>
                    <a:pt x="0" y="66"/>
                  </a:cubicBezTo>
                  <a:cubicBezTo>
                    <a:pt x="0" y="29"/>
                    <a:pt x="30" y="0"/>
                    <a:pt x="66" y="0"/>
                  </a:cubicBezTo>
                  <a:cubicBezTo>
                    <a:pt x="103" y="0"/>
                    <a:pt x="132" y="29"/>
                    <a:pt x="132" y="66"/>
                  </a:cubicBezTo>
                  <a:close/>
                  <a:moveTo>
                    <a:pt x="132" y="66"/>
                  </a:moveTo>
                  <a:cubicBezTo>
                    <a:pt x="132" y="66"/>
                    <a:pt x="132" y="66"/>
                    <a:pt x="132" y="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4" name="Freeform 44"/>
            <p:cNvSpPr>
              <a:spLocks noEditPoints="1"/>
            </p:cNvSpPr>
            <p:nvPr/>
          </p:nvSpPr>
          <p:spPr bwMode="auto">
            <a:xfrm>
              <a:off x="8421688" y="3800476"/>
              <a:ext cx="692150" cy="141288"/>
            </a:xfrm>
            <a:custGeom>
              <a:avLst/>
              <a:gdLst>
                <a:gd name="T0" fmla="*/ 510 w 568"/>
                <a:gd name="T1" fmla="*/ 0 h 115"/>
                <a:gd name="T2" fmla="*/ 58 w 568"/>
                <a:gd name="T3" fmla="*/ 0 h 115"/>
                <a:gd name="T4" fmla="*/ 0 w 568"/>
                <a:gd name="T5" fmla="*/ 58 h 115"/>
                <a:gd name="T6" fmla="*/ 58 w 568"/>
                <a:gd name="T7" fmla="*/ 115 h 115"/>
                <a:gd name="T8" fmla="*/ 510 w 568"/>
                <a:gd name="T9" fmla="*/ 115 h 115"/>
                <a:gd name="T10" fmla="*/ 568 w 568"/>
                <a:gd name="T11" fmla="*/ 58 h 115"/>
                <a:gd name="T12" fmla="*/ 510 w 568"/>
                <a:gd name="T13" fmla="*/ 0 h 115"/>
                <a:gd name="T14" fmla="*/ 510 w 568"/>
                <a:gd name="T15" fmla="*/ 0 h 115"/>
                <a:gd name="T16" fmla="*/ 510 w 56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115">
                  <a:moveTo>
                    <a:pt x="51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510" y="115"/>
                    <a:pt x="510" y="115"/>
                    <a:pt x="510" y="115"/>
                  </a:cubicBezTo>
                  <a:cubicBezTo>
                    <a:pt x="542" y="115"/>
                    <a:pt x="568" y="89"/>
                    <a:pt x="568" y="58"/>
                  </a:cubicBezTo>
                  <a:cubicBezTo>
                    <a:pt x="568" y="26"/>
                    <a:pt x="542" y="0"/>
                    <a:pt x="510" y="0"/>
                  </a:cubicBezTo>
                  <a:close/>
                  <a:moveTo>
                    <a:pt x="510" y="0"/>
                  </a:moveTo>
                  <a:cubicBezTo>
                    <a:pt x="510" y="0"/>
                    <a:pt x="510" y="0"/>
                    <a:pt x="5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5" name="Freeform 45"/>
            <p:cNvSpPr>
              <a:spLocks noEditPoints="1"/>
            </p:cNvSpPr>
            <p:nvPr/>
          </p:nvSpPr>
          <p:spPr bwMode="auto">
            <a:xfrm>
              <a:off x="8180388" y="3790951"/>
              <a:ext cx="160338" cy="161925"/>
            </a:xfrm>
            <a:custGeom>
              <a:avLst/>
              <a:gdLst>
                <a:gd name="T0" fmla="*/ 132 w 132"/>
                <a:gd name="T1" fmla="*/ 66 h 132"/>
                <a:gd name="T2" fmla="*/ 66 w 132"/>
                <a:gd name="T3" fmla="*/ 132 h 132"/>
                <a:gd name="T4" fmla="*/ 0 w 132"/>
                <a:gd name="T5" fmla="*/ 66 h 132"/>
                <a:gd name="T6" fmla="*/ 66 w 132"/>
                <a:gd name="T7" fmla="*/ 0 h 132"/>
                <a:gd name="T8" fmla="*/ 132 w 132"/>
                <a:gd name="T9" fmla="*/ 66 h 132"/>
                <a:gd name="T10" fmla="*/ 132 w 132"/>
                <a:gd name="T11" fmla="*/ 66 h 132"/>
                <a:gd name="T12" fmla="*/ 132 w 132"/>
                <a:gd name="T13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2">
                  <a:moveTo>
                    <a:pt x="132" y="66"/>
                  </a:moveTo>
                  <a:cubicBezTo>
                    <a:pt x="132" y="102"/>
                    <a:pt x="103" y="132"/>
                    <a:pt x="66" y="132"/>
                  </a:cubicBezTo>
                  <a:cubicBezTo>
                    <a:pt x="30" y="132"/>
                    <a:pt x="0" y="102"/>
                    <a:pt x="0" y="66"/>
                  </a:cubicBezTo>
                  <a:cubicBezTo>
                    <a:pt x="0" y="29"/>
                    <a:pt x="30" y="0"/>
                    <a:pt x="66" y="0"/>
                  </a:cubicBezTo>
                  <a:cubicBezTo>
                    <a:pt x="103" y="0"/>
                    <a:pt x="132" y="29"/>
                    <a:pt x="132" y="66"/>
                  </a:cubicBezTo>
                  <a:close/>
                  <a:moveTo>
                    <a:pt x="132" y="66"/>
                  </a:moveTo>
                  <a:cubicBezTo>
                    <a:pt x="132" y="66"/>
                    <a:pt x="132" y="66"/>
                    <a:pt x="132" y="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56" name="Freeform 46"/>
          <p:cNvSpPr>
            <a:spLocks noEditPoints="1"/>
          </p:cNvSpPr>
          <p:nvPr/>
        </p:nvSpPr>
        <p:spPr bwMode="auto">
          <a:xfrm>
            <a:off x="4480453" y="2388878"/>
            <a:ext cx="703391" cy="819829"/>
          </a:xfrm>
          <a:custGeom>
            <a:avLst/>
            <a:gdLst>
              <a:gd name="T0" fmla="*/ 1297 w 1345"/>
              <a:gd name="T1" fmla="*/ 1229 h 1565"/>
              <a:gd name="T2" fmla="*/ 1257 w 1345"/>
              <a:gd name="T3" fmla="*/ 1170 h 1565"/>
              <a:gd name="T4" fmla="*/ 1228 w 1345"/>
              <a:gd name="T5" fmla="*/ 1129 h 1565"/>
              <a:gd name="T6" fmla="*/ 1214 w 1345"/>
              <a:gd name="T7" fmla="*/ 1107 h 1565"/>
              <a:gd name="T8" fmla="*/ 1139 w 1345"/>
              <a:gd name="T9" fmla="*/ 992 h 1565"/>
              <a:gd name="T10" fmla="*/ 1066 w 1345"/>
              <a:gd name="T11" fmla="*/ 768 h 1565"/>
              <a:gd name="T12" fmla="*/ 1039 w 1345"/>
              <a:gd name="T13" fmla="*/ 587 h 1565"/>
              <a:gd name="T14" fmla="*/ 930 w 1345"/>
              <a:gd name="T15" fmla="*/ 394 h 1565"/>
              <a:gd name="T16" fmla="*/ 697 w 1345"/>
              <a:gd name="T17" fmla="*/ 344 h 1565"/>
              <a:gd name="T18" fmla="*/ 571 w 1345"/>
              <a:gd name="T19" fmla="*/ 297 h 1565"/>
              <a:gd name="T20" fmla="*/ 554 w 1345"/>
              <a:gd name="T21" fmla="*/ 233 h 1565"/>
              <a:gd name="T22" fmla="*/ 669 w 1345"/>
              <a:gd name="T23" fmla="*/ 118 h 1565"/>
              <a:gd name="T24" fmla="*/ 784 w 1345"/>
              <a:gd name="T25" fmla="*/ 195 h 1565"/>
              <a:gd name="T26" fmla="*/ 858 w 1345"/>
              <a:gd name="T27" fmla="*/ 228 h 1565"/>
              <a:gd name="T28" fmla="*/ 891 w 1345"/>
              <a:gd name="T29" fmla="*/ 154 h 1565"/>
              <a:gd name="T30" fmla="*/ 666 w 1345"/>
              <a:gd name="T31" fmla="*/ 3 h 1565"/>
              <a:gd name="T32" fmla="*/ 508 w 1345"/>
              <a:gd name="T33" fmla="*/ 72 h 1565"/>
              <a:gd name="T34" fmla="*/ 439 w 1345"/>
              <a:gd name="T35" fmla="*/ 230 h 1565"/>
              <a:gd name="T36" fmla="*/ 472 w 1345"/>
              <a:gd name="T37" fmla="*/ 356 h 1565"/>
              <a:gd name="T38" fmla="*/ 724 w 1345"/>
              <a:gd name="T39" fmla="*/ 456 h 1565"/>
              <a:gd name="T40" fmla="*/ 857 w 1345"/>
              <a:gd name="T41" fmla="*/ 483 h 1565"/>
              <a:gd name="T42" fmla="*/ 857 w 1345"/>
              <a:gd name="T43" fmla="*/ 483 h 1565"/>
              <a:gd name="T44" fmla="*/ 927 w 1345"/>
              <a:gd name="T45" fmla="*/ 609 h 1565"/>
              <a:gd name="T46" fmla="*/ 951 w 1345"/>
              <a:gd name="T47" fmla="*/ 778 h 1565"/>
              <a:gd name="T48" fmla="*/ 1041 w 1345"/>
              <a:gd name="T49" fmla="*/ 1052 h 1565"/>
              <a:gd name="T50" fmla="*/ 1118 w 1345"/>
              <a:gd name="T51" fmla="*/ 1171 h 1565"/>
              <a:gd name="T52" fmla="*/ 1133 w 1345"/>
              <a:gd name="T53" fmla="*/ 1192 h 1565"/>
              <a:gd name="T54" fmla="*/ 1163 w 1345"/>
              <a:gd name="T55" fmla="*/ 1236 h 1565"/>
              <a:gd name="T56" fmla="*/ 1200 w 1345"/>
              <a:gd name="T57" fmla="*/ 1290 h 1565"/>
              <a:gd name="T58" fmla="*/ 1211 w 1345"/>
              <a:gd name="T59" fmla="*/ 1321 h 1565"/>
              <a:gd name="T60" fmla="*/ 1191 w 1345"/>
              <a:gd name="T61" fmla="*/ 1348 h 1565"/>
              <a:gd name="T62" fmla="*/ 1102 w 1345"/>
              <a:gd name="T63" fmla="*/ 1391 h 1565"/>
              <a:gd name="T64" fmla="*/ 749 w 1345"/>
              <a:gd name="T65" fmla="*/ 1449 h 1565"/>
              <a:gd name="T66" fmla="*/ 596 w 1345"/>
              <a:gd name="T67" fmla="*/ 1449 h 1565"/>
              <a:gd name="T68" fmla="*/ 243 w 1345"/>
              <a:gd name="T69" fmla="*/ 1391 h 1565"/>
              <a:gd name="T70" fmla="*/ 154 w 1345"/>
              <a:gd name="T71" fmla="*/ 1348 h 1565"/>
              <a:gd name="T72" fmla="*/ 134 w 1345"/>
              <a:gd name="T73" fmla="*/ 1321 h 1565"/>
              <a:gd name="T74" fmla="*/ 145 w 1345"/>
              <a:gd name="T75" fmla="*/ 1290 h 1565"/>
              <a:gd name="T76" fmla="*/ 182 w 1345"/>
              <a:gd name="T77" fmla="*/ 1236 h 1565"/>
              <a:gd name="T78" fmla="*/ 212 w 1345"/>
              <a:gd name="T79" fmla="*/ 1192 h 1565"/>
              <a:gd name="T80" fmla="*/ 227 w 1345"/>
              <a:gd name="T81" fmla="*/ 1171 h 1565"/>
              <a:gd name="T82" fmla="*/ 304 w 1345"/>
              <a:gd name="T83" fmla="*/ 1052 h 1565"/>
              <a:gd name="T84" fmla="*/ 394 w 1345"/>
              <a:gd name="T85" fmla="*/ 778 h 1565"/>
              <a:gd name="T86" fmla="*/ 418 w 1345"/>
              <a:gd name="T87" fmla="*/ 609 h 1565"/>
              <a:gd name="T88" fmla="*/ 438 w 1345"/>
              <a:gd name="T89" fmla="*/ 547 h 1565"/>
              <a:gd name="T90" fmla="*/ 411 w 1345"/>
              <a:gd name="T91" fmla="*/ 470 h 1565"/>
              <a:gd name="T92" fmla="*/ 334 w 1345"/>
              <a:gd name="T93" fmla="*/ 498 h 1565"/>
              <a:gd name="T94" fmla="*/ 305 w 1345"/>
              <a:gd name="T95" fmla="*/ 587 h 1565"/>
              <a:gd name="T96" fmla="*/ 279 w 1345"/>
              <a:gd name="T97" fmla="*/ 767 h 1565"/>
              <a:gd name="T98" fmla="*/ 205 w 1345"/>
              <a:gd name="T99" fmla="*/ 992 h 1565"/>
              <a:gd name="T100" fmla="*/ 131 w 1345"/>
              <a:gd name="T101" fmla="*/ 1107 h 1565"/>
              <a:gd name="T102" fmla="*/ 116 w 1345"/>
              <a:gd name="T103" fmla="*/ 1128 h 1565"/>
              <a:gd name="T104" fmla="*/ 87 w 1345"/>
              <a:gd name="T105" fmla="*/ 1170 h 1565"/>
              <a:gd name="T106" fmla="*/ 47 w 1345"/>
              <a:gd name="T107" fmla="*/ 1228 h 1565"/>
              <a:gd name="T108" fmla="*/ 79 w 1345"/>
              <a:gd name="T109" fmla="*/ 1436 h 1565"/>
              <a:gd name="T110" fmla="*/ 208 w 1345"/>
              <a:gd name="T111" fmla="*/ 1502 h 1565"/>
              <a:gd name="T112" fmla="*/ 592 w 1345"/>
              <a:gd name="T113" fmla="*/ 1565 h 1565"/>
              <a:gd name="T114" fmla="*/ 753 w 1345"/>
              <a:gd name="T115" fmla="*/ 1565 h 1565"/>
              <a:gd name="T116" fmla="*/ 1137 w 1345"/>
              <a:gd name="T117" fmla="*/ 1502 h 1565"/>
              <a:gd name="T118" fmla="*/ 1266 w 1345"/>
              <a:gd name="T119" fmla="*/ 1436 h 1565"/>
              <a:gd name="T120" fmla="*/ 1297 w 1345"/>
              <a:gd name="T121" fmla="*/ 1229 h 1565"/>
              <a:gd name="T122" fmla="*/ 1297 w 1345"/>
              <a:gd name="T123" fmla="*/ 1229 h 1565"/>
              <a:gd name="T124" fmla="*/ 1297 w 1345"/>
              <a:gd name="T125" fmla="*/ 1229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5" h="1565">
                <a:moveTo>
                  <a:pt x="1297" y="1229"/>
                </a:moveTo>
                <a:cubicBezTo>
                  <a:pt x="1284" y="1209"/>
                  <a:pt x="1270" y="1189"/>
                  <a:pt x="1257" y="1170"/>
                </a:cubicBezTo>
                <a:cubicBezTo>
                  <a:pt x="1247" y="1156"/>
                  <a:pt x="1237" y="1142"/>
                  <a:pt x="1228" y="1129"/>
                </a:cubicBezTo>
                <a:cubicBezTo>
                  <a:pt x="1223" y="1121"/>
                  <a:pt x="1219" y="1114"/>
                  <a:pt x="1214" y="1107"/>
                </a:cubicBezTo>
                <a:cubicBezTo>
                  <a:pt x="1189" y="1070"/>
                  <a:pt x="1163" y="1031"/>
                  <a:pt x="1139" y="992"/>
                </a:cubicBezTo>
                <a:cubicBezTo>
                  <a:pt x="1098" y="925"/>
                  <a:pt x="1074" y="851"/>
                  <a:pt x="1066" y="768"/>
                </a:cubicBezTo>
                <a:cubicBezTo>
                  <a:pt x="1060" y="707"/>
                  <a:pt x="1051" y="646"/>
                  <a:pt x="1039" y="587"/>
                </a:cubicBezTo>
                <a:cubicBezTo>
                  <a:pt x="1023" y="505"/>
                  <a:pt x="986" y="440"/>
                  <a:pt x="930" y="394"/>
                </a:cubicBezTo>
                <a:cubicBezTo>
                  <a:pt x="866" y="341"/>
                  <a:pt x="783" y="324"/>
                  <a:pt x="697" y="344"/>
                </a:cubicBezTo>
                <a:cubicBezTo>
                  <a:pt x="646" y="357"/>
                  <a:pt x="595" y="337"/>
                  <a:pt x="571" y="297"/>
                </a:cubicBezTo>
                <a:cubicBezTo>
                  <a:pt x="559" y="278"/>
                  <a:pt x="554" y="256"/>
                  <a:pt x="554" y="233"/>
                </a:cubicBezTo>
                <a:cubicBezTo>
                  <a:pt x="556" y="172"/>
                  <a:pt x="608" y="120"/>
                  <a:pt x="669" y="118"/>
                </a:cubicBezTo>
                <a:cubicBezTo>
                  <a:pt x="720" y="117"/>
                  <a:pt x="766" y="148"/>
                  <a:pt x="784" y="195"/>
                </a:cubicBezTo>
                <a:cubicBezTo>
                  <a:pt x="795" y="224"/>
                  <a:pt x="828" y="239"/>
                  <a:pt x="858" y="228"/>
                </a:cubicBezTo>
                <a:cubicBezTo>
                  <a:pt x="888" y="217"/>
                  <a:pt x="903" y="183"/>
                  <a:pt x="891" y="154"/>
                </a:cubicBezTo>
                <a:cubicBezTo>
                  <a:pt x="856" y="61"/>
                  <a:pt x="765" y="0"/>
                  <a:pt x="666" y="3"/>
                </a:cubicBezTo>
                <a:cubicBezTo>
                  <a:pt x="607" y="5"/>
                  <a:pt x="550" y="29"/>
                  <a:pt x="508" y="72"/>
                </a:cubicBezTo>
                <a:cubicBezTo>
                  <a:pt x="465" y="115"/>
                  <a:pt x="441" y="171"/>
                  <a:pt x="439" y="230"/>
                </a:cubicBezTo>
                <a:cubicBezTo>
                  <a:pt x="438" y="274"/>
                  <a:pt x="449" y="318"/>
                  <a:pt x="472" y="356"/>
                </a:cubicBezTo>
                <a:cubicBezTo>
                  <a:pt x="522" y="440"/>
                  <a:pt x="623" y="480"/>
                  <a:pt x="724" y="456"/>
                </a:cubicBezTo>
                <a:cubicBezTo>
                  <a:pt x="760" y="447"/>
                  <a:pt x="812" y="445"/>
                  <a:pt x="857" y="483"/>
                </a:cubicBezTo>
                <a:cubicBezTo>
                  <a:pt x="857" y="483"/>
                  <a:pt x="857" y="483"/>
                  <a:pt x="857" y="483"/>
                </a:cubicBezTo>
                <a:cubicBezTo>
                  <a:pt x="893" y="512"/>
                  <a:pt x="916" y="553"/>
                  <a:pt x="927" y="609"/>
                </a:cubicBezTo>
                <a:cubicBezTo>
                  <a:pt x="938" y="664"/>
                  <a:pt x="946" y="721"/>
                  <a:pt x="951" y="778"/>
                </a:cubicBezTo>
                <a:cubicBezTo>
                  <a:pt x="961" y="878"/>
                  <a:pt x="991" y="970"/>
                  <a:pt x="1041" y="1052"/>
                </a:cubicBezTo>
                <a:cubicBezTo>
                  <a:pt x="1066" y="1093"/>
                  <a:pt x="1093" y="1132"/>
                  <a:pt x="1118" y="1171"/>
                </a:cubicBezTo>
                <a:cubicBezTo>
                  <a:pt x="1123" y="1178"/>
                  <a:pt x="1128" y="1185"/>
                  <a:pt x="1133" y="1192"/>
                </a:cubicBezTo>
                <a:cubicBezTo>
                  <a:pt x="1143" y="1207"/>
                  <a:pt x="1153" y="1222"/>
                  <a:pt x="1163" y="1236"/>
                </a:cubicBezTo>
                <a:cubicBezTo>
                  <a:pt x="1176" y="1254"/>
                  <a:pt x="1189" y="1272"/>
                  <a:pt x="1200" y="1290"/>
                </a:cubicBezTo>
                <a:cubicBezTo>
                  <a:pt x="1205" y="1298"/>
                  <a:pt x="1213" y="1311"/>
                  <a:pt x="1211" y="1321"/>
                </a:cubicBezTo>
                <a:cubicBezTo>
                  <a:pt x="1210" y="1328"/>
                  <a:pt x="1203" y="1338"/>
                  <a:pt x="1191" y="1348"/>
                </a:cubicBezTo>
                <a:cubicBezTo>
                  <a:pt x="1166" y="1369"/>
                  <a:pt x="1134" y="1381"/>
                  <a:pt x="1102" y="1391"/>
                </a:cubicBezTo>
                <a:cubicBezTo>
                  <a:pt x="1001" y="1424"/>
                  <a:pt x="889" y="1442"/>
                  <a:pt x="749" y="1449"/>
                </a:cubicBezTo>
                <a:cubicBezTo>
                  <a:pt x="596" y="1449"/>
                  <a:pt x="596" y="1449"/>
                  <a:pt x="596" y="1449"/>
                </a:cubicBezTo>
                <a:cubicBezTo>
                  <a:pt x="456" y="1442"/>
                  <a:pt x="344" y="1424"/>
                  <a:pt x="243" y="1391"/>
                </a:cubicBezTo>
                <a:cubicBezTo>
                  <a:pt x="212" y="1381"/>
                  <a:pt x="179" y="1369"/>
                  <a:pt x="154" y="1348"/>
                </a:cubicBezTo>
                <a:cubicBezTo>
                  <a:pt x="142" y="1337"/>
                  <a:pt x="135" y="1328"/>
                  <a:pt x="134" y="1321"/>
                </a:cubicBezTo>
                <a:cubicBezTo>
                  <a:pt x="132" y="1311"/>
                  <a:pt x="140" y="1298"/>
                  <a:pt x="145" y="1290"/>
                </a:cubicBezTo>
                <a:cubicBezTo>
                  <a:pt x="156" y="1272"/>
                  <a:pt x="169" y="1254"/>
                  <a:pt x="182" y="1236"/>
                </a:cubicBezTo>
                <a:cubicBezTo>
                  <a:pt x="192" y="1222"/>
                  <a:pt x="202" y="1207"/>
                  <a:pt x="212" y="1192"/>
                </a:cubicBezTo>
                <a:cubicBezTo>
                  <a:pt x="217" y="1185"/>
                  <a:pt x="222" y="1178"/>
                  <a:pt x="227" y="1171"/>
                </a:cubicBezTo>
                <a:cubicBezTo>
                  <a:pt x="252" y="1132"/>
                  <a:pt x="279" y="1093"/>
                  <a:pt x="304" y="1052"/>
                </a:cubicBezTo>
                <a:cubicBezTo>
                  <a:pt x="354" y="970"/>
                  <a:pt x="384" y="878"/>
                  <a:pt x="394" y="778"/>
                </a:cubicBezTo>
                <a:cubicBezTo>
                  <a:pt x="399" y="721"/>
                  <a:pt x="407" y="664"/>
                  <a:pt x="418" y="609"/>
                </a:cubicBezTo>
                <a:cubicBezTo>
                  <a:pt x="423" y="586"/>
                  <a:pt x="429" y="565"/>
                  <a:pt x="438" y="547"/>
                </a:cubicBezTo>
                <a:cubicBezTo>
                  <a:pt x="452" y="518"/>
                  <a:pt x="439" y="484"/>
                  <a:pt x="411" y="470"/>
                </a:cubicBezTo>
                <a:cubicBezTo>
                  <a:pt x="382" y="457"/>
                  <a:pt x="348" y="469"/>
                  <a:pt x="334" y="498"/>
                </a:cubicBezTo>
                <a:cubicBezTo>
                  <a:pt x="321" y="525"/>
                  <a:pt x="311" y="555"/>
                  <a:pt x="305" y="587"/>
                </a:cubicBezTo>
                <a:cubicBezTo>
                  <a:pt x="293" y="645"/>
                  <a:pt x="284" y="706"/>
                  <a:pt x="279" y="767"/>
                </a:cubicBezTo>
                <a:cubicBezTo>
                  <a:pt x="271" y="850"/>
                  <a:pt x="247" y="924"/>
                  <a:pt x="205" y="992"/>
                </a:cubicBezTo>
                <a:cubicBezTo>
                  <a:pt x="181" y="1030"/>
                  <a:pt x="156" y="1069"/>
                  <a:pt x="131" y="1107"/>
                </a:cubicBezTo>
                <a:cubicBezTo>
                  <a:pt x="126" y="1114"/>
                  <a:pt x="121" y="1121"/>
                  <a:pt x="116" y="1128"/>
                </a:cubicBezTo>
                <a:cubicBezTo>
                  <a:pt x="107" y="1142"/>
                  <a:pt x="97" y="1155"/>
                  <a:pt x="87" y="1170"/>
                </a:cubicBezTo>
                <a:cubicBezTo>
                  <a:pt x="74" y="1189"/>
                  <a:pt x="60" y="1208"/>
                  <a:pt x="47" y="1228"/>
                </a:cubicBezTo>
                <a:cubicBezTo>
                  <a:pt x="0" y="1304"/>
                  <a:pt x="11" y="1377"/>
                  <a:pt x="79" y="1436"/>
                </a:cubicBezTo>
                <a:cubicBezTo>
                  <a:pt x="119" y="1470"/>
                  <a:pt x="164" y="1488"/>
                  <a:pt x="208" y="1502"/>
                </a:cubicBezTo>
                <a:cubicBezTo>
                  <a:pt x="319" y="1538"/>
                  <a:pt x="441" y="1558"/>
                  <a:pt x="592" y="1565"/>
                </a:cubicBezTo>
                <a:cubicBezTo>
                  <a:pt x="753" y="1565"/>
                  <a:pt x="753" y="1565"/>
                  <a:pt x="753" y="1565"/>
                </a:cubicBezTo>
                <a:cubicBezTo>
                  <a:pt x="904" y="1558"/>
                  <a:pt x="1026" y="1538"/>
                  <a:pt x="1137" y="1502"/>
                </a:cubicBezTo>
                <a:cubicBezTo>
                  <a:pt x="1180" y="1488"/>
                  <a:pt x="1226" y="1471"/>
                  <a:pt x="1266" y="1436"/>
                </a:cubicBezTo>
                <a:cubicBezTo>
                  <a:pt x="1334" y="1377"/>
                  <a:pt x="1345" y="1303"/>
                  <a:pt x="1297" y="1229"/>
                </a:cubicBezTo>
                <a:close/>
                <a:moveTo>
                  <a:pt x="1297" y="1229"/>
                </a:moveTo>
                <a:cubicBezTo>
                  <a:pt x="1297" y="1229"/>
                  <a:pt x="1297" y="1229"/>
                  <a:pt x="1297" y="122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61" name="Group 60"/>
          <p:cNvGrpSpPr/>
          <p:nvPr/>
        </p:nvGrpSpPr>
        <p:grpSpPr>
          <a:xfrm>
            <a:off x="5737944" y="2387516"/>
            <a:ext cx="650960" cy="817105"/>
            <a:chOff x="5429250" y="2327276"/>
            <a:chExt cx="1517651" cy="1905000"/>
          </a:xfrm>
        </p:grpSpPr>
        <p:sp>
          <p:nvSpPr>
            <p:cNvPr id="57" name="Freeform 47"/>
            <p:cNvSpPr>
              <a:spLocks noEditPoints="1"/>
            </p:cNvSpPr>
            <p:nvPr/>
          </p:nvSpPr>
          <p:spPr bwMode="auto">
            <a:xfrm>
              <a:off x="5429250" y="2327276"/>
              <a:ext cx="1517650" cy="1905000"/>
            </a:xfrm>
            <a:custGeom>
              <a:avLst/>
              <a:gdLst>
                <a:gd name="T0" fmla="*/ 1187 w 1245"/>
                <a:gd name="T1" fmla="*/ 397 h 1560"/>
                <a:gd name="T2" fmla="*/ 256 w 1245"/>
                <a:gd name="T3" fmla="*/ 397 h 1560"/>
                <a:gd name="T4" fmla="*/ 116 w 1245"/>
                <a:gd name="T5" fmla="*/ 256 h 1560"/>
                <a:gd name="T6" fmla="*/ 256 w 1245"/>
                <a:gd name="T7" fmla="*/ 116 h 1560"/>
                <a:gd name="T8" fmla="*/ 1187 w 1245"/>
                <a:gd name="T9" fmla="*/ 116 h 1560"/>
                <a:gd name="T10" fmla="*/ 1245 w 1245"/>
                <a:gd name="T11" fmla="*/ 58 h 1560"/>
                <a:gd name="T12" fmla="*/ 1187 w 1245"/>
                <a:gd name="T13" fmla="*/ 0 h 1560"/>
                <a:gd name="T14" fmla="*/ 256 w 1245"/>
                <a:gd name="T15" fmla="*/ 0 h 1560"/>
                <a:gd name="T16" fmla="*/ 0 w 1245"/>
                <a:gd name="T17" fmla="*/ 256 h 1560"/>
                <a:gd name="T18" fmla="*/ 0 w 1245"/>
                <a:gd name="T19" fmla="*/ 1303 h 1560"/>
                <a:gd name="T20" fmla="*/ 256 w 1245"/>
                <a:gd name="T21" fmla="*/ 1559 h 1560"/>
                <a:gd name="T22" fmla="*/ 947 w 1245"/>
                <a:gd name="T23" fmla="*/ 1559 h 1560"/>
                <a:gd name="T24" fmla="*/ 1004 w 1245"/>
                <a:gd name="T25" fmla="*/ 1502 h 1560"/>
                <a:gd name="T26" fmla="*/ 947 w 1245"/>
                <a:gd name="T27" fmla="*/ 1444 h 1560"/>
                <a:gd name="T28" fmla="*/ 256 w 1245"/>
                <a:gd name="T29" fmla="*/ 1444 h 1560"/>
                <a:gd name="T30" fmla="*/ 116 w 1245"/>
                <a:gd name="T31" fmla="*/ 1303 h 1560"/>
                <a:gd name="T32" fmla="*/ 116 w 1245"/>
                <a:gd name="T33" fmla="*/ 470 h 1560"/>
                <a:gd name="T34" fmla="*/ 256 w 1245"/>
                <a:gd name="T35" fmla="*/ 513 h 1560"/>
                <a:gd name="T36" fmla="*/ 1130 w 1245"/>
                <a:gd name="T37" fmla="*/ 513 h 1560"/>
                <a:gd name="T38" fmla="*/ 1130 w 1245"/>
                <a:gd name="T39" fmla="*/ 1502 h 1560"/>
                <a:gd name="T40" fmla="*/ 1187 w 1245"/>
                <a:gd name="T41" fmla="*/ 1560 h 1560"/>
                <a:gd name="T42" fmla="*/ 1245 w 1245"/>
                <a:gd name="T43" fmla="*/ 1502 h 1560"/>
                <a:gd name="T44" fmla="*/ 1245 w 1245"/>
                <a:gd name="T45" fmla="*/ 455 h 1560"/>
                <a:gd name="T46" fmla="*/ 1187 w 1245"/>
                <a:gd name="T47" fmla="*/ 397 h 1560"/>
                <a:gd name="T48" fmla="*/ 1187 w 1245"/>
                <a:gd name="T49" fmla="*/ 397 h 1560"/>
                <a:gd name="T50" fmla="*/ 1187 w 1245"/>
                <a:gd name="T51" fmla="*/ 397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5" h="1560">
                  <a:moveTo>
                    <a:pt x="1187" y="397"/>
                  </a:moveTo>
                  <a:cubicBezTo>
                    <a:pt x="256" y="397"/>
                    <a:pt x="256" y="397"/>
                    <a:pt x="256" y="397"/>
                  </a:cubicBezTo>
                  <a:cubicBezTo>
                    <a:pt x="179" y="397"/>
                    <a:pt x="116" y="334"/>
                    <a:pt x="116" y="256"/>
                  </a:cubicBezTo>
                  <a:cubicBezTo>
                    <a:pt x="116" y="179"/>
                    <a:pt x="179" y="116"/>
                    <a:pt x="256" y="116"/>
                  </a:cubicBezTo>
                  <a:cubicBezTo>
                    <a:pt x="1187" y="116"/>
                    <a:pt x="1187" y="116"/>
                    <a:pt x="1187" y="116"/>
                  </a:cubicBezTo>
                  <a:cubicBezTo>
                    <a:pt x="1219" y="116"/>
                    <a:pt x="1245" y="90"/>
                    <a:pt x="1245" y="58"/>
                  </a:cubicBezTo>
                  <a:cubicBezTo>
                    <a:pt x="1245" y="26"/>
                    <a:pt x="1219" y="0"/>
                    <a:pt x="118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15" y="0"/>
                    <a:pt x="0" y="115"/>
                    <a:pt x="0" y="256"/>
                  </a:cubicBezTo>
                  <a:cubicBezTo>
                    <a:pt x="0" y="1303"/>
                    <a:pt x="0" y="1303"/>
                    <a:pt x="0" y="1303"/>
                  </a:cubicBezTo>
                  <a:cubicBezTo>
                    <a:pt x="0" y="1444"/>
                    <a:pt x="115" y="1559"/>
                    <a:pt x="256" y="1559"/>
                  </a:cubicBezTo>
                  <a:cubicBezTo>
                    <a:pt x="947" y="1559"/>
                    <a:pt x="947" y="1559"/>
                    <a:pt x="947" y="1559"/>
                  </a:cubicBezTo>
                  <a:cubicBezTo>
                    <a:pt x="978" y="1559"/>
                    <a:pt x="1004" y="1533"/>
                    <a:pt x="1004" y="1502"/>
                  </a:cubicBezTo>
                  <a:cubicBezTo>
                    <a:pt x="1004" y="1470"/>
                    <a:pt x="978" y="1444"/>
                    <a:pt x="947" y="1444"/>
                  </a:cubicBezTo>
                  <a:cubicBezTo>
                    <a:pt x="256" y="1444"/>
                    <a:pt x="256" y="1444"/>
                    <a:pt x="256" y="1444"/>
                  </a:cubicBezTo>
                  <a:cubicBezTo>
                    <a:pt x="179" y="1444"/>
                    <a:pt x="116" y="1381"/>
                    <a:pt x="116" y="1303"/>
                  </a:cubicBezTo>
                  <a:cubicBezTo>
                    <a:pt x="116" y="470"/>
                    <a:pt x="116" y="470"/>
                    <a:pt x="116" y="470"/>
                  </a:cubicBezTo>
                  <a:cubicBezTo>
                    <a:pt x="156" y="497"/>
                    <a:pt x="205" y="513"/>
                    <a:pt x="256" y="513"/>
                  </a:cubicBezTo>
                  <a:cubicBezTo>
                    <a:pt x="1130" y="513"/>
                    <a:pt x="1130" y="513"/>
                    <a:pt x="1130" y="513"/>
                  </a:cubicBezTo>
                  <a:cubicBezTo>
                    <a:pt x="1130" y="1502"/>
                    <a:pt x="1130" y="1502"/>
                    <a:pt x="1130" y="1502"/>
                  </a:cubicBezTo>
                  <a:cubicBezTo>
                    <a:pt x="1130" y="1534"/>
                    <a:pt x="1156" y="1560"/>
                    <a:pt x="1187" y="1560"/>
                  </a:cubicBezTo>
                  <a:cubicBezTo>
                    <a:pt x="1219" y="1560"/>
                    <a:pt x="1245" y="1534"/>
                    <a:pt x="1245" y="1502"/>
                  </a:cubicBezTo>
                  <a:cubicBezTo>
                    <a:pt x="1245" y="455"/>
                    <a:pt x="1245" y="455"/>
                    <a:pt x="1245" y="455"/>
                  </a:cubicBezTo>
                  <a:cubicBezTo>
                    <a:pt x="1245" y="423"/>
                    <a:pt x="1219" y="397"/>
                    <a:pt x="1187" y="397"/>
                  </a:cubicBezTo>
                  <a:close/>
                  <a:moveTo>
                    <a:pt x="1187" y="397"/>
                  </a:moveTo>
                  <a:cubicBezTo>
                    <a:pt x="1187" y="397"/>
                    <a:pt x="1187" y="397"/>
                    <a:pt x="1187" y="39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5688013" y="2573338"/>
              <a:ext cx="1258888" cy="141288"/>
            </a:xfrm>
            <a:custGeom>
              <a:avLst/>
              <a:gdLst>
                <a:gd name="T0" fmla="*/ 975 w 1033"/>
                <a:gd name="T1" fmla="*/ 0 h 115"/>
                <a:gd name="T2" fmla="*/ 58 w 1033"/>
                <a:gd name="T3" fmla="*/ 0 h 115"/>
                <a:gd name="T4" fmla="*/ 0 w 1033"/>
                <a:gd name="T5" fmla="*/ 58 h 115"/>
                <a:gd name="T6" fmla="*/ 58 w 1033"/>
                <a:gd name="T7" fmla="*/ 115 h 115"/>
                <a:gd name="T8" fmla="*/ 975 w 1033"/>
                <a:gd name="T9" fmla="*/ 115 h 115"/>
                <a:gd name="T10" fmla="*/ 1033 w 1033"/>
                <a:gd name="T11" fmla="*/ 58 h 115"/>
                <a:gd name="T12" fmla="*/ 975 w 1033"/>
                <a:gd name="T13" fmla="*/ 0 h 115"/>
                <a:gd name="T14" fmla="*/ 975 w 1033"/>
                <a:gd name="T15" fmla="*/ 0 h 115"/>
                <a:gd name="T16" fmla="*/ 975 w 1033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3" h="115">
                  <a:moveTo>
                    <a:pt x="97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8" y="115"/>
                  </a:cubicBezTo>
                  <a:cubicBezTo>
                    <a:pt x="975" y="115"/>
                    <a:pt x="975" y="115"/>
                    <a:pt x="975" y="115"/>
                  </a:cubicBezTo>
                  <a:cubicBezTo>
                    <a:pt x="1007" y="115"/>
                    <a:pt x="1033" y="90"/>
                    <a:pt x="1033" y="58"/>
                  </a:cubicBezTo>
                  <a:cubicBezTo>
                    <a:pt x="1033" y="26"/>
                    <a:pt x="1007" y="0"/>
                    <a:pt x="975" y="0"/>
                  </a:cubicBezTo>
                  <a:close/>
                  <a:moveTo>
                    <a:pt x="975" y="0"/>
                  </a:moveTo>
                  <a:cubicBezTo>
                    <a:pt x="975" y="0"/>
                    <a:pt x="975" y="0"/>
                    <a:pt x="975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59" name="Freeform 49"/>
            <p:cNvSpPr>
              <a:spLocks noEditPoints="1"/>
            </p:cNvSpPr>
            <p:nvPr/>
          </p:nvSpPr>
          <p:spPr bwMode="auto">
            <a:xfrm>
              <a:off x="5819775" y="3190876"/>
              <a:ext cx="736600" cy="655638"/>
            </a:xfrm>
            <a:custGeom>
              <a:avLst/>
              <a:gdLst>
                <a:gd name="T0" fmla="*/ 548 w 605"/>
                <a:gd name="T1" fmla="*/ 0 h 537"/>
                <a:gd name="T2" fmla="*/ 58 w 605"/>
                <a:gd name="T3" fmla="*/ 0 h 537"/>
                <a:gd name="T4" fmla="*/ 0 w 605"/>
                <a:gd name="T5" fmla="*/ 57 h 537"/>
                <a:gd name="T6" fmla="*/ 0 w 605"/>
                <a:gd name="T7" fmla="*/ 479 h 537"/>
                <a:gd name="T8" fmla="*/ 58 w 605"/>
                <a:gd name="T9" fmla="*/ 537 h 537"/>
                <a:gd name="T10" fmla="*/ 548 w 605"/>
                <a:gd name="T11" fmla="*/ 537 h 537"/>
                <a:gd name="T12" fmla="*/ 605 w 605"/>
                <a:gd name="T13" fmla="*/ 479 h 537"/>
                <a:gd name="T14" fmla="*/ 605 w 605"/>
                <a:gd name="T15" fmla="*/ 57 h 537"/>
                <a:gd name="T16" fmla="*/ 548 w 605"/>
                <a:gd name="T17" fmla="*/ 0 h 537"/>
                <a:gd name="T18" fmla="*/ 490 w 605"/>
                <a:gd name="T19" fmla="*/ 421 h 537"/>
                <a:gd name="T20" fmla="*/ 115 w 605"/>
                <a:gd name="T21" fmla="*/ 421 h 537"/>
                <a:gd name="T22" fmla="*/ 115 w 605"/>
                <a:gd name="T23" fmla="*/ 115 h 537"/>
                <a:gd name="T24" fmla="*/ 490 w 605"/>
                <a:gd name="T25" fmla="*/ 115 h 537"/>
                <a:gd name="T26" fmla="*/ 490 w 605"/>
                <a:gd name="T27" fmla="*/ 421 h 537"/>
                <a:gd name="T28" fmla="*/ 490 w 605"/>
                <a:gd name="T29" fmla="*/ 421 h 537"/>
                <a:gd name="T30" fmla="*/ 490 w 605"/>
                <a:gd name="T31" fmla="*/ 42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5" h="537">
                  <a:moveTo>
                    <a:pt x="54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0" y="511"/>
                    <a:pt x="26" y="537"/>
                    <a:pt x="58" y="537"/>
                  </a:cubicBezTo>
                  <a:cubicBezTo>
                    <a:pt x="548" y="537"/>
                    <a:pt x="548" y="537"/>
                    <a:pt x="548" y="537"/>
                  </a:cubicBezTo>
                  <a:cubicBezTo>
                    <a:pt x="579" y="537"/>
                    <a:pt x="605" y="511"/>
                    <a:pt x="605" y="479"/>
                  </a:cubicBezTo>
                  <a:cubicBezTo>
                    <a:pt x="605" y="57"/>
                    <a:pt x="605" y="57"/>
                    <a:pt x="605" y="57"/>
                  </a:cubicBezTo>
                  <a:cubicBezTo>
                    <a:pt x="605" y="26"/>
                    <a:pt x="579" y="0"/>
                    <a:pt x="548" y="0"/>
                  </a:cubicBezTo>
                  <a:close/>
                  <a:moveTo>
                    <a:pt x="490" y="421"/>
                  </a:moveTo>
                  <a:cubicBezTo>
                    <a:pt x="115" y="421"/>
                    <a:pt x="115" y="421"/>
                    <a:pt x="115" y="421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490" y="115"/>
                    <a:pt x="490" y="115"/>
                    <a:pt x="490" y="115"/>
                  </a:cubicBezTo>
                  <a:lnTo>
                    <a:pt x="490" y="421"/>
                  </a:lnTo>
                  <a:close/>
                  <a:moveTo>
                    <a:pt x="490" y="421"/>
                  </a:moveTo>
                  <a:cubicBezTo>
                    <a:pt x="490" y="421"/>
                    <a:pt x="490" y="421"/>
                    <a:pt x="490" y="4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66" name="Freeform 53"/>
          <p:cNvSpPr>
            <a:spLocks noEditPoints="1"/>
          </p:cNvSpPr>
          <p:nvPr/>
        </p:nvSpPr>
        <p:spPr bwMode="auto">
          <a:xfrm>
            <a:off x="8256295" y="1241543"/>
            <a:ext cx="868855" cy="704072"/>
          </a:xfrm>
          <a:custGeom>
            <a:avLst/>
            <a:gdLst>
              <a:gd name="T0" fmla="*/ 1547 w 1568"/>
              <a:gd name="T1" fmla="*/ 819 h 1270"/>
              <a:gd name="T2" fmla="*/ 1544 w 1568"/>
              <a:gd name="T3" fmla="*/ 807 h 1270"/>
              <a:gd name="T4" fmla="*/ 1340 w 1568"/>
              <a:gd name="T5" fmla="*/ 160 h 1270"/>
              <a:gd name="T6" fmla="*/ 1099 w 1568"/>
              <a:gd name="T7" fmla="*/ 31 h 1270"/>
              <a:gd name="T8" fmla="*/ 1060 w 1568"/>
              <a:gd name="T9" fmla="*/ 103 h 1270"/>
              <a:gd name="T10" fmla="*/ 1132 w 1568"/>
              <a:gd name="T11" fmla="*/ 142 h 1270"/>
              <a:gd name="T12" fmla="*/ 1230 w 1568"/>
              <a:gd name="T13" fmla="*/ 194 h 1270"/>
              <a:gd name="T14" fmla="*/ 1231 w 1568"/>
              <a:gd name="T15" fmla="*/ 195 h 1270"/>
              <a:gd name="T16" fmla="*/ 1368 w 1568"/>
              <a:gd name="T17" fmla="*/ 630 h 1270"/>
              <a:gd name="T18" fmla="*/ 1234 w 1568"/>
              <a:gd name="T19" fmla="*/ 602 h 1270"/>
              <a:gd name="T20" fmla="*/ 905 w 1568"/>
              <a:gd name="T21" fmla="*/ 879 h 1270"/>
              <a:gd name="T22" fmla="*/ 662 w 1568"/>
              <a:gd name="T23" fmla="*/ 879 h 1270"/>
              <a:gd name="T24" fmla="*/ 334 w 1568"/>
              <a:gd name="T25" fmla="*/ 602 h 1270"/>
              <a:gd name="T26" fmla="*/ 202 w 1568"/>
              <a:gd name="T27" fmla="*/ 630 h 1270"/>
              <a:gd name="T28" fmla="*/ 339 w 1568"/>
              <a:gd name="T29" fmla="*/ 194 h 1270"/>
              <a:gd name="T30" fmla="*/ 339 w 1568"/>
              <a:gd name="T31" fmla="*/ 194 h 1270"/>
              <a:gd name="T32" fmla="*/ 437 w 1568"/>
              <a:gd name="T33" fmla="*/ 141 h 1270"/>
              <a:gd name="T34" fmla="*/ 509 w 1568"/>
              <a:gd name="T35" fmla="*/ 103 h 1270"/>
              <a:gd name="T36" fmla="*/ 471 w 1568"/>
              <a:gd name="T37" fmla="*/ 31 h 1270"/>
              <a:gd name="T38" fmla="*/ 229 w 1568"/>
              <a:gd name="T39" fmla="*/ 160 h 1270"/>
              <a:gd name="T40" fmla="*/ 25 w 1568"/>
              <a:gd name="T41" fmla="*/ 807 h 1270"/>
              <a:gd name="T42" fmla="*/ 24 w 1568"/>
              <a:gd name="T43" fmla="*/ 813 h 1270"/>
              <a:gd name="T44" fmla="*/ 0 w 1568"/>
              <a:gd name="T45" fmla="*/ 936 h 1270"/>
              <a:gd name="T46" fmla="*/ 334 w 1568"/>
              <a:gd name="T47" fmla="*/ 1270 h 1270"/>
              <a:gd name="T48" fmla="*/ 510 w 1568"/>
              <a:gd name="T49" fmla="*/ 1219 h 1270"/>
              <a:gd name="T50" fmla="*/ 529 w 1568"/>
              <a:gd name="T51" fmla="*/ 1140 h 1270"/>
              <a:gd name="T52" fmla="*/ 449 w 1568"/>
              <a:gd name="T53" fmla="*/ 1122 h 1270"/>
              <a:gd name="T54" fmla="*/ 334 w 1568"/>
              <a:gd name="T55" fmla="*/ 1155 h 1270"/>
              <a:gd name="T56" fmla="*/ 115 w 1568"/>
              <a:gd name="T57" fmla="*/ 936 h 1270"/>
              <a:gd name="T58" fmla="*/ 334 w 1568"/>
              <a:gd name="T59" fmla="*/ 718 h 1270"/>
              <a:gd name="T60" fmla="*/ 552 w 1568"/>
              <a:gd name="T61" fmla="*/ 936 h 1270"/>
              <a:gd name="T62" fmla="*/ 610 w 1568"/>
              <a:gd name="T63" fmla="*/ 994 h 1270"/>
              <a:gd name="T64" fmla="*/ 906 w 1568"/>
              <a:gd name="T65" fmla="*/ 994 h 1270"/>
              <a:gd name="T66" fmla="*/ 1234 w 1568"/>
              <a:gd name="T67" fmla="*/ 1270 h 1270"/>
              <a:gd name="T68" fmla="*/ 1411 w 1568"/>
              <a:gd name="T69" fmla="*/ 1219 h 1270"/>
              <a:gd name="T70" fmla="*/ 1429 w 1568"/>
              <a:gd name="T71" fmla="*/ 1140 h 1270"/>
              <a:gd name="T72" fmla="*/ 1350 w 1568"/>
              <a:gd name="T73" fmla="*/ 1122 h 1270"/>
              <a:gd name="T74" fmla="*/ 1234 w 1568"/>
              <a:gd name="T75" fmla="*/ 1155 h 1270"/>
              <a:gd name="T76" fmla="*/ 1016 w 1568"/>
              <a:gd name="T77" fmla="*/ 936 h 1270"/>
              <a:gd name="T78" fmla="*/ 1234 w 1568"/>
              <a:gd name="T79" fmla="*/ 718 h 1270"/>
              <a:gd name="T80" fmla="*/ 1453 w 1568"/>
              <a:gd name="T81" fmla="*/ 936 h 1270"/>
              <a:gd name="T82" fmla="*/ 1510 w 1568"/>
              <a:gd name="T83" fmla="*/ 994 h 1270"/>
              <a:gd name="T84" fmla="*/ 1568 w 1568"/>
              <a:gd name="T85" fmla="*/ 936 h 1270"/>
              <a:gd name="T86" fmla="*/ 1547 w 1568"/>
              <a:gd name="T87" fmla="*/ 819 h 1270"/>
              <a:gd name="T88" fmla="*/ 1547 w 1568"/>
              <a:gd name="T89" fmla="*/ 819 h 1270"/>
              <a:gd name="T90" fmla="*/ 1547 w 1568"/>
              <a:gd name="T91" fmla="*/ 819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68" h="1270">
                <a:moveTo>
                  <a:pt x="1547" y="819"/>
                </a:moveTo>
                <a:cubicBezTo>
                  <a:pt x="1546" y="815"/>
                  <a:pt x="1545" y="811"/>
                  <a:pt x="1544" y="807"/>
                </a:cubicBezTo>
                <a:cubicBezTo>
                  <a:pt x="1340" y="160"/>
                  <a:pt x="1340" y="160"/>
                  <a:pt x="1340" y="160"/>
                </a:cubicBezTo>
                <a:cubicBezTo>
                  <a:pt x="1309" y="58"/>
                  <a:pt x="1201" y="0"/>
                  <a:pt x="1099" y="31"/>
                </a:cubicBezTo>
                <a:cubicBezTo>
                  <a:pt x="1068" y="41"/>
                  <a:pt x="1051" y="73"/>
                  <a:pt x="1060" y="103"/>
                </a:cubicBezTo>
                <a:cubicBezTo>
                  <a:pt x="1069" y="134"/>
                  <a:pt x="1101" y="151"/>
                  <a:pt x="1132" y="142"/>
                </a:cubicBezTo>
                <a:cubicBezTo>
                  <a:pt x="1174" y="129"/>
                  <a:pt x="1218" y="153"/>
                  <a:pt x="1230" y="194"/>
                </a:cubicBezTo>
                <a:cubicBezTo>
                  <a:pt x="1230" y="194"/>
                  <a:pt x="1230" y="194"/>
                  <a:pt x="1231" y="195"/>
                </a:cubicBezTo>
                <a:cubicBezTo>
                  <a:pt x="1368" y="630"/>
                  <a:pt x="1368" y="630"/>
                  <a:pt x="1368" y="630"/>
                </a:cubicBezTo>
                <a:cubicBezTo>
                  <a:pt x="1327" y="612"/>
                  <a:pt x="1282" y="602"/>
                  <a:pt x="1234" y="602"/>
                </a:cubicBezTo>
                <a:cubicBezTo>
                  <a:pt x="1069" y="602"/>
                  <a:pt x="932" y="722"/>
                  <a:pt x="905" y="879"/>
                </a:cubicBezTo>
                <a:cubicBezTo>
                  <a:pt x="662" y="879"/>
                  <a:pt x="662" y="879"/>
                  <a:pt x="662" y="879"/>
                </a:cubicBezTo>
                <a:cubicBezTo>
                  <a:pt x="635" y="722"/>
                  <a:pt x="498" y="602"/>
                  <a:pt x="334" y="602"/>
                </a:cubicBezTo>
                <a:cubicBezTo>
                  <a:pt x="287" y="602"/>
                  <a:pt x="242" y="612"/>
                  <a:pt x="202" y="630"/>
                </a:cubicBezTo>
                <a:cubicBezTo>
                  <a:pt x="339" y="194"/>
                  <a:pt x="339" y="194"/>
                  <a:pt x="339" y="194"/>
                </a:cubicBezTo>
                <a:cubicBezTo>
                  <a:pt x="339" y="194"/>
                  <a:pt x="339" y="194"/>
                  <a:pt x="339" y="194"/>
                </a:cubicBezTo>
                <a:cubicBezTo>
                  <a:pt x="352" y="152"/>
                  <a:pt x="396" y="129"/>
                  <a:pt x="437" y="141"/>
                </a:cubicBezTo>
                <a:cubicBezTo>
                  <a:pt x="468" y="151"/>
                  <a:pt x="500" y="133"/>
                  <a:pt x="509" y="103"/>
                </a:cubicBezTo>
                <a:cubicBezTo>
                  <a:pt x="519" y="73"/>
                  <a:pt x="501" y="40"/>
                  <a:pt x="471" y="31"/>
                </a:cubicBezTo>
                <a:cubicBezTo>
                  <a:pt x="369" y="0"/>
                  <a:pt x="260" y="58"/>
                  <a:pt x="229" y="16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5" y="809"/>
                  <a:pt x="24" y="811"/>
                  <a:pt x="24" y="813"/>
                </a:cubicBezTo>
                <a:cubicBezTo>
                  <a:pt x="8" y="851"/>
                  <a:pt x="0" y="893"/>
                  <a:pt x="0" y="936"/>
                </a:cubicBezTo>
                <a:cubicBezTo>
                  <a:pt x="0" y="1120"/>
                  <a:pt x="150" y="1270"/>
                  <a:pt x="334" y="1270"/>
                </a:cubicBezTo>
                <a:cubicBezTo>
                  <a:pt x="396" y="1270"/>
                  <a:pt x="458" y="1252"/>
                  <a:pt x="510" y="1219"/>
                </a:cubicBezTo>
                <a:cubicBezTo>
                  <a:pt x="537" y="1202"/>
                  <a:pt x="546" y="1167"/>
                  <a:pt x="529" y="1140"/>
                </a:cubicBezTo>
                <a:cubicBezTo>
                  <a:pt x="512" y="1113"/>
                  <a:pt x="476" y="1105"/>
                  <a:pt x="449" y="1122"/>
                </a:cubicBezTo>
                <a:cubicBezTo>
                  <a:pt x="415" y="1144"/>
                  <a:pt x="375" y="1155"/>
                  <a:pt x="334" y="1155"/>
                </a:cubicBezTo>
                <a:cubicBezTo>
                  <a:pt x="213" y="1155"/>
                  <a:pt x="115" y="1057"/>
                  <a:pt x="115" y="936"/>
                </a:cubicBezTo>
                <a:cubicBezTo>
                  <a:pt x="115" y="816"/>
                  <a:pt x="213" y="718"/>
                  <a:pt x="334" y="718"/>
                </a:cubicBezTo>
                <a:cubicBezTo>
                  <a:pt x="454" y="718"/>
                  <a:pt x="552" y="816"/>
                  <a:pt x="552" y="936"/>
                </a:cubicBezTo>
                <a:cubicBezTo>
                  <a:pt x="552" y="968"/>
                  <a:pt x="578" y="994"/>
                  <a:pt x="610" y="994"/>
                </a:cubicBezTo>
                <a:cubicBezTo>
                  <a:pt x="906" y="994"/>
                  <a:pt x="906" y="994"/>
                  <a:pt x="906" y="994"/>
                </a:cubicBezTo>
                <a:cubicBezTo>
                  <a:pt x="933" y="1151"/>
                  <a:pt x="1070" y="1270"/>
                  <a:pt x="1234" y="1270"/>
                </a:cubicBezTo>
                <a:cubicBezTo>
                  <a:pt x="1297" y="1270"/>
                  <a:pt x="1358" y="1252"/>
                  <a:pt x="1411" y="1219"/>
                </a:cubicBezTo>
                <a:cubicBezTo>
                  <a:pt x="1438" y="1202"/>
                  <a:pt x="1446" y="1167"/>
                  <a:pt x="1429" y="1140"/>
                </a:cubicBezTo>
                <a:cubicBezTo>
                  <a:pt x="1412" y="1113"/>
                  <a:pt x="1377" y="1105"/>
                  <a:pt x="1350" y="1122"/>
                </a:cubicBezTo>
                <a:cubicBezTo>
                  <a:pt x="1315" y="1144"/>
                  <a:pt x="1275" y="1155"/>
                  <a:pt x="1234" y="1155"/>
                </a:cubicBezTo>
                <a:cubicBezTo>
                  <a:pt x="1114" y="1155"/>
                  <a:pt x="1016" y="1057"/>
                  <a:pt x="1016" y="936"/>
                </a:cubicBezTo>
                <a:cubicBezTo>
                  <a:pt x="1016" y="816"/>
                  <a:pt x="1114" y="718"/>
                  <a:pt x="1234" y="718"/>
                </a:cubicBezTo>
                <a:cubicBezTo>
                  <a:pt x="1355" y="718"/>
                  <a:pt x="1453" y="816"/>
                  <a:pt x="1453" y="936"/>
                </a:cubicBezTo>
                <a:cubicBezTo>
                  <a:pt x="1453" y="968"/>
                  <a:pt x="1479" y="994"/>
                  <a:pt x="1510" y="994"/>
                </a:cubicBezTo>
                <a:cubicBezTo>
                  <a:pt x="1542" y="994"/>
                  <a:pt x="1568" y="968"/>
                  <a:pt x="1568" y="936"/>
                </a:cubicBezTo>
                <a:cubicBezTo>
                  <a:pt x="1568" y="895"/>
                  <a:pt x="1560" y="855"/>
                  <a:pt x="1547" y="819"/>
                </a:cubicBezTo>
                <a:close/>
                <a:moveTo>
                  <a:pt x="1547" y="819"/>
                </a:moveTo>
                <a:cubicBezTo>
                  <a:pt x="1547" y="819"/>
                  <a:pt x="1547" y="819"/>
                  <a:pt x="1547" y="81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77" name="Group 76"/>
          <p:cNvGrpSpPr/>
          <p:nvPr/>
        </p:nvGrpSpPr>
        <p:grpSpPr>
          <a:xfrm>
            <a:off x="7093639" y="1159834"/>
            <a:ext cx="564484" cy="867493"/>
            <a:chOff x="7700963" y="14288"/>
            <a:chExt cx="1316038" cy="2022475"/>
          </a:xfrm>
        </p:grpSpPr>
        <p:sp>
          <p:nvSpPr>
            <p:cNvPr id="67" name="Freeform 54"/>
            <p:cNvSpPr>
              <a:spLocks noEditPoints="1"/>
            </p:cNvSpPr>
            <p:nvPr/>
          </p:nvSpPr>
          <p:spPr bwMode="auto">
            <a:xfrm>
              <a:off x="7700963" y="14288"/>
              <a:ext cx="1316038" cy="1503363"/>
            </a:xfrm>
            <a:custGeom>
              <a:avLst/>
              <a:gdLst>
                <a:gd name="T0" fmla="*/ 892 w 1018"/>
                <a:gd name="T1" fmla="*/ 173 h 1163"/>
                <a:gd name="T2" fmla="*/ 509 w 1018"/>
                <a:gd name="T3" fmla="*/ 0 h 1163"/>
                <a:gd name="T4" fmla="*/ 126 w 1018"/>
                <a:gd name="T5" fmla="*/ 174 h 1163"/>
                <a:gd name="T6" fmla="*/ 0 w 1018"/>
                <a:gd name="T7" fmla="*/ 511 h 1163"/>
                <a:gd name="T8" fmla="*/ 128 w 1018"/>
                <a:gd name="T9" fmla="*/ 847 h 1163"/>
                <a:gd name="T10" fmla="*/ 171 w 1018"/>
                <a:gd name="T11" fmla="*/ 890 h 1163"/>
                <a:gd name="T12" fmla="*/ 247 w 1018"/>
                <a:gd name="T13" fmla="*/ 1044 h 1163"/>
                <a:gd name="T14" fmla="*/ 246 w 1018"/>
                <a:gd name="T15" fmla="*/ 1104 h 1163"/>
                <a:gd name="T16" fmla="*/ 303 w 1018"/>
                <a:gd name="T17" fmla="*/ 1162 h 1163"/>
                <a:gd name="T18" fmla="*/ 304 w 1018"/>
                <a:gd name="T19" fmla="*/ 1162 h 1163"/>
                <a:gd name="T20" fmla="*/ 361 w 1018"/>
                <a:gd name="T21" fmla="*/ 1105 h 1163"/>
                <a:gd name="T22" fmla="*/ 362 w 1018"/>
                <a:gd name="T23" fmla="*/ 1045 h 1163"/>
                <a:gd name="T24" fmla="*/ 362 w 1018"/>
                <a:gd name="T25" fmla="*/ 1045 h 1163"/>
                <a:gd name="T26" fmla="*/ 247 w 1018"/>
                <a:gd name="T27" fmla="*/ 804 h 1163"/>
                <a:gd name="T28" fmla="*/ 214 w 1018"/>
                <a:gd name="T29" fmla="*/ 771 h 1163"/>
                <a:gd name="T30" fmla="*/ 213 w 1018"/>
                <a:gd name="T31" fmla="*/ 250 h 1163"/>
                <a:gd name="T32" fmla="*/ 509 w 1018"/>
                <a:gd name="T33" fmla="*/ 116 h 1163"/>
                <a:gd name="T34" fmla="*/ 806 w 1018"/>
                <a:gd name="T35" fmla="*/ 250 h 1163"/>
                <a:gd name="T36" fmla="*/ 805 w 1018"/>
                <a:gd name="T37" fmla="*/ 770 h 1163"/>
                <a:gd name="T38" fmla="*/ 772 w 1018"/>
                <a:gd name="T39" fmla="*/ 804 h 1163"/>
                <a:gd name="T40" fmla="*/ 658 w 1018"/>
                <a:gd name="T41" fmla="*/ 1042 h 1163"/>
                <a:gd name="T42" fmla="*/ 657 w 1018"/>
                <a:gd name="T43" fmla="*/ 1104 h 1163"/>
                <a:gd name="T44" fmla="*/ 714 w 1018"/>
                <a:gd name="T45" fmla="*/ 1163 h 1163"/>
                <a:gd name="T46" fmla="*/ 715 w 1018"/>
                <a:gd name="T47" fmla="*/ 1163 h 1163"/>
                <a:gd name="T48" fmla="*/ 773 w 1018"/>
                <a:gd name="T49" fmla="*/ 1106 h 1163"/>
                <a:gd name="T50" fmla="*/ 773 w 1018"/>
                <a:gd name="T51" fmla="*/ 1043 h 1163"/>
                <a:gd name="T52" fmla="*/ 773 w 1018"/>
                <a:gd name="T53" fmla="*/ 1042 h 1163"/>
                <a:gd name="T54" fmla="*/ 848 w 1018"/>
                <a:gd name="T55" fmla="*/ 890 h 1163"/>
                <a:gd name="T56" fmla="*/ 892 w 1018"/>
                <a:gd name="T57" fmla="*/ 846 h 1163"/>
                <a:gd name="T58" fmla="*/ 1018 w 1018"/>
                <a:gd name="T59" fmla="*/ 510 h 1163"/>
                <a:gd name="T60" fmla="*/ 892 w 1018"/>
                <a:gd name="T61" fmla="*/ 173 h 1163"/>
                <a:gd name="T62" fmla="*/ 892 w 1018"/>
                <a:gd name="T63" fmla="*/ 173 h 1163"/>
                <a:gd name="T64" fmla="*/ 892 w 1018"/>
                <a:gd name="T65" fmla="*/ 173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8" h="1163">
                  <a:moveTo>
                    <a:pt x="892" y="173"/>
                  </a:moveTo>
                  <a:cubicBezTo>
                    <a:pt x="795" y="63"/>
                    <a:pt x="655" y="0"/>
                    <a:pt x="509" y="0"/>
                  </a:cubicBezTo>
                  <a:cubicBezTo>
                    <a:pt x="363" y="0"/>
                    <a:pt x="223" y="63"/>
                    <a:pt x="126" y="174"/>
                  </a:cubicBezTo>
                  <a:cubicBezTo>
                    <a:pt x="45" y="266"/>
                    <a:pt x="0" y="386"/>
                    <a:pt x="0" y="511"/>
                  </a:cubicBezTo>
                  <a:cubicBezTo>
                    <a:pt x="1" y="636"/>
                    <a:pt x="46" y="755"/>
                    <a:pt x="128" y="847"/>
                  </a:cubicBezTo>
                  <a:cubicBezTo>
                    <a:pt x="141" y="862"/>
                    <a:pt x="156" y="877"/>
                    <a:pt x="171" y="890"/>
                  </a:cubicBezTo>
                  <a:cubicBezTo>
                    <a:pt x="224" y="938"/>
                    <a:pt x="247" y="984"/>
                    <a:pt x="247" y="1044"/>
                  </a:cubicBezTo>
                  <a:cubicBezTo>
                    <a:pt x="246" y="1104"/>
                    <a:pt x="246" y="1104"/>
                    <a:pt x="246" y="1104"/>
                  </a:cubicBezTo>
                  <a:cubicBezTo>
                    <a:pt x="246" y="1135"/>
                    <a:pt x="271" y="1162"/>
                    <a:pt x="303" y="1162"/>
                  </a:cubicBezTo>
                  <a:cubicBezTo>
                    <a:pt x="304" y="1162"/>
                    <a:pt x="304" y="1162"/>
                    <a:pt x="304" y="1162"/>
                  </a:cubicBezTo>
                  <a:cubicBezTo>
                    <a:pt x="335" y="1162"/>
                    <a:pt x="361" y="1137"/>
                    <a:pt x="361" y="1105"/>
                  </a:cubicBezTo>
                  <a:cubicBezTo>
                    <a:pt x="362" y="1045"/>
                    <a:pt x="362" y="1045"/>
                    <a:pt x="362" y="1045"/>
                  </a:cubicBezTo>
                  <a:cubicBezTo>
                    <a:pt x="362" y="1045"/>
                    <a:pt x="362" y="1045"/>
                    <a:pt x="362" y="1045"/>
                  </a:cubicBezTo>
                  <a:cubicBezTo>
                    <a:pt x="362" y="951"/>
                    <a:pt x="326" y="875"/>
                    <a:pt x="247" y="804"/>
                  </a:cubicBezTo>
                  <a:cubicBezTo>
                    <a:pt x="236" y="794"/>
                    <a:pt x="225" y="783"/>
                    <a:pt x="214" y="771"/>
                  </a:cubicBezTo>
                  <a:cubicBezTo>
                    <a:pt x="82" y="623"/>
                    <a:pt x="82" y="399"/>
                    <a:pt x="213" y="250"/>
                  </a:cubicBezTo>
                  <a:cubicBezTo>
                    <a:pt x="288" y="164"/>
                    <a:pt x="397" y="116"/>
                    <a:pt x="509" y="116"/>
                  </a:cubicBezTo>
                  <a:cubicBezTo>
                    <a:pt x="623" y="116"/>
                    <a:pt x="731" y="164"/>
                    <a:pt x="806" y="250"/>
                  </a:cubicBezTo>
                  <a:cubicBezTo>
                    <a:pt x="937" y="398"/>
                    <a:pt x="936" y="622"/>
                    <a:pt x="805" y="770"/>
                  </a:cubicBezTo>
                  <a:cubicBezTo>
                    <a:pt x="795" y="782"/>
                    <a:pt x="783" y="794"/>
                    <a:pt x="772" y="804"/>
                  </a:cubicBezTo>
                  <a:cubicBezTo>
                    <a:pt x="694" y="873"/>
                    <a:pt x="658" y="949"/>
                    <a:pt x="658" y="1042"/>
                  </a:cubicBezTo>
                  <a:cubicBezTo>
                    <a:pt x="657" y="1104"/>
                    <a:pt x="657" y="1104"/>
                    <a:pt x="657" y="1104"/>
                  </a:cubicBezTo>
                  <a:cubicBezTo>
                    <a:pt x="657" y="1136"/>
                    <a:pt x="683" y="1162"/>
                    <a:pt x="714" y="1163"/>
                  </a:cubicBezTo>
                  <a:cubicBezTo>
                    <a:pt x="715" y="1163"/>
                    <a:pt x="715" y="1163"/>
                    <a:pt x="715" y="1163"/>
                  </a:cubicBezTo>
                  <a:cubicBezTo>
                    <a:pt x="747" y="1163"/>
                    <a:pt x="772" y="1137"/>
                    <a:pt x="773" y="1106"/>
                  </a:cubicBezTo>
                  <a:cubicBezTo>
                    <a:pt x="773" y="1043"/>
                    <a:pt x="773" y="1043"/>
                    <a:pt x="773" y="1043"/>
                  </a:cubicBezTo>
                  <a:cubicBezTo>
                    <a:pt x="773" y="1042"/>
                    <a:pt x="773" y="1042"/>
                    <a:pt x="773" y="1042"/>
                  </a:cubicBezTo>
                  <a:cubicBezTo>
                    <a:pt x="773" y="981"/>
                    <a:pt x="795" y="937"/>
                    <a:pt x="848" y="890"/>
                  </a:cubicBezTo>
                  <a:cubicBezTo>
                    <a:pt x="864" y="876"/>
                    <a:pt x="878" y="861"/>
                    <a:pt x="892" y="846"/>
                  </a:cubicBezTo>
                  <a:cubicBezTo>
                    <a:pt x="973" y="754"/>
                    <a:pt x="1018" y="635"/>
                    <a:pt x="1018" y="510"/>
                  </a:cubicBezTo>
                  <a:cubicBezTo>
                    <a:pt x="1018" y="385"/>
                    <a:pt x="973" y="266"/>
                    <a:pt x="892" y="173"/>
                  </a:cubicBezTo>
                  <a:close/>
                  <a:moveTo>
                    <a:pt x="892" y="173"/>
                  </a:moveTo>
                  <a:cubicBezTo>
                    <a:pt x="892" y="173"/>
                    <a:pt x="892" y="173"/>
                    <a:pt x="892" y="17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68" name="Freeform 55"/>
            <p:cNvSpPr>
              <a:spLocks noEditPoints="1"/>
            </p:cNvSpPr>
            <p:nvPr/>
          </p:nvSpPr>
          <p:spPr bwMode="auto">
            <a:xfrm>
              <a:off x="8020050" y="1641475"/>
              <a:ext cx="677863" cy="147638"/>
            </a:xfrm>
            <a:custGeom>
              <a:avLst/>
              <a:gdLst>
                <a:gd name="T0" fmla="*/ 469 w 526"/>
                <a:gd name="T1" fmla="*/ 0 h 115"/>
                <a:gd name="T2" fmla="*/ 58 w 526"/>
                <a:gd name="T3" fmla="*/ 0 h 115"/>
                <a:gd name="T4" fmla="*/ 0 w 526"/>
                <a:gd name="T5" fmla="*/ 58 h 115"/>
                <a:gd name="T6" fmla="*/ 58 w 526"/>
                <a:gd name="T7" fmla="*/ 115 h 115"/>
                <a:gd name="T8" fmla="*/ 469 w 526"/>
                <a:gd name="T9" fmla="*/ 115 h 115"/>
                <a:gd name="T10" fmla="*/ 526 w 526"/>
                <a:gd name="T11" fmla="*/ 58 h 115"/>
                <a:gd name="T12" fmla="*/ 469 w 526"/>
                <a:gd name="T13" fmla="*/ 0 h 115"/>
                <a:gd name="T14" fmla="*/ 469 w 526"/>
                <a:gd name="T15" fmla="*/ 0 h 115"/>
                <a:gd name="T16" fmla="*/ 469 w 526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115">
                  <a:moveTo>
                    <a:pt x="469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8" y="115"/>
                  </a:cubicBezTo>
                  <a:cubicBezTo>
                    <a:pt x="469" y="115"/>
                    <a:pt x="469" y="115"/>
                    <a:pt x="469" y="115"/>
                  </a:cubicBezTo>
                  <a:cubicBezTo>
                    <a:pt x="501" y="115"/>
                    <a:pt x="526" y="90"/>
                    <a:pt x="526" y="58"/>
                  </a:cubicBezTo>
                  <a:cubicBezTo>
                    <a:pt x="526" y="26"/>
                    <a:pt x="500" y="0"/>
                    <a:pt x="469" y="0"/>
                  </a:cubicBezTo>
                  <a:close/>
                  <a:moveTo>
                    <a:pt x="469" y="0"/>
                  </a:moveTo>
                  <a:cubicBezTo>
                    <a:pt x="469" y="0"/>
                    <a:pt x="469" y="0"/>
                    <a:pt x="46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8142288" y="1887538"/>
              <a:ext cx="433388" cy="149225"/>
            </a:xfrm>
            <a:custGeom>
              <a:avLst/>
              <a:gdLst>
                <a:gd name="T0" fmla="*/ 279 w 336"/>
                <a:gd name="T1" fmla="*/ 0 h 115"/>
                <a:gd name="T2" fmla="*/ 57 w 336"/>
                <a:gd name="T3" fmla="*/ 0 h 115"/>
                <a:gd name="T4" fmla="*/ 0 w 336"/>
                <a:gd name="T5" fmla="*/ 57 h 115"/>
                <a:gd name="T6" fmla="*/ 57 w 336"/>
                <a:gd name="T7" fmla="*/ 115 h 115"/>
                <a:gd name="T8" fmla="*/ 279 w 336"/>
                <a:gd name="T9" fmla="*/ 115 h 115"/>
                <a:gd name="T10" fmla="*/ 336 w 336"/>
                <a:gd name="T11" fmla="*/ 57 h 115"/>
                <a:gd name="T12" fmla="*/ 279 w 336"/>
                <a:gd name="T13" fmla="*/ 0 h 115"/>
                <a:gd name="T14" fmla="*/ 279 w 336"/>
                <a:gd name="T15" fmla="*/ 0 h 115"/>
                <a:gd name="T16" fmla="*/ 279 w 336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115">
                  <a:moveTo>
                    <a:pt x="2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5"/>
                    <a:pt x="57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311" y="115"/>
                    <a:pt x="336" y="89"/>
                    <a:pt x="336" y="57"/>
                  </a:cubicBezTo>
                  <a:cubicBezTo>
                    <a:pt x="336" y="26"/>
                    <a:pt x="311" y="0"/>
                    <a:pt x="279" y="0"/>
                  </a:cubicBezTo>
                  <a:close/>
                  <a:moveTo>
                    <a:pt x="279" y="0"/>
                  </a:moveTo>
                  <a:cubicBezTo>
                    <a:pt x="279" y="0"/>
                    <a:pt x="279" y="0"/>
                    <a:pt x="27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70" name="Freeform 57"/>
            <p:cNvSpPr>
              <a:spLocks noEditPoints="1"/>
            </p:cNvSpPr>
            <p:nvPr/>
          </p:nvSpPr>
          <p:spPr bwMode="auto">
            <a:xfrm>
              <a:off x="8072438" y="654050"/>
              <a:ext cx="361950" cy="863600"/>
            </a:xfrm>
            <a:custGeom>
              <a:avLst/>
              <a:gdLst>
                <a:gd name="T0" fmla="*/ 263 w 280"/>
                <a:gd name="T1" fmla="*/ 182 h 668"/>
                <a:gd name="T2" fmla="*/ 104 w 280"/>
                <a:gd name="T3" fmla="*/ 23 h 668"/>
                <a:gd name="T4" fmla="*/ 22 w 280"/>
                <a:gd name="T5" fmla="*/ 23 h 668"/>
                <a:gd name="T6" fmla="*/ 22 w 280"/>
                <a:gd name="T7" fmla="*/ 104 h 668"/>
                <a:gd name="T8" fmla="*/ 165 w 280"/>
                <a:gd name="T9" fmla="*/ 246 h 668"/>
                <a:gd name="T10" fmla="*/ 165 w 280"/>
                <a:gd name="T11" fmla="*/ 610 h 668"/>
                <a:gd name="T12" fmla="*/ 222 w 280"/>
                <a:gd name="T13" fmla="*/ 668 h 668"/>
                <a:gd name="T14" fmla="*/ 280 w 280"/>
                <a:gd name="T15" fmla="*/ 610 h 668"/>
                <a:gd name="T16" fmla="*/ 280 w 280"/>
                <a:gd name="T17" fmla="*/ 227 h 668"/>
                <a:gd name="T18" fmla="*/ 263 w 280"/>
                <a:gd name="T19" fmla="*/ 182 h 668"/>
                <a:gd name="T20" fmla="*/ 263 w 280"/>
                <a:gd name="T21" fmla="*/ 182 h 668"/>
                <a:gd name="T22" fmla="*/ 263 w 280"/>
                <a:gd name="T23" fmla="*/ 182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" h="668">
                  <a:moveTo>
                    <a:pt x="263" y="182"/>
                  </a:moveTo>
                  <a:cubicBezTo>
                    <a:pt x="104" y="23"/>
                    <a:pt x="104" y="23"/>
                    <a:pt x="104" y="23"/>
                  </a:cubicBezTo>
                  <a:cubicBezTo>
                    <a:pt x="81" y="0"/>
                    <a:pt x="45" y="0"/>
                    <a:pt x="22" y="23"/>
                  </a:cubicBezTo>
                  <a:cubicBezTo>
                    <a:pt x="0" y="45"/>
                    <a:pt x="0" y="82"/>
                    <a:pt x="22" y="104"/>
                  </a:cubicBezTo>
                  <a:cubicBezTo>
                    <a:pt x="165" y="246"/>
                    <a:pt x="165" y="246"/>
                    <a:pt x="165" y="246"/>
                  </a:cubicBezTo>
                  <a:cubicBezTo>
                    <a:pt x="165" y="610"/>
                    <a:pt x="165" y="610"/>
                    <a:pt x="165" y="610"/>
                  </a:cubicBezTo>
                  <a:cubicBezTo>
                    <a:pt x="165" y="642"/>
                    <a:pt x="190" y="668"/>
                    <a:pt x="222" y="668"/>
                  </a:cubicBezTo>
                  <a:cubicBezTo>
                    <a:pt x="254" y="668"/>
                    <a:pt x="280" y="642"/>
                    <a:pt x="280" y="610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0" y="206"/>
                    <a:pt x="272" y="191"/>
                    <a:pt x="263" y="182"/>
                  </a:cubicBezTo>
                  <a:close/>
                  <a:moveTo>
                    <a:pt x="263" y="182"/>
                  </a:moveTo>
                  <a:cubicBezTo>
                    <a:pt x="263" y="182"/>
                    <a:pt x="263" y="182"/>
                    <a:pt x="263" y="18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71" name="Freeform 58"/>
            <p:cNvSpPr>
              <a:spLocks noEditPoints="1"/>
            </p:cNvSpPr>
            <p:nvPr/>
          </p:nvSpPr>
          <p:spPr bwMode="auto">
            <a:xfrm>
              <a:off x="8443913" y="654050"/>
              <a:ext cx="203200" cy="195263"/>
            </a:xfrm>
            <a:custGeom>
              <a:avLst/>
              <a:gdLst>
                <a:gd name="T0" fmla="*/ 134 w 157"/>
                <a:gd name="T1" fmla="*/ 22 h 151"/>
                <a:gd name="T2" fmla="*/ 53 w 157"/>
                <a:gd name="T3" fmla="*/ 22 h 151"/>
                <a:gd name="T4" fmla="*/ 22 w 157"/>
                <a:gd name="T5" fmla="*/ 53 h 151"/>
                <a:gd name="T6" fmla="*/ 22 w 157"/>
                <a:gd name="T7" fmla="*/ 134 h 151"/>
                <a:gd name="T8" fmla="*/ 63 w 157"/>
                <a:gd name="T9" fmla="*/ 151 h 151"/>
                <a:gd name="T10" fmla="*/ 104 w 157"/>
                <a:gd name="T11" fmla="*/ 134 h 151"/>
                <a:gd name="T12" fmla="*/ 134 w 157"/>
                <a:gd name="T13" fmla="*/ 104 h 151"/>
                <a:gd name="T14" fmla="*/ 134 w 157"/>
                <a:gd name="T15" fmla="*/ 22 h 151"/>
                <a:gd name="T16" fmla="*/ 134 w 157"/>
                <a:gd name="T17" fmla="*/ 22 h 151"/>
                <a:gd name="T18" fmla="*/ 134 w 157"/>
                <a:gd name="T19" fmla="*/ 2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1">
                  <a:moveTo>
                    <a:pt x="134" y="22"/>
                  </a:moveTo>
                  <a:cubicBezTo>
                    <a:pt x="112" y="0"/>
                    <a:pt x="75" y="0"/>
                    <a:pt x="53" y="2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0" y="75"/>
                    <a:pt x="0" y="112"/>
                    <a:pt x="22" y="134"/>
                  </a:cubicBezTo>
                  <a:cubicBezTo>
                    <a:pt x="33" y="146"/>
                    <a:pt x="48" y="151"/>
                    <a:pt x="63" y="151"/>
                  </a:cubicBezTo>
                  <a:cubicBezTo>
                    <a:pt x="78" y="151"/>
                    <a:pt x="92" y="146"/>
                    <a:pt x="104" y="13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57" y="82"/>
                    <a:pt x="157" y="45"/>
                    <a:pt x="134" y="22"/>
                  </a:cubicBezTo>
                  <a:close/>
                  <a:moveTo>
                    <a:pt x="134" y="22"/>
                  </a:moveTo>
                  <a:cubicBezTo>
                    <a:pt x="134" y="22"/>
                    <a:pt x="134" y="22"/>
                    <a:pt x="134" y="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  <p:sp>
        <p:nvSpPr>
          <p:cNvPr id="72" name="Freeform 59"/>
          <p:cNvSpPr>
            <a:spLocks noEditPoints="1"/>
          </p:cNvSpPr>
          <p:nvPr/>
        </p:nvSpPr>
        <p:spPr bwMode="auto">
          <a:xfrm>
            <a:off x="3159798" y="1157110"/>
            <a:ext cx="762632" cy="872941"/>
          </a:xfrm>
          <a:custGeom>
            <a:avLst/>
            <a:gdLst>
              <a:gd name="T0" fmla="*/ 1125 w 1377"/>
              <a:gd name="T1" fmla="*/ 327 h 1574"/>
              <a:gd name="T2" fmla="*/ 1001 w 1377"/>
              <a:gd name="T3" fmla="*/ 107 h 1574"/>
              <a:gd name="T4" fmla="*/ 726 w 1377"/>
              <a:gd name="T5" fmla="*/ 0 h 1574"/>
              <a:gd name="T6" fmla="*/ 505 w 1377"/>
              <a:gd name="T7" fmla="*/ 65 h 1574"/>
              <a:gd name="T8" fmla="*/ 380 w 1377"/>
              <a:gd name="T9" fmla="*/ 192 h 1574"/>
              <a:gd name="T10" fmla="*/ 349 w 1377"/>
              <a:gd name="T11" fmla="*/ 190 h 1574"/>
              <a:gd name="T12" fmla="*/ 117 w 1377"/>
              <a:gd name="T13" fmla="*/ 422 h 1574"/>
              <a:gd name="T14" fmla="*/ 120 w 1377"/>
              <a:gd name="T15" fmla="*/ 458 h 1574"/>
              <a:gd name="T16" fmla="*/ 0 w 1377"/>
              <a:gd name="T17" fmla="*/ 704 h 1574"/>
              <a:gd name="T18" fmla="*/ 85 w 1377"/>
              <a:gd name="T19" fmla="*/ 926 h 1574"/>
              <a:gd name="T20" fmla="*/ 298 w 1377"/>
              <a:gd name="T21" fmla="*/ 1032 h 1574"/>
              <a:gd name="T22" fmla="*/ 447 w 1377"/>
              <a:gd name="T23" fmla="*/ 1032 h 1574"/>
              <a:gd name="T24" fmla="*/ 505 w 1377"/>
              <a:gd name="T25" fmla="*/ 975 h 1574"/>
              <a:gd name="T26" fmla="*/ 447 w 1377"/>
              <a:gd name="T27" fmla="*/ 917 h 1574"/>
              <a:gd name="T28" fmla="*/ 302 w 1377"/>
              <a:gd name="T29" fmla="*/ 917 h 1574"/>
              <a:gd name="T30" fmla="*/ 116 w 1377"/>
              <a:gd name="T31" fmla="*/ 704 h 1574"/>
              <a:gd name="T32" fmla="*/ 214 w 1377"/>
              <a:gd name="T33" fmla="*/ 532 h 1574"/>
              <a:gd name="T34" fmla="*/ 239 w 1377"/>
              <a:gd name="T35" fmla="*/ 462 h 1574"/>
              <a:gd name="T36" fmla="*/ 232 w 1377"/>
              <a:gd name="T37" fmla="*/ 422 h 1574"/>
              <a:gd name="T38" fmla="*/ 349 w 1377"/>
              <a:gd name="T39" fmla="*/ 305 h 1574"/>
              <a:gd name="T40" fmla="*/ 389 w 1377"/>
              <a:gd name="T41" fmla="*/ 312 h 1574"/>
              <a:gd name="T42" fmla="*/ 461 w 1377"/>
              <a:gd name="T43" fmla="*/ 283 h 1574"/>
              <a:gd name="T44" fmla="*/ 726 w 1377"/>
              <a:gd name="T45" fmla="*/ 115 h 1574"/>
              <a:gd name="T46" fmla="*/ 1017 w 1377"/>
              <a:gd name="T47" fmla="*/ 379 h 1574"/>
              <a:gd name="T48" fmla="*/ 1064 w 1377"/>
              <a:gd name="T49" fmla="*/ 430 h 1574"/>
              <a:gd name="T50" fmla="*/ 1262 w 1377"/>
              <a:gd name="T51" fmla="*/ 672 h 1574"/>
              <a:gd name="T52" fmla="*/ 1042 w 1377"/>
              <a:gd name="T53" fmla="*/ 917 h 1574"/>
              <a:gd name="T54" fmla="*/ 689 w 1377"/>
              <a:gd name="T55" fmla="*/ 917 h 1574"/>
              <a:gd name="T56" fmla="*/ 631 w 1377"/>
              <a:gd name="T57" fmla="*/ 975 h 1574"/>
              <a:gd name="T58" fmla="*/ 631 w 1377"/>
              <a:gd name="T59" fmla="*/ 1378 h 1574"/>
              <a:gd name="T60" fmla="*/ 543 w 1377"/>
              <a:gd name="T61" fmla="*/ 1289 h 1574"/>
              <a:gd name="T62" fmla="*/ 461 w 1377"/>
              <a:gd name="T63" fmla="*/ 1289 h 1574"/>
              <a:gd name="T64" fmla="*/ 461 w 1377"/>
              <a:gd name="T65" fmla="*/ 1371 h 1574"/>
              <a:gd name="T66" fmla="*/ 648 w 1377"/>
              <a:gd name="T67" fmla="*/ 1557 h 1574"/>
              <a:gd name="T68" fmla="*/ 688 w 1377"/>
              <a:gd name="T69" fmla="*/ 1574 h 1574"/>
              <a:gd name="T70" fmla="*/ 729 w 1377"/>
              <a:gd name="T71" fmla="*/ 1557 h 1574"/>
              <a:gd name="T72" fmla="*/ 916 w 1377"/>
              <a:gd name="T73" fmla="*/ 1371 h 1574"/>
              <a:gd name="T74" fmla="*/ 916 w 1377"/>
              <a:gd name="T75" fmla="*/ 1289 h 1574"/>
              <a:gd name="T76" fmla="*/ 834 w 1377"/>
              <a:gd name="T77" fmla="*/ 1289 h 1574"/>
              <a:gd name="T78" fmla="*/ 746 w 1377"/>
              <a:gd name="T79" fmla="*/ 1378 h 1574"/>
              <a:gd name="T80" fmla="*/ 746 w 1377"/>
              <a:gd name="T81" fmla="*/ 1032 h 1574"/>
              <a:gd name="T82" fmla="*/ 1048 w 1377"/>
              <a:gd name="T83" fmla="*/ 1032 h 1574"/>
              <a:gd name="T84" fmla="*/ 1282 w 1377"/>
              <a:gd name="T85" fmla="*/ 917 h 1574"/>
              <a:gd name="T86" fmla="*/ 1377 w 1377"/>
              <a:gd name="T87" fmla="*/ 672 h 1574"/>
              <a:gd name="T88" fmla="*/ 1125 w 1377"/>
              <a:gd name="T89" fmla="*/ 327 h 1574"/>
              <a:gd name="T90" fmla="*/ 1125 w 1377"/>
              <a:gd name="T91" fmla="*/ 327 h 1574"/>
              <a:gd name="T92" fmla="*/ 1125 w 1377"/>
              <a:gd name="T93" fmla="*/ 327 h 1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77" h="1574">
                <a:moveTo>
                  <a:pt x="1125" y="327"/>
                </a:moveTo>
                <a:cubicBezTo>
                  <a:pt x="1108" y="243"/>
                  <a:pt x="1065" y="165"/>
                  <a:pt x="1001" y="107"/>
                </a:cubicBezTo>
                <a:cubicBezTo>
                  <a:pt x="925" y="38"/>
                  <a:pt x="828" y="0"/>
                  <a:pt x="726" y="0"/>
                </a:cubicBezTo>
                <a:cubicBezTo>
                  <a:pt x="647" y="0"/>
                  <a:pt x="571" y="22"/>
                  <a:pt x="505" y="65"/>
                </a:cubicBezTo>
                <a:cubicBezTo>
                  <a:pt x="454" y="98"/>
                  <a:pt x="412" y="141"/>
                  <a:pt x="380" y="192"/>
                </a:cubicBezTo>
                <a:cubicBezTo>
                  <a:pt x="370" y="191"/>
                  <a:pt x="360" y="190"/>
                  <a:pt x="349" y="190"/>
                </a:cubicBezTo>
                <a:cubicBezTo>
                  <a:pt x="221" y="190"/>
                  <a:pt x="117" y="294"/>
                  <a:pt x="117" y="422"/>
                </a:cubicBezTo>
                <a:cubicBezTo>
                  <a:pt x="117" y="434"/>
                  <a:pt x="118" y="446"/>
                  <a:pt x="120" y="458"/>
                </a:cubicBezTo>
                <a:cubicBezTo>
                  <a:pt x="45" y="517"/>
                  <a:pt x="0" y="608"/>
                  <a:pt x="0" y="704"/>
                </a:cubicBezTo>
                <a:cubicBezTo>
                  <a:pt x="0" y="785"/>
                  <a:pt x="31" y="864"/>
                  <a:pt x="85" y="926"/>
                </a:cubicBezTo>
                <a:cubicBezTo>
                  <a:pt x="142" y="990"/>
                  <a:pt x="217" y="1028"/>
                  <a:pt x="298" y="1032"/>
                </a:cubicBezTo>
                <a:cubicBezTo>
                  <a:pt x="447" y="1032"/>
                  <a:pt x="447" y="1032"/>
                  <a:pt x="447" y="1032"/>
                </a:cubicBezTo>
                <a:cubicBezTo>
                  <a:pt x="479" y="1032"/>
                  <a:pt x="505" y="1006"/>
                  <a:pt x="505" y="975"/>
                </a:cubicBezTo>
                <a:cubicBezTo>
                  <a:pt x="505" y="943"/>
                  <a:pt x="479" y="917"/>
                  <a:pt x="447" y="917"/>
                </a:cubicBezTo>
                <a:cubicBezTo>
                  <a:pt x="302" y="917"/>
                  <a:pt x="302" y="917"/>
                  <a:pt x="302" y="917"/>
                </a:cubicBezTo>
                <a:cubicBezTo>
                  <a:pt x="201" y="910"/>
                  <a:pt x="116" y="813"/>
                  <a:pt x="116" y="704"/>
                </a:cubicBezTo>
                <a:cubicBezTo>
                  <a:pt x="116" y="633"/>
                  <a:pt x="153" y="567"/>
                  <a:pt x="214" y="532"/>
                </a:cubicBezTo>
                <a:cubicBezTo>
                  <a:pt x="239" y="518"/>
                  <a:pt x="249" y="488"/>
                  <a:pt x="239" y="462"/>
                </a:cubicBezTo>
                <a:cubicBezTo>
                  <a:pt x="235" y="450"/>
                  <a:pt x="232" y="436"/>
                  <a:pt x="232" y="422"/>
                </a:cubicBezTo>
                <a:cubicBezTo>
                  <a:pt x="232" y="357"/>
                  <a:pt x="285" y="305"/>
                  <a:pt x="349" y="305"/>
                </a:cubicBezTo>
                <a:cubicBezTo>
                  <a:pt x="363" y="305"/>
                  <a:pt x="377" y="307"/>
                  <a:pt x="389" y="312"/>
                </a:cubicBezTo>
                <a:cubicBezTo>
                  <a:pt x="417" y="323"/>
                  <a:pt x="449" y="309"/>
                  <a:pt x="461" y="283"/>
                </a:cubicBezTo>
                <a:cubicBezTo>
                  <a:pt x="509" y="181"/>
                  <a:pt x="613" y="115"/>
                  <a:pt x="726" y="115"/>
                </a:cubicBezTo>
                <a:cubicBezTo>
                  <a:pt x="877" y="115"/>
                  <a:pt x="1002" y="228"/>
                  <a:pt x="1017" y="379"/>
                </a:cubicBezTo>
                <a:cubicBezTo>
                  <a:pt x="1019" y="405"/>
                  <a:pt x="1039" y="426"/>
                  <a:pt x="1064" y="430"/>
                </a:cubicBezTo>
                <a:cubicBezTo>
                  <a:pt x="1177" y="449"/>
                  <a:pt x="1262" y="554"/>
                  <a:pt x="1262" y="672"/>
                </a:cubicBezTo>
                <a:cubicBezTo>
                  <a:pt x="1262" y="798"/>
                  <a:pt x="1163" y="908"/>
                  <a:pt x="1042" y="91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57" y="917"/>
                  <a:pt x="631" y="943"/>
                  <a:pt x="631" y="975"/>
                </a:cubicBezTo>
                <a:cubicBezTo>
                  <a:pt x="631" y="1378"/>
                  <a:pt x="631" y="1378"/>
                  <a:pt x="631" y="1378"/>
                </a:cubicBezTo>
                <a:cubicBezTo>
                  <a:pt x="543" y="1289"/>
                  <a:pt x="543" y="1289"/>
                  <a:pt x="543" y="1289"/>
                </a:cubicBezTo>
                <a:cubicBezTo>
                  <a:pt x="520" y="1267"/>
                  <a:pt x="484" y="1267"/>
                  <a:pt x="461" y="1289"/>
                </a:cubicBezTo>
                <a:cubicBezTo>
                  <a:pt x="439" y="1312"/>
                  <a:pt x="439" y="1348"/>
                  <a:pt x="461" y="1371"/>
                </a:cubicBezTo>
                <a:cubicBezTo>
                  <a:pt x="648" y="1557"/>
                  <a:pt x="648" y="1557"/>
                  <a:pt x="648" y="1557"/>
                </a:cubicBezTo>
                <a:cubicBezTo>
                  <a:pt x="659" y="1568"/>
                  <a:pt x="673" y="1574"/>
                  <a:pt x="688" y="1574"/>
                </a:cubicBezTo>
                <a:cubicBezTo>
                  <a:pt x="704" y="1574"/>
                  <a:pt x="718" y="1568"/>
                  <a:pt x="729" y="1557"/>
                </a:cubicBezTo>
                <a:cubicBezTo>
                  <a:pt x="916" y="1371"/>
                  <a:pt x="916" y="1371"/>
                  <a:pt x="916" y="1371"/>
                </a:cubicBezTo>
                <a:cubicBezTo>
                  <a:pt x="938" y="1348"/>
                  <a:pt x="938" y="1312"/>
                  <a:pt x="916" y="1289"/>
                </a:cubicBezTo>
                <a:cubicBezTo>
                  <a:pt x="893" y="1267"/>
                  <a:pt x="857" y="1267"/>
                  <a:pt x="834" y="1289"/>
                </a:cubicBezTo>
                <a:cubicBezTo>
                  <a:pt x="746" y="1378"/>
                  <a:pt x="746" y="1378"/>
                  <a:pt x="746" y="1378"/>
                </a:cubicBezTo>
                <a:cubicBezTo>
                  <a:pt x="746" y="1032"/>
                  <a:pt x="746" y="1032"/>
                  <a:pt x="746" y="1032"/>
                </a:cubicBezTo>
                <a:cubicBezTo>
                  <a:pt x="1048" y="1032"/>
                  <a:pt x="1048" y="1032"/>
                  <a:pt x="1048" y="1032"/>
                </a:cubicBezTo>
                <a:cubicBezTo>
                  <a:pt x="1137" y="1026"/>
                  <a:pt x="1220" y="985"/>
                  <a:pt x="1282" y="917"/>
                </a:cubicBezTo>
                <a:cubicBezTo>
                  <a:pt x="1343" y="849"/>
                  <a:pt x="1377" y="763"/>
                  <a:pt x="1377" y="672"/>
                </a:cubicBezTo>
                <a:cubicBezTo>
                  <a:pt x="1377" y="513"/>
                  <a:pt x="1271" y="372"/>
                  <a:pt x="1125" y="327"/>
                </a:cubicBezTo>
                <a:close/>
                <a:moveTo>
                  <a:pt x="1125" y="327"/>
                </a:moveTo>
                <a:cubicBezTo>
                  <a:pt x="1125" y="327"/>
                  <a:pt x="1125" y="327"/>
                  <a:pt x="1125" y="32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sp>
        <p:nvSpPr>
          <p:cNvPr id="73" name="Freeform 60"/>
          <p:cNvSpPr>
            <a:spLocks noEditPoints="1"/>
          </p:cNvSpPr>
          <p:nvPr/>
        </p:nvSpPr>
        <p:spPr bwMode="auto">
          <a:xfrm>
            <a:off x="4402147" y="1170047"/>
            <a:ext cx="860003" cy="847065"/>
          </a:xfrm>
          <a:custGeom>
            <a:avLst/>
            <a:gdLst>
              <a:gd name="T0" fmla="*/ 1316 w 1553"/>
              <a:gd name="T1" fmla="*/ 516 h 1528"/>
              <a:gd name="T2" fmla="*/ 1017 w 1553"/>
              <a:gd name="T3" fmla="*/ 516 h 1528"/>
              <a:gd name="T4" fmla="*/ 1017 w 1553"/>
              <a:gd name="T5" fmla="*/ 301 h 1528"/>
              <a:gd name="T6" fmla="*/ 923 w 1553"/>
              <a:gd name="T7" fmla="*/ 72 h 1528"/>
              <a:gd name="T8" fmla="*/ 684 w 1553"/>
              <a:gd name="T9" fmla="*/ 42 h 1528"/>
              <a:gd name="T10" fmla="*/ 644 w 1553"/>
              <a:gd name="T11" fmla="*/ 55 h 1528"/>
              <a:gd name="T12" fmla="*/ 644 w 1553"/>
              <a:gd name="T13" fmla="*/ 361 h 1528"/>
              <a:gd name="T14" fmla="*/ 524 w 1553"/>
              <a:gd name="T15" fmla="*/ 556 h 1528"/>
              <a:gd name="T16" fmla="*/ 510 w 1553"/>
              <a:gd name="T17" fmla="*/ 637 h 1528"/>
              <a:gd name="T18" fmla="*/ 590 w 1553"/>
              <a:gd name="T19" fmla="*/ 651 h 1528"/>
              <a:gd name="T20" fmla="*/ 760 w 1553"/>
              <a:gd name="T21" fmla="*/ 361 h 1528"/>
              <a:gd name="T22" fmla="*/ 760 w 1553"/>
              <a:gd name="T23" fmla="*/ 145 h 1528"/>
              <a:gd name="T24" fmla="*/ 855 w 1553"/>
              <a:gd name="T25" fmla="*/ 165 h 1528"/>
              <a:gd name="T26" fmla="*/ 902 w 1553"/>
              <a:gd name="T27" fmla="*/ 300 h 1528"/>
              <a:gd name="T28" fmla="*/ 902 w 1553"/>
              <a:gd name="T29" fmla="*/ 630 h 1528"/>
              <a:gd name="T30" fmla="*/ 1317 w 1553"/>
              <a:gd name="T31" fmla="*/ 630 h 1528"/>
              <a:gd name="T32" fmla="*/ 1438 w 1553"/>
              <a:gd name="T33" fmla="*/ 748 h 1528"/>
              <a:gd name="T34" fmla="*/ 1352 w 1553"/>
              <a:gd name="T35" fmla="*/ 1288 h 1528"/>
              <a:gd name="T36" fmla="*/ 1351 w 1553"/>
              <a:gd name="T37" fmla="*/ 1290 h 1528"/>
              <a:gd name="T38" fmla="*/ 1196 w 1553"/>
              <a:gd name="T39" fmla="*/ 1412 h 1528"/>
              <a:gd name="T40" fmla="*/ 551 w 1553"/>
              <a:gd name="T41" fmla="*/ 1412 h 1528"/>
              <a:gd name="T42" fmla="*/ 436 w 1553"/>
              <a:gd name="T43" fmla="*/ 1297 h 1528"/>
              <a:gd name="T44" fmla="*/ 436 w 1553"/>
              <a:gd name="T45" fmla="*/ 763 h 1528"/>
              <a:gd name="T46" fmla="*/ 259 w 1553"/>
              <a:gd name="T47" fmla="*/ 585 h 1528"/>
              <a:gd name="T48" fmla="*/ 178 w 1553"/>
              <a:gd name="T49" fmla="*/ 585 h 1528"/>
              <a:gd name="T50" fmla="*/ 0 w 1553"/>
              <a:gd name="T51" fmla="*/ 763 h 1528"/>
              <a:gd name="T52" fmla="*/ 0 w 1553"/>
              <a:gd name="T53" fmla="*/ 1311 h 1528"/>
              <a:gd name="T54" fmla="*/ 178 w 1553"/>
              <a:gd name="T55" fmla="*/ 1488 h 1528"/>
              <a:gd name="T56" fmla="*/ 235 w 1553"/>
              <a:gd name="T57" fmla="*/ 1431 h 1528"/>
              <a:gd name="T58" fmla="*/ 178 w 1553"/>
              <a:gd name="T59" fmla="*/ 1373 h 1528"/>
              <a:gd name="T60" fmla="*/ 116 w 1553"/>
              <a:gd name="T61" fmla="*/ 1311 h 1528"/>
              <a:gd name="T62" fmla="*/ 116 w 1553"/>
              <a:gd name="T63" fmla="*/ 763 h 1528"/>
              <a:gd name="T64" fmla="*/ 178 w 1553"/>
              <a:gd name="T65" fmla="*/ 701 h 1528"/>
              <a:gd name="T66" fmla="*/ 259 w 1553"/>
              <a:gd name="T67" fmla="*/ 701 h 1528"/>
              <a:gd name="T68" fmla="*/ 321 w 1553"/>
              <a:gd name="T69" fmla="*/ 763 h 1528"/>
              <a:gd name="T70" fmla="*/ 321 w 1553"/>
              <a:gd name="T71" fmla="*/ 1311 h 1528"/>
              <a:gd name="T72" fmla="*/ 322 w 1553"/>
              <a:gd name="T73" fmla="*/ 1324 h 1528"/>
              <a:gd name="T74" fmla="*/ 551 w 1553"/>
              <a:gd name="T75" fmla="*/ 1528 h 1528"/>
              <a:gd name="T76" fmla="*/ 1196 w 1553"/>
              <a:gd name="T77" fmla="*/ 1528 h 1528"/>
              <a:gd name="T78" fmla="*/ 1363 w 1553"/>
              <a:gd name="T79" fmla="*/ 1482 h 1528"/>
              <a:gd name="T80" fmla="*/ 1465 w 1553"/>
              <a:gd name="T81" fmla="*/ 1305 h 1528"/>
              <a:gd name="T82" fmla="*/ 1552 w 1553"/>
              <a:gd name="T83" fmla="*/ 762 h 1528"/>
              <a:gd name="T84" fmla="*/ 1553 w 1553"/>
              <a:gd name="T85" fmla="*/ 752 h 1528"/>
              <a:gd name="T86" fmla="*/ 1316 w 1553"/>
              <a:gd name="T87" fmla="*/ 516 h 1528"/>
              <a:gd name="T88" fmla="*/ 1316 w 1553"/>
              <a:gd name="T89" fmla="*/ 516 h 1528"/>
              <a:gd name="T90" fmla="*/ 1316 w 1553"/>
              <a:gd name="T91" fmla="*/ 516 h 1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53" h="1528">
                <a:moveTo>
                  <a:pt x="1316" y="516"/>
                </a:moveTo>
                <a:cubicBezTo>
                  <a:pt x="1017" y="516"/>
                  <a:pt x="1017" y="516"/>
                  <a:pt x="1017" y="516"/>
                </a:cubicBezTo>
                <a:cubicBezTo>
                  <a:pt x="1017" y="301"/>
                  <a:pt x="1017" y="301"/>
                  <a:pt x="1017" y="301"/>
                </a:cubicBezTo>
                <a:cubicBezTo>
                  <a:pt x="1017" y="195"/>
                  <a:pt x="985" y="118"/>
                  <a:pt x="923" y="72"/>
                </a:cubicBezTo>
                <a:cubicBezTo>
                  <a:pt x="824" y="0"/>
                  <a:pt x="690" y="40"/>
                  <a:pt x="684" y="42"/>
                </a:cubicBezTo>
                <a:cubicBezTo>
                  <a:pt x="644" y="55"/>
                  <a:pt x="644" y="55"/>
                  <a:pt x="644" y="55"/>
                </a:cubicBezTo>
                <a:cubicBezTo>
                  <a:pt x="644" y="361"/>
                  <a:pt x="644" y="361"/>
                  <a:pt x="644" y="361"/>
                </a:cubicBezTo>
                <a:cubicBezTo>
                  <a:pt x="644" y="435"/>
                  <a:pt x="604" y="500"/>
                  <a:pt x="524" y="556"/>
                </a:cubicBezTo>
                <a:cubicBezTo>
                  <a:pt x="498" y="575"/>
                  <a:pt x="492" y="610"/>
                  <a:pt x="510" y="637"/>
                </a:cubicBezTo>
                <a:cubicBezTo>
                  <a:pt x="528" y="663"/>
                  <a:pt x="564" y="669"/>
                  <a:pt x="590" y="651"/>
                </a:cubicBezTo>
                <a:cubicBezTo>
                  <a:pt x="701" y="573"/>
                  <a:pt x="760" y="473"/>
                  <a:pt x="760" y="361"/>
                </a:cubicBezTo>
                <a:cubicBezTo>
                  <a:pt x="760" y="145"/>
                  <a:pt x="760" y="145"/>
                  <a:pt x="760" y="145"/>
                </a:cubicBezTo>
                <a:cubicBezTo>
                  <a:pt x="788" y="142"/>
                  <a:pt x="827" y="144"/>
                  <a:pt x="855" y="165"/>
                </a:cubicBezTo>
                <a:cubicBezTo>
                  <a:pt x="886" y="188"/>
                  <a:pt x="902" y="233"/>
                  <a:pt x="902" y="300"/>
                </a:cubicBezTo>
                <a:cubicBezTo>
                  <a:pt x="902" y="630"/>
                  <a:pt x="902" y="630"/>
                  <a:pt x="902" y="630"/>
                </a:cubicBezTo>
                <a:cubicBezTo>
                  <a:pt x="1317" y="630"/>
                  <a:pt x="1317" y="630"/>
                  <a:pt x="1317" y="630"/>
                </a:cubicBezTo>
                <a:cubicBezTo>
                  <a:pt x="1382" y="630"/>
                  <a:pt x="1436" y="682"/>
                  <a:pt x="1438" y="748"/>
                </a:cubicBezTo>
                <a:cubicBezTo>
                  <a:pt x="1352" y="1288"/>
                  <a:pt x="1352" y="1288"/>
                  <a:pt x="1352" y="1288"/>
                </a:cubicBezTo>
                <a:cubicBezTo>
                  <a:pt x="1351" y="1290"/>
                  <a:pt x="1351" y="1290"/>
                  <a:pt x="1351" y="1290"/>
                </a:cubicBezTo>
                <a:cubicBezTo>
                  <a:pt x="1348" y="1320"/>
                  <a:pt x="1336" y="1412"/>
                  <a:pt x="1196" y="1412"/>
                </a:cubicBezTo>
                <a:cubicBezTo>
                  <a:pt x="551" y="1412"/>
                  <a:pt x="551" y="1412"/>
                  <a:pt x="551" y="1412"/>
                </a:cubicBezTo>
                <a:cubicBezTo>
                  <a:pt x="487" y="1412"/>
                  <a:pt x="436" y="1360"/>
                  <a:pt x="436" y="1297"/>
                </a:cubicBezTo>
                <a:cubicBezTo>
                  <a:pt x="436" y="763"/>
                  <a:pt x="436" y="763"/>
                  <a:pt x="436" y="763"/>
                </a:cubicBezTo>
                <a:cubicBezTo>
                  <a:pt x="436" y="665"/>
                  <a:pt x="356" y="585"/>
                  <a:pt x="259" y="585"/>
                </a:cubicBezTo>
                <a:cubicBezTo>
                  <a:pt x="178" y="585"/>
                  <a:pt x="178" y="585"/>
                  <a:pt x="178" y="585"/>
                </a:cubicBezTo>
                <a:cubicBezTo>
                  <a:pt x="80" y="585"/>
                  <a:pt x="0" y="665"/>
                  <a:pt x="0" y="763"/>
                </a:cubicBezTo>
                <a:cubicBezTo>
                  <a:pt x="0" y="1311"/>
                  <a:pt x="0" y="1311"/>
                  <a:pt x="0" y="1311"/>
                </a:cubicBezTo>
                <a:cubicBezTo>
                  <a:pt x="0" y="1408"/>
                  <a:pt x="80" y="1488"/>
                  <a:pt x="178" y="1488"/>
                </a:cubicBezTo>
                <a:cubicBezTo>
                  <a:pt x="209" y="1488"/>
                  <a:pt x="235" y="1462"/>
                  <a:pt x="235" y="1431"/>
                </a:cubicBezTo>
                <a:cubicBezTo>
                  <a:pt x="235" y="1399"/>
                  <a:pt x="209" y="1373"/>
                  <a:pt x="178" y="1373"/>
                </a:cubicBezTo>
                <a:cubicBezTo>
                  <a:pt x="143" y="1373"/>
                  <a:pt x="116" y="1345"/>
                  <a:pt x="116" y="1311"/>
                </a:cubicBezTo>
                <a:cubicBezTo>
                  <a:pt x="116" y="763"/>
                  <a:pt x="116" y="763"/>
                  <a:pt x="116" y="763"/>
                </a:cubicBezTo>
                <a:cubicBezTo>
                  <a:pt x="116" y="728"/>
                  <a:pt x="143" y="701"/>
                  <a:pt x="178" y="701"/>
                </a:cubicBezTo>
                <a:cubicBezTo>
                  <a:pt x="259" y="701"/>
                  <a:pt x="259" y="701"/>
                  <a:pt x="259" y="701"/>
                </a:cubicBezTo>
                <a:cubicBezTo>
                  <a:pt x="293" y="701"/>
                  <a:pt x="321" y="728"/>
                  <a:pt x="321" y="763"/>
                </a:cubicBezTo>
                <a:cubicBezTo>
                  <a:pt x="321" y="1311"/>
                  <a:pt x="321" y="1311"/>
                  <a:pt x="321" y="1311"/>
                </a:cubicBezTo>
                <a:cubicBezTo>
                  <a:pt x="321" y="1315"/>
                  <a:pt x="321" y="1320"/>
                  <a:pt x="322" y="1324"/>
                </a:cubicBezTo>
                <a:cubicBezTo>
                  <a:pt x="336" y="1439"/>
                  <a:pt x="433" y="1528"/>
                  <a:pt x="551" y="1528"/>
                </a:cubicBezTo>
                <a:cubicBezTo>
                  <a:pt x="1196" y="1528"/>
                  <a:pt x="1196" y="1528"/>
                  <a:pt x="1196" y="1528"/>
                </a:cubicBezTo>
                <a:cubicBezTo>
                  <a:pt x="1261" y="1528"/>
                  <a:pt x="1319" y="1512"/>
                  <a:pt x="1363" y="1482"/>
                </a:cubicBezTo>
                <a:cubicBezTo>
                  <a:pt x="1420" y="1444"/>
                  <a:pt x="1455" y="1383"/>
                  <a:pt x="1465" y="1305"/>
                </a:cubicBezTo>
                <a:cubicBezTo>
                  <a:pt x="1552" y="762"/>
                  <a:pt x="1552" y="762"/>
                  <a:pt x="1552" y="762"/>
                </a:cubicBezTo>
                <a:cubicBezTo>
                  <a:pt x="1552" y="759"/>
                  <a:pt x="1553" y="755"/>
                  <a:pt x="1553" y="752"/>
                </a:cubicBezTo>
                <a:cubicBezTo>
                  <a:pt x="1553" y="622"/>
                  <a:pt x="1447" y="516"/>
                  <a:pt x="1316" y="516"/>
                </a:cubicBezTo>
                <a:close/>
                <a:moveTo>
                  <a:pt x="1316" y="516"/>
                </a:moveTo>
                <a:cubicBezTo>
                  <a:pt x="1316" y="516"/>
                  <a:pt x="1316" y="516"/>
                  <a:pt x="1316" y="516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  <p:grpSp>
        <p:nvGrpSpPr>
          <p:cNvPr id="76" name="Group 75"/>
          <p:cNvGrpSpPr/>
          <p:nvPr/>
        </p:nvGrpSpPr>
        <p:grpSpPr>
          <a:xfrm>
            <a:off x="5629678" y="1160173"/>
            <a:ext cx="867493" cy="866812"/>
            <a:chOff x="5221288" y="22225"/>
            <a:chExt cx="2022475" cy="2020888"/>
          </a:xfrm>
        </p:grpSpPr>
        <p:sp>
          <p:nvSpPr>
            <p:cNvPr id="74" name="Freeform 61"/>
            <p:cNvSpPr>
              <a:spLocks noEditPoints="1"/>
            </p:cNvSpPr>
            <p:nvPr/>
          </p:nvSpPr>
          <p:spPr bwMode="auto">
            <a:xfrm>
              <a:off x="5614988" y="22225"/>
              <a:ext cx="1628775" cy="1622425"/>
            </a:xfrm>
            <a:custGeom>
              <a:avLst/>
              <a:gdLst>
                <a:gd name="T0" fmla="*/ 1259 w 1261"/>
                <a:gd name="T1" fmla="*/ 322 h 1255"/>
                <a:gd name="T2" fmla="*/ 1254 w 1261"/>
                <a:gd name="T3" fmla="*/ 304 h 1255"/>
                <a:gd name="T4" fmla="*/ 1238 w 1261"/>
                <a:gd name="T5" fmla="*/ 249 h 1255"/>
                <a:gd name="T6" fmla="*/ 1002 w 1261"/>
                <a:gd name="T7" fmla="*/ 18 h 1255"/>
                <a:gd name="T8" fmla="*/ 935 w 1261"/>
                <a:gd name="T9" fmla="*/ 3 h 1255"/>
                <a:gd name="T10" fmla="*/ 930 w 1261"/>
                <a:gd name="T11" fmla="*/ 3 h 1255"/>
                <a:gd name="T12" fmla="*/ 838 w 1261"/>
                <a:gd name="T13" fmla="*/ 37 h 1255"/>
                <a:gd name="T14" fmla="*/ 418 w 1261"/>
                <a:gd name="T15" fmla="*/ 458 h 1255"/>
                <a:gd name="T16" fmla="*/ 316 w 1261"/>
                <a:gd name="T17" fmla="*/ 558 h 1255"/>
                <a:gd name="T18" fmla="*/ 271 w 1261"/>
                <a:gd name="T19" fmla="*/ 604 h 1255"/>
                <a:gd name="T20" fmla="*/ 233 w 1261"/>
                <a:gd name="T21" fmla="*/ 642 h 1255"/>
                <a:gd name="T22" fmla="*/ 234 w 1261"/>
                <a:gd name="T23" fmla="*/ 724 h 1255"/>
                <a:gd name="T24" fmla="*/ 315 w 1261"/>
                <a:gd name="T25" fmla="*/ 723 h 1255"/>
                <a:gd name="T26" fmla="*/ 354 w 1261"/>
                <a:gd name="T27" fmla="*/ 684 h 1255"/>
                <a:gd name="T28" fmla="*/ 361 w 1261"/>
                <a:gd name="T29" fmla="*/ 677 h 1255"/>
                <a:gd name="T30" fmla="*/ 398 w 1261"/>
                <a:gd name="T31" fmla="*/ 640 h 1255"/>
                <a:gd name="T32" fmla="*/ 499 w 1261"/>
                <a:gd name="T33" fmla="*/ 539 h 1255"/>
                <a:gd name="T34" fmla="*/ 920 w 1261"/>
                <a:gd name="T35" fmla="*/ 118 h 1255"/>
                <a:gd name="T36" fmla="*/ 920 w 1261"/>
                <a:gd name="T37" fmla="*/ 117 h 1255"/>
                <a:gd name="T38" fmla="*/ 921 w 1261"/>
                <a:gd name="T39" fmla="*/ 117 h 1255"/>
                <a:gd name="T40" fmla="*/ 959 w 1261"/>
                <a:gd name="T41" fmla="*/ 125 h 1255"/>
                <a:gd name="T42" fmla="*/ 1133 w 1261"/>
                <a:gd name="T43" fmla="*/ 295 h 1255"/>
                <a:gd name="T44" fmla="*/ 1141 w 1261"/>
                <a:gd name="T45" fmla="*/ 328 h 1255"/>
                <a:gd name="T46" fmla="*/ 1143 w 1261"/>
                <a:gd name="T47" fmla="*/ 337 h 1255"/>
                <a:gd name="T48" fmla="*/ 1142 w 1261"/>
                <a:gd name="T49" fmla="*/ 338 h 1255"/>
                <a:gd name="T50" fmla="*/ 409 w 1261"/>
                <a:gd name="T51" fmla="*/ 1071 h 1255"/>
                <a:gd name="T52" fmla="*/ 405 w 1261"/>
                <a:gd name="T53" fmla="*/ 1073 h 1255"/>
                <a:gd name="T54" fmla="*/ 141 w 1261"/>
                <a:gd name="T55" fmla="*/ 1129 h 1255"/>
                <a:gd name="T56" fmla="*/ 127 w 1261"/>
                <a:gd name="T57" fmla="*/ 1132 h 1255"/>
                <a:gd name="T58" fmla="*/ 130 w 1261"/>
                <a:gd name="T59" fmla="*/ 1120 h 1255"/>
                <a:gd name="T60" fmla="*/ 187 w 1261"/>
                <a:gd name="T61" fmla="*/ 852 h 1255"/>
                <a:gd name="T62" fmla="*/ 143 w 1261"/>
                <a:gd name="T63" fmla="*/ 783 h 1255"/>
                <a:gd name="T64" fmla="*/ 75 w 1261"/>
                <a:gd name="T65" fmla="*/ 827 h 1255"/>
                <a:gd name="T66" fmla="*/ 17 w 1261"/>
                <a:gd name="T67" fmla="*/ 1096 h 1255"/>
                <a:gd name="T68" fmla="*/ 7 w 1261"/>
                <a:gd name="T69" fmla="*/ 1146 h 1255"/>
                <a:gd name="T70" fmla="*/ 30 w 1261"/>
                <a:gd name="T71" fmla="*/ 1229 h 1255"/>
                <a:gd name="T72" fmla="*/ 93 w 1261"/>
                <a:gd name="T73" fmla="*/ 1255 h 1255"/>
                <a:gd name="T74" fmla="*/ 113 w 1261"/>
                <a:gd name="T75" fmla="*/ 1252 h 1255"/>
                <a:gd name="T76" fmla="*/ 165 w 1261"/>
                <a:gd name="T77" fmla="*/ 1242 h 1255"/>
                <a:gd name="T78" fmla="*/ 429 w 1261"/>
                <a:gd name="T79" fmla="*/ 1186 h 1255"/>
                <a:gd name="T80" fmla="*/ 491 w 1261"/>
                <a:gd name="T81" fmla="*/ 1153 h 1255"/>
                <a:gd name="T82" fmla="*/ 1224 w 1261"/>
                <a:gd name="T83" fmla="*/ 419 h 1255"/>
                <a:gd name="T84" fmla="*/ 1260 w 1261"/>
                <a:gd name="T85" fmla="*/ 342 h 1255"/>
                <a:gd name="T86" fmla="*/ 1259 w 1261"/>
                <a:gd name="T87" fmla="*/ 322 h 1255"/>
                <a:gd name="T88" fmla="*/ 1259 w 1261"/>
                <a:gd name="T89" fmla="*/ 322 h 1255"/>
                <a:gd name="T90" fmla="*/ 1259 w 1261"/>
                <a:gd name="T91" fmla="*/ 322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61" h="1255">
                  <a:moveTo>
                    <a:pt x="1259" y="322"/>
                  </a:moveTo>
                  <a:cubicBezTo>
                    <a:pt x="1256" y="317"/>
                    <a:pt x="1255" y="311"/>
                    <a:pt x="1254" y="304"/>
                  </a:cubicBezTo>
                  <a:cubicBezTo>
                    <a:pt x="1250" y="287"/>
                    <a:pt x="1246" y="268"/>
                    <a:pt x="1238" y="249"/>
                  </a:cubicBezTo>
                  <a:cubicBezTo>
                    <a:pt x="1190" y="140"/>
                    <a:pt x="1110" y="62"/>
                    <a:pt x="1002" y="18"/>
                  </a:cubicBezTo>
                  <a:cubicBezTo>
                    <a:pt x="979" y="9"/>
                    <a:pt x="955" y="6"/>
                    <a:pt x="935" y="3"/>
                  </a:cubicBezTo>
                  <a:cubicBezTo>
                    <a:pt x="930" y="3"/>
                    <a:pt x="930" y="3"/>
                    <a:pt x="930" y="3"/>
                  </a:cubicBezTo>
                  <a:cubicBezTo>
                    <a:pt x="906" y="0"/>
                    <a:pt x="871" y="3"/>
                    <a:pt x="838" y="37"/>
                  </a:cubicBezTo>
                  <a:cubicBezTo>
                    <a:pt x="698" y="177"/>
                    <a:pt x="555" y="320"/>
                    <a:pt x="418" y="458"/>
                  </a:cubicBezTo>
                  <a:cubicBezTo>
                    <a:pt x="316" y="558"/>
                    <a:pt x="316" y="558"/>
                    <a:pt x="316" y="558"/>
                  </a:cubicBezTo>
                  <a:cubicBezTo>
                    <a:pt x="271" y="604"/>
                    <a:pt x="271" y="604"/>
                    <a:pt x="271" y="604"/>
                  </a:cubicBezTo>
                  <a:cubicBezTo>
                    <a:pt x="267" y="608"/>
                    <a:pt x="258" y="617"/>
                    <a:pt x="233" y="642"/>
                  </a:cubicBezTo>
                  <a:cubicBezTo>
                    <a:pt x="211" y="665"/>
                    <a:pt x="211" y="701"/>
                    <a:pt x="234" y="724"/>
                  </a:cubicBezTo>
                  <a:cubicBezTo>
                    <a:pt x="257" y="746"/>
                    <a:pt x="293" y="746"/>
                    <a:pt x="315" y="723"/>
                  </a:cubicBezTo>
                  <a:cubicBezTo>
                    <a:pt x="341" y="698"/>
                    <a:pt x="349" y="689"/>
                    <a:pt x="354" y="684"/>
                  </a:cubicBezTo>
                  <a:cubicBezTo>
                    <a:pt x="361" y="677"/>
                    <a:pt x="361" y="677"/>
                    <a:pt x="361" y="677"/>
                  </a:cubicBezTo>
                  <a:cubicBezTo>
                    <a:pt x="398" y="640"/>
                    <a:pt x="398" y="640"/>
                    <a:pt x="398" y="640"/>
                  </a:cubicBezTo>
                  <a:cubicBezTo>
                    <a:pt x="499" y="539"/>
                    <a:pt x="499" y="539"/>
                    <a:pt x="499" y="539"/>
                  </a:cubicBezTo>
                  <a:cubicBezTo>
                    <a:pt x="637" y="401"/>
                    <a:pt x="779" y="258"/>
                    <a:pt x="920" y="118"/>
                  </a:cubicBezTo>
                  <a:cubicBezTo>
                    <a:pt x="920" y="117"/>
                    <a:pt x="920" y="117"/>
                    <a:pt x="920" y="117"/>
                  </a:cubicBezTo>
                  <a:cubicBezTo>
                    <a:pt x="921" y="117"/>
                    <a:pt x="921" y="117"/>
                    <a:pt x="921" y="117"/>
                  </a:cubicBezTo>
                  <a:cubicBezTo>
                    <a:pt x="936" y="119"/>
                    <a:pt x="950" y="121"/>
                    <a:pt x="959" y="125"/>
                  </a:cubicBezTo>
                  <a:cubicBezTo>
                    <a:pt x="1040" y="157"/>
                    <a:pt x="1097" y="213"/>
                    <a:pt x="1133" y="295"/>
                  </a:cubicBezTo>
                  <a:cubicBezTo>
                    <a:pt x="1136" y="304"/>
                    <a:pt x="1139" y="315"/>
                    <a:pt x="1141" y="328"/>
                  </a:cubicBezTo>
                  <a:cubicBezTo>
                    <a:pt x="1142" y="331"/>
                    <a:pt x="1143" y="334"/>
                    <a:pt x="1143" y="337"/>
                  </a:cubicBezTo>
                  <a:cubicBezTo>
                    <a:pt x="1142" y="338"/>
                    <a:pt x="1142" y="338"/>
                    <a:pt x="1142" y="338"/>
                  </a:cubicBezTo>
                  <a:cubicBezTo>
                    <a:pt x="912" y="568"/>
                    <a:pt x="672" y="808"/>
                    <a:pt x="409" y="1071"/>
                  </a:cubicBezTo>
                  <a:cubicBezTo>
                    <a:pt x="407" y="1073"/>
                    <a:pt x="407" y="1073"/>
                    <a:pt x="405" y="1073"/>
                  </a:cubicBezTo>
                  <a:cubicBezTo>
                    <a:pt x="317" y="1092"/>
                    <a:pt x="227" y="1111"/>
                    <a:pt x="141" y="1129"/>
                  </a:cubicBezTo>
                  <a:cubicBezTo>
                    <a:pt x="127" y="1132"/>
                    <a:pt x="127" y="1132"/>
                    <a:pt x="127" y="1132"/>
                  </a:cubicBezTo>
                  <a:cubicBezTo>
                    <a:pt x="130" y="1120"/>
                    <a:pt x="130" y="1120"/>
                    <a:pt x="130" y="1120"/>
                  </a:cubicBezTo>
                  <a:cubicBezTo>
                    <a:pt x="148" y="1032"/>
                    <a:pt x="167" y="941"/>
                    <a:pt x="187" y="852"/>
                  </a:cubicBezTo>
                  <a:cubicBezTo>
                    <a:pt x="194" y="821"/>
                    <a:pt x="174" y="790"/>
                    <a:pt x="143" y="783"/>
                  </a:cubicBezTo>
                  <a:cubicBezTo>
                    <a:pt x="112" y="777"/>
                    <a:pt x="81" y="796"/>
                    <a:pt x="75" y="827"/>
                  </a:cubicBezTo>
                  <a:cubicBezTo>
                    <a:pt x="55" y="917"/>
                    <a:pt x="36" y="1008"/>
                    <a:pt x="17" y="1096"/>
                  </a:cubicBezTo>
                  <a:cubicBezTo>
                    <a:pt x="7" y="1146"/>
                    <a:pt x="7" y="1146"/>
                    <a:pt x="7" y="1146"/>
                  </a:cubicBezTo>
                  <a:cubicBezTo>
                    <a:pt x="0" y="1177"/>
                    <a:pt x="9" y="1208"/>
                    <a:pt x="30" y="1229"/>
                  </a:cubicBezTo>
                  <a:cubicBezTo>
                    <a:pt x="47" y="1246"/>
                    <a:pt x="69" y="1255"/>
                    <a:pt x="93" y="1255"/>
                  </a:cubicBezTo>
                  <a:cubicBezTo>
                    <a:pt x="100" y="1255"/>
                    <a:pt x="107" y="1254"/>
                    <a:pt x="113" y="1252"/>
                  </a:cubicBezTo>
                  <a:cubicBezTo>
                    <a:pt x="165" y="1242"/>
                    <a:pt x="165" y="1242"/>
                    <a:pt x="165" y="1242"/>
                  </a:cubicBezTo>
                  <a:cubicBezTo>
                    <a:pt x="252" y="1223"/>
                    <a:pt x="341" y="1204"/>
                    <a:pt x="429" y="1186"/>
                  </a:cubicBezTo>
                  <a:cubicBezTo>
                    <a:pt x="454" y="1181"/>
                    <a:pt x="474" y="1170"/>
                    <a:pt x="491" y="1153"/>
                  </a:cubicBezTo>
                  <a:cubicBezTo>
                    <a:pt x="754" y="889"/>
                    <a:pt x="994" y="649"/>
                    <a:pt x="1224" y="419"/>
                  </a:cubicBezTo>
                  <a:cubicBezTo>
                    <a:pt x="1245" y="398"/>
                    <a:pt x="1257" y="372"/>
                    <a:pt x="1260" y="342"/>
                  </a:cubicBezTo>
                  <a:cubicBezTo>
                    <a:pt x="1261" y="335"/>
                    <a:pt x="1260" y="329"/>
                    <a:pt x="1259" y="322"/>
                  </a:cubicBezTo>
                  <a:close/>
                  <a:moveTo>
                    <a:pt x="1259" y="322"/>
                  </a:moveTo>
                  <a:cubicBezTo>
                    <a:pt x="1259" y="322"/>
                    <a:pt x="1259" y="322"/>
                    <a:pt x="1259" y="3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  <p:sp>
          <p:nvSpPr>
            <p:cNvPr id="75" name="Freeform 62"/>
            <p:cNvSpPr>
              <a:spLocks noEditPoints="1"/>
            </p:cNvSpPr>
            <p:nvPr/>
          </p:nvSpPr>
          <p:spPr bwMode="auto">
            <a:xfrm>
              <a:off x="5221288" y="365125"/>
              <a:ext cx="1676400" cy="1677988"/>
            </a:xfrm>
            <a:custGeom>
              <a:avLst/>
              <a:gdLst>
                <a:gd name="T0" fmla="*/ 1241 w 1298"/>
                <a:gd name="T1" fmla="*/ 579 h 1298"/>
                <a:gd name="T2" fmla="*/ 1183 w 1298"/>
                <a:gd name="T3" fmla="*/ 637 h 1298"/>
                <a:gd name="T4" fmla="*/ 1183 w 1298"/>
                <a:gd name="T5" fmla="*/ 1158 h 1298"/>
                <a:gd name="T6" fmla="*/ 1158 w 1298"/>
                <a:gd name="T7" fmla="*/ 1183 h 1298"/>
                <a:gd name="T8" fmla="*/ 140 w 1298"/>
                <a:gd name="T9" fmla="*/ 1183 h 1298"/>
                <a:gd name="T10" fmla="*/ 115 w 1298"/>
                <a:gd name="T11" fmla="*/ 1158 h 1298"/>
                <a:gd name="T12" fmla="*/ 115 w 1298"/>
                <a:gd name="T13" fmla="*/ 140 h 1298"/>
                <a:gd name="T14" fmla="*/ 140 w 1298"/>
                <a:gd name="T15" fmla="*/ 115 h 1298"/>
                <a:gd name="T16" fmla="*/ 683 w 1298"/>
                <a:gd name="T17" fmla="*/ 115 h 1298"/>
                <a:gd name="T18" fmla="*/ 741 w 1298"/>
                <a:gd name="T19" fmla="*/ 57 h 1298"/>
                <a:gd name="T20" fmla="*/ 683 w 1298"/>
                <a:gd name="T21" fmla="*/ 0 h 1298"/>
                <a:gd name="T22" fmla="*/ 140 w 1298"/>
                <a:gd name="T23" fmla="*/ 0 h 1298"/>
                <a:gd name="T24" fmla="*/ 0 w 1298"/>
                <a:gd name="T25" fmla="*/ 140 h 1298"/>
                <a:gd name="T26" fmla="*/ 0 w 1298"/>
                <a:gd name="T27" fmla="*/ 1158 h 1298"/>
                <a:gd name="T28" fmla="*/ 140 w 1298"/>
                <a:gd name="T29" fmla="*/ 1298 h 1298"/>
                <a:gd name="T30" fmla="*/ 1158 w 1298"/>
                <a:gd name="T31" fmla="*/ 1298 h 1298"/>
                <a:gd name="T32" fmla="*/ 1298 w 1298"/>
                <a:gd name="T33" fmla="*/ 1158 h 1298"/>
                <a:gd name="T34" fmla="*/ 1298 w 1298"/>
                <a:gd name="T35" fmla="*/ 637 h 1298"/>
                <a:gd name="T36" fmla="*/ 1241 w 1298"/>
                <a:gd name="T37" fmla="*/ 579 h 1298"/>
                <a:gd name="T38" fmla="*/ 1241 w 1298"/>
                <a:gd name="T39" fmla="*/ 579 h 1298"/>
                <a:gd name="T40" fmla="*/ 1241 w 1298"/>
                <a:gd name="T41" fmla="*/ 579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8" h="1298">
                  <a:moveTo>
                    <a:pt x="1241" y="579"/>
                  </a:moveTo>
                  <a:cubicBezTo>
                    <a:pt x="1209" y="579"/>
                    <a:pt x="1183" y="605"/>
                    <a:pt x="1183" y="637"/>
                  </a:cubicBezTo>
                  <a:cubicBezTo>
                    <a:pt x="1183" y="1158"/>
                    <a:pt x="1183" y="1158"/>
                    <a:pt x="1183" y="1158"/>
                  </a:cubicBezTo>
                  <a:cubicBezTo>
                    <a:pt x="1183" y="1172"/>
                    <a:pt x="1172" y="1183"/>
                    <a:pt x="1158" y="1183"/>
                  </a:cubicBezTo>
                  <a:cubicBezTo>
                    <a:pt x="140" y="1183"/>
                    <a:pt x="140" y="1183"/>
                    <a:pt x="140" y="1183"/>
                  </a:cubicBezTo>
                  <a:cubicBezTo>
                    <a:pt x="126" y="1183"/>
                    <a:pt x="115" y="1172"/>
                    <a:pt x="115" y="1158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5" y="126"/>
                    <a:pt x="126" y="115"/>
                    <a:pt x="140" y="115"/>
                  </a:cubicBezTo>
                  <a:cubicBezTo>
                    <a:pt x="683" y="115"/>
                    <a:pt x="683" y="115"/>
                    <a:pt x="683" y="115"/>
                  </a:cubicBezTo>
                  <a:cubicBezTo>
                    <a:pt x="715" y="115"/>
                    <a:pt x="741" y="89"/>
                    <a:pt x="741" y="57"/>
                  </a:cubicBezTo>
                  <a:cubicBezTo>
                    <a:pt x="741" y="26"/>
                    <a:pt x="715" y="0"/>
                    <a:pt x="683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63"/>
                    <a:pt x="0" y="140"/>
                  </a:cubicBezTo>
                  <a:cubicBezTo>
                    <a:pt x="0" y="1158"/>
                    <a:pt x="0" y="1158"/>
                    <a:pt x="0" y="1158"/>
                  </a:cubicBezTo>
                  <a:cubicBezTo>
                    <a:pt x="0" y="1235"/>
                    <a:pt x="63" y="1298"/>
                    <a:pt x="140" y="1298"/>
                  </a:cubicBezTo>
                  <a:cubicBezTo>
                    <a:pt x="1158" y="1298"/>
                    <a:pt x="1158" y="1298"/>
                    <a:pt x="1158" y="1298"/>
                  </a:cubicBezTo>
                  <a:cubicBezTo>
                    <a:pt x="1235" y="1298"/>
                    <a:pt x="1298" y="1235"/>
                    <a:pt x="1298" y="1158"/>
                  </a:cubicBezTo>
                  <a:cubicBezTo>
                    <a:pt x="1298" y="637"/>
                    <a:pt x="1298" y="637"/>
                    <a:pt x="1298" y="637"/>
                  </a:cubicBezTo>
                  <a:cubicBezTo>
                    <a:pt x="1298" y="605"/>
                    <a:pt x="1272" y="579"/>
                    <a:pt x="1241" y="579"/>
                  </a:cubicBezTo>
                  <a:close/>
                  <a:moveTo>
                    <a:pt x="1241" y="579"/>
                  </a:moveTo>
                  <a:cubicBezTo>
                    <a:pt x="1241" y="579"/>
                    <a:pt x="1241" y="579"/>
                    <a:pt x="1241" y="57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/>
            </a:p>
          </p:txBody>
        </p:sp>
      </p:grpSp>
    </p:spTree>
    <p:extLst>
      <p:ext uri="{BB962C8B-B14F-4D97-AF65-F5344CB8AC3E}">
        <p14:creationId xmlns:p14="http://schemas.microsoft.com/office/powerpoint/2010/main" val="59408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86114" y="212727"/>
            <a:ext cx="320675" cy="320675"/>
          </a:xfrm>
          <a:custGeom>
            <a:avLst/>
            <a:gdLst>
              <a:gd name="T0" fmla="*/ 175 w 176"/>
              <a:gd name="T1" fmla="*/ 85 h 176"/>
              <a:gd name="T2" fmla="*/ 144 w 176"/>
              <a:gd name="T3" fmla="*/ 54 h 176"/>
              <a:gd name="T4" fmla="*/ 144 w 176"/>
              <a:gd name="T5" fmla="*/ 12 h 176"/>
              <a:gd name="T6" fmla="*/ 140 w 176"/>
              <a:gd name="T7" fmla="*/ 8 h 176"/>
              <a:gd name="T8" fmla="*/ 116 w 176"/>
              <a:gd name="T9" fmla="*/ 8 h 176"/>
              <a:gd name="T10" fmla="*/ 112 w 176"/>
              <a:gd name="T11" fmla="*/ 12 h 176"/>
              <a:gd name="T12" fmla="*/ 112 w 176"/>
              <a:gd name="T13" fmla="*/ 22 h 176"/>
              <a:gd name="T14" fmla="*/ 91 w 176"/>
              <a:gd name="T15" fmla="*/ 1 h 176"/>
              <a:gd name="T16" fmla="*/ 88 w 176"/>
              <a:gd name="T17" fmla="*/ 0 h 176"/>
              <a:gd name="T18" fmla="*/ 85 w 176"/>
              <a:gd name="T19" fmla="*/ 1 h 176"/>
              <a:gd name="T20" fmla="*/ 1 w 176"/>
              <a:gd name="T21" fmla="*/ 85 h 176"/>
              <a:gd name="T22" fmla="*/ 0 w 176"/>
              <a:gd name="T23" fmla="*/ 88 h 176"/>
              <a:gd name="T24" fmla="*/ 4 w 176"/>
              <a:gd name="T25" fmla="*/ 92 h 176"/>
              <a:gd name="T26" fmla="*/ 7 w 176"/>
              <a:gd name="T27" fmla="*/ 91 h 176"/>
              <a:gd name="T28" fmla="*/ 24 w 176"/>
              <a:gd name="T29" fmla="*/ 74 h 176"/>
              <a:gd name="T30" fmla="*/ 24 w 176"/>
              <a:gd name="T31" fmla="*/ 172 h 176"/>
              <a:gd name="T32" fmla="*/ 28 w 176"/>
              <a:gd name="T33" fmla="*/ 176 h 176"/>
              <a:gd name="T34" fmla="*/ 148 w 176"/>
              <a:gd name="T35" fmla="*/ 176 h 176"/>
              <a:gd name="T36" fmla="*/ 152 w 176"/>
              <a:gd name="T37" fmla="*/ 172 h 176"/>
              <a:gd name="T38" fmla="*/ 152 w 176"/>
              <a:gd name="T39" fmla="*/ 74 h 176"/>
              <a:gd name="T40" fmla="*/ 169 w 176"/>
              <a:gd name="T41" fmla="*/ 91 h 176"/>
              <a:gd name="T42" fmla="*/ 172 w 176"/>
              <a:gd name="T43" fmla="*/ 92 h 176"/>
              <a:gd name="T44" fmla="*/ 176 w 176"/>
              <a:gd name="T45" fmla="*/ 88 h 176"/>
              <a:gd name="T46" fmla="*/ 175 w 176"/>
              <a:gd name="T47" fmla="*/ 85 h 176"/>
              <a:gd name="T48" fmla="*/ 120 w 176"/>
              <a:gd name="T49" fmla="*/ 16 h 176"/>
              <a:gd name="T50" fmla="*/ 136 w 176"/>
              <a:gd name="T51" fmla="*/ 16 h 176"/>
              <a:gd name="T52" fmla="*/ 136 w 176"/>
              <a:gd name="T53" fmla="*/ 46 h 176"/>
              <a:gd name="T54" fmla="*/ 120 w 176"/>
              <a:gd name="T55" fmla="*/ 30 h 176"/>
              <a:gd name="T56" fmla="*/ 120 w 176"/>
              <a:gd name="T57" fmla="*/ 16 h 176"/>
              <a:gd name="T58" fmla="*/ 64 w 176"/>
              <a:gd name="T59" fmla="*/ 168 h 176"/>
              <a:gd name="T60" fmla="*/ 32 w 176"/>
              <a:gd name="T61" fmla="*/ 168 h 176"/>
              <a:gd name="T62" fmla="*/ 32 w 176"/>
              <a:gd name="T63" fmla="*/ 160 h 176"/>
              <a:gd name="T64" fmla="*/ 64 w 176"/>
              <a:gd name="T65" fmla="*/ 160 h 176"/>
              <a:gd name="T66" fmla="*/ 64 w 176"/>
              <a:gd name="T67" fmla="*/ 168 h 176"/>
              <a:gd name="T68" fmla="*/ 104 w 176"/>
              <a:gd name="T69" fmla="*/ 168 h 176"/>
              <a:gd name="T70" fmla="*/ 72 w 176"/>
              <a:gd name="T71" fmla="*/ 168 h 176"/>
              <a:gd name="T72" fmla="*/ 72 w 176"/>
              <a:gd name="T73" fmla="*/ 104 h 176"/>
              <a:gd name="T74" fmla="*/ 104 w 176"/>
              <a:gd name="T75" fmla="*/ 104 h 176"/>
              <a:gd name="T76" fmla="*/ 104 w 176"/>
              <a:gd name="T77" fmla="*/ 168 h 176"/>
              <a:gd name="T78" fmla="*/ 144 w 176"/>
              <a:gd name="T79" fmla="*/ 168 h 176"/>
              <a:gd name="T80" fmla="*/ 112 w 176"/>
              <a:gd name="T81" fmla="*/ 168 h 176"/>
              <a:gd name="T82" fmla="*/ 112 w 176"/>
              <a:gd name="T83" fmla="*/ 160 h 176"/>
              <a:gd name="T84" fmla="*/ 144 w 176"/>
              <a:gd name="T85" fmla="*/ 160 h 176"/>
              <a:gd name="T86" fmla="*/ 144 w 176"/>
              <a:gd name="T87" fmla="*/ 168 h 176"/>
              <a:gd name="T88" fmla="*/ 144 w 176"/>
              <a:gd name="T89" fmla="*/ 152 h 176"/>
              <a:gd name="T90" fmla="*/ 112 w 176"/>
              <a:gd name="T91" fmla="*/ 152 h 176"/>
              <a:gd name="T92" fmla="*/ 112 w 176"/>
              <a:gd name="T93" fmla="*/ 100 h 176"/>
              <a:gd name="T94" fmla="*/ 108 w 176"/>
              <a:gd name="T95" fmla="*/ 96 h 176"/>
              <a:gd name="T96" fmla="*/ 68 w 176"/>
              <a:gd name="T97" fmla="*/ 96 h 176"/>
              <a:gd name="T98" fmla="*/ 64 w 176"/>
              <a:gd name="T99" fmla="*/ 100 h 176"/>
              <a:gd name="T100" fmla="*/ 64 w 176"/>
              <a:gd name="T101" fmla="*/ 152 h 176"/>
              <a:gd name="T102" fmla="*/ 32 w 176"/>
              <a:gd name="T103" fmla="*/ 152 h 176"/>
              <a:gd name="T104" fmla="*/ 32 w 176"/>
              <a:gd name="T105" fmla="*/ 66 h 176"/>
              <a:gd name="T106" fmla="*/ 88 w 176"/>
              <a:gd name="T107" fmla="*/ 10 h 176"/>
              <a:gd name="T108" fmla="*/ 144 w 176"/>
              <a:gd name="T109" fmla="*/ 66 h 176"/>
              <a:gd name="T110" fmla="*/ 144 w 176"/>
              <a:gd name="T111" fmla="*/ 152 h 176"/>
              <a:gd name="T112" fmla="*/ 92 w 176"/>
              <a:gd name="T113" fmla="*/ 144 h 176"/>
              <a:gd name="T114" fmla="*/ 96 w 176"/>
              <a:gd name="T115" fmla="*/ 140 h 176"/>
              <a:gd name="T116" fmla="*/ 92 w 176"/>
              <a:gd name="T117" fmla="*/ 136 h 176"/>
              <a:gd name="T118" fmla="*/ 88 w 176"/>
              <a:gd name="T119" fmla="*/ 140 h 176"/>
              <a:gd name="T120" fmla="*/ 92 w 176"/>
              <a:gd name="T12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3797301" y="212727"/>
            <a:ext cx="320675" cy="320675"/>
          </a:xfrm>
          <a:custGeom>
            <a:avLst/>
            <a:gdLst>
              <a:gd name="T0" fmla="*/ 144 w 176"/>
              <a:gd name="T1" fmla="*/ 88 h 176"/>
              <a:gd name="T2" fmla="*/ 152 w 176"/>
              <a:gd name="T3" fmla="*/ 88 h 176"/>
              <a:gd name="T4" fmla="*/ 60 w 176"/>
              <a:gd name="T5" fmla="*/ 136 h 176"/>
              <a:gd name="T6" fmla="*/ 56 w 176"/>
              <a:gd name="T7" fmla="*/ 143 h 176"/>
              <a:gd name="T8" fmla="*/ 60 w 176"/>
              <a:gd name="T9" fmla="*/ 136 h 176"/>
              <a:gd name="T10" fmla="*/ 33 w 176"/>
              <a:gd name="T11" fmla="*/ 120 h 176"/>
              <a:gd name="T12" fmla="*/ 40 w 176"/>
              <a:gd name="T13" fmla="*/ 116 h 176"/>
              <a:gd name="T14" fmla="*/ 56 w 176"/>
              <a:gd name="T15" fmla="*/ 33 h 176"/>
              <a:gd name="T16" fmla="*/ 60 w 176"/>
              <a:gd name="T17" fmla="*/ 40 h 176"/>
              <a:gd name="T18" fmla="*/ 56 w 176"/>
              <a:gd name="T19" fmla="*/ 33 h 176"/>
              <a:gd name="T20" fmla="*/ 24 w 176"/>
              <a:gd name="T21" fmla="*/ 88 h 176"/>
              <a:gd name="T22" fmla="*/ 32 w 176"/>
              <a:gd name="T23" fmla="*/ 88 h 176"/>
              <a:gd name="T24" fmla="*/ 116 w 176"/>
              <a:gd name="T25" fmla="*/ 40 h 176"/>
              <a:gd name="T26" fmla="*/ 120 w 176"/>
              <a:gd name="T27" fmla="*/ 33 h 176"/>
              <a:gd name="T28" fmla="*/ 116 w 176"/>
              <a:gd name="T29" fmla="*/ 40 h 176"/>
              <a:gd name="T30" fmla="*/ 33 w 176"/>
              <a:gd name="T31" fmla="*/ 56 h 176"/>
              <a:gd name="T32" fmla="*/ 40 w 176"/>
              <a:gd name="T33" fmla="*/ 60 h 176"/>
              <a:gd name="T34" fmla="*/ 142 w 176"/>
              <a:gd name="T35" fmla="*/ 115 h 176"/>
              <a:gd name="T36" fmla="*/ 138 w 176"/>
              <a:gd name="T37" fmla="*/ 121 h 176"/>
              <a:gd name="T38" fmla="*/ 142 w 176"/>
              <a:gd name="T39" fmla="*/ 115 h 176"/>
              <a:gd name="T40" fmla="*/ 84 w 176"/>
              <a:gd name="T41" fmla="*/ 148 h 176"/>
              <a:gd name="T42" fmla="*/ 92 w 176"/>
              <a:gd name="T43" fmla="*/ 148 h 176"/>
              <a:gd name="T44" fmla="*/ 138 w 176"/>
              <a:gd name="T45" fmla="*/ 55 h 176"/>
              <a:gd name="T46" fmla="*/ 142 w 176"/>
              <a:gd name="T47" fmla="*/ 61 h 176"/>
              <a:gd name="T48" fmla="*/ 138 w 176"/>
              <a:gd name="T49" fmla="*/ 55 h 176"/>
              <a:gd name="T50" fmla="*/ 103 w 176"/>
              <a:gd name="T51" fmla="*/ 84 h 176"/>
              <a:gd name="T52" fmla="*/ 92 w 176"/>
              <a:gd name="T53" fmla="*/ 28 h 176"/>
              <a:gd name="T54" fmla="*/ 84 w 176"/>
              <a:gd name="T55" fmla="*/ 28 h 176"/>
              <a:gd name="T56" fmla="*/ 72 w 176"/>
              <a:gd name="T57" fmla="*/ 88 h 176"/>
              <a:gd name="T58" fmla="*/ 103 w 176"/>
              <a:gd name="T59" fmla="*/ 92 h 176"/>
              <a:gd name="T60" fmla="*/ 128 w 176"/>
              <a:gd name="T61" fmla="*/ 88 h 176"/>
              <a:gd name="T62" fmla="*/ 88 w 176"/>
              <a:gd name="T63" fmla="*/ 96 h 176"/>
              <a:gd name="T64" fmla="*/ 88 w 176"/>
              <a:gd name="T65" fmla="*/ 80 h 176"/>
              <a:gd name="T66" fmla="*/ 88 w 176"/>
              <a:gd name="T67" fmla="*/ 96 h 176"/>
              <a:gd name="T68" fmla="*/ 115 w 176"/>
              <a:gd name="T69" fmla="*/ 142 h 176"/>
              <a:gd name="T70" fmla="*/ 121 w 176"/>
              <a:gd name="T71" fmla="*/ 138 h 176"/>
              <a:gd name="T72" fmla="*/ 88 w 176"/>
              <a:gd name="T73" fmla="*/ 0 h 176"/>
              <a:gd name="T74" fmla="*/ 88 w 176"/>
              <a:gd name="T75" fmla="*/ 176 h 176"/>
              <a:gd name="T76" fmla="*/ 88 w 176"/>
              <a:gd name="T77" fmla="*/ 0 h 176"/>
              <a:gd name="T78" fmla="*/ 8 w 176"/>
              <a:gd name="T79" fmla="*/ 88 h 176"/>
              <a:gd name="T80" fmla="*/ 168 w 176"/>
              <a:gd name="T81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moveTo>
                  <a:pt x="142" y="115"/>
                </a:moveTo>
                <a:cubicBezTo>
                  <a:pt x="140" y="113"/>
                  <a:pt x="138" y="114"/>
                  <a:pt x="137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moveTo>
                  <a:pt x="138" y="55"/>
                </a:moveTo>
                <a:cubicBezTo>
                  <a:pt x="136" y="56"/>
                  <a:pt x="135" y="58"/>
                  <a:pt x="137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4408489" y="212727"/>
            <a:ext cx="320675" cy="320675"/>
          </a:xfrm>
          <a:custGeom>
            <a:avLst/>
            <a:gdLst>
              <a:gd name="T0" fmla="*/ 88 w 176"/>
              <a:gd name="T1" fmla="*/ 16 h 176"/>
              <a:gd name="T2" fmla="*/ 16 w 176"/>
              <a:gd name="T3" fmla="*/ 88 h 176"/>
              <a:gd name="T4" fmla="*/ 88 w 176"/>
              <a:gd name="T5" fmla="*/ 160 h 176"/>
              <a:gd name="T6" fmla="*/ 160 w 176"/>
              <a:gd name="T7" fmla="*/ 88 h 176"/>
              <a:gd name="T8" fmla="*/ 88 w 176"/>
              <a:gd name="T9" fmla="*/ 16 h 176"/>
              <a:gd name="T10" fmla="*/ 88 w 176"/>
              <a:gd name="T11" fmla="*/ 152 h 176"/>
              <a:gd name="T12" fmla="*/ 24 w 176"/>
              <a:gd name="T13" fmla="*/ 88 h 176"/>
              <a:gd name="T14" fmla="*/ 88 w 176"/>
              <a:gd name="T15" fmla="*/ 24 h 176"/>
              <a:gd name="T16" fmla="*/ 152 w 176"/>
              <a:gd name="T17" fmla="*/ 88 h 176"/>
              <a:gd name="T18" fmla="*/ 88 w 176"/>
              <a:gd name="T19" fmla="*/ 152 h 176"/>
              <a:gd name="T20" fmla="*/ 88 w 176"/>
              <a:gd name="T21" fmla="*/ 0 h 176"/>
              <a:gd name="T22" fmla="*/ 0 w 176"/>
              <a:gd name="T23" fmla="*/ 88 h 176"/>
              <a:gd name="T24" fmla="*/ 88 w 176"/>
              <a:gd name="T25" fmla="*/ 176 h 176"/>
              <a:gd name="T26" fmla="*/ 176 w 176"/>
              <a:gd name="T27" fmla="*/ 88 h 176"/>
              <a:gd name="T28" fmla="*/ 88 w 176"/>
              <a:gd name="T29" fmla="*/ 0 h 176"/>
              <a:gd name="T30" fmla="*/ 88 w 176"/>
              <a:gd name="T31" fmla="*/ 168 h 176"/>
              <a:gd name="T32" fmla="*/ 8 w 176"/>
              <a:gd name="T33" fmla="*/ 88 h 176"/>
              <a:gd name="T34" fmla="*/ 88 w 176"/>
              <a:gd name="T35" fmla="*/ 8 h 176"/>
              <a:gd name="T36" fmla="*/ 168 w 176"/>
              <a:gd name="T37" fmla="*/ 88 h 176"/>
              <a:gd name="T38" fmla="*/ 88 w 176"/>
              <a:gd name="T39" fmla="*/ 168 h 176"/>
              <a:gd name="T40" fmla="*/ 116 w 176"/>
              <a:gd name="T41" fmla="*/ 84 h 176"/>
              <a:gd name="T42" fmla="*/ 103 w 176"/>
              <a:gd name="T43" fmla="*/ 84 h 176"/>
              <a:gd name="T44" fmla="*/ 92 w 176"/>
              <a:gd name="T45" fmla="*/ 73 h 176"/>
              <a:gd name="T46" fmla="*/ 92 w 176"/>
              <a:gd name="T47" fmla="*/ 44 h 176"/>
              <a:gd name="T48" fmla="*/ 88 w 176"/>
              <a:gd name="T49" fmla="*/ 40 h 176"/>
              <a:gd name="T50" fmla="*/ 84 w 176"/>
              <a:gd name="T51" fmla="*/ 44 h 176"/>
              <a:gd name="T52" fmla="*/ 84 w 176"/>
              <a:gd name="T53" fmla="*/ 73 h 176"/>
              <a:gd name="T54" fmla="*/ 72 w 176"/>
              <a:gd name="T55" fmla="*/ 88 h 176"/>
              <a:gd name="T56" fmla="*/ 88 w 176"/>
              <a:gd name="T57" fmla="*/ 104 h 176"/>
              <a:gd name="T58" fmla="*/ 103 w 176"/>
              <a:gd name="T59" fmla="*/ 92 h 176"/>
              <a:gd name="T60" fmla="*/ 116 w 176"/>
              <a:gd name="T61" fmla="*/ 92 h 176"/>
              <a:gd name="T62" fmla="*/ 120 w 176"/>
              <a:gd name="T63" fmla="*/ 88 h 176"/>
              <a:gd name="T64" fmla="*/ 116 w 176"/>
              <a:gd name="T65" fmla="*/ 84 h 176"/>
              <a:gd name="T66" fmla="*/ 88 w 176"/>
              <a:gd name="T67" fmla="*/ 96 h 176"/>
              <a:gd name="T68" fmla="*/ 80 w 176"/>
              <a:gd name="T69" fmla="*/ 88 h 176"/>
              <a:gd name="T70" fmla="*/ 88 w 176"/>
              <a:gd name="T71" fmla="*/ 80 h 176"/>
              <a:gd name="T72" fmla="*/ 96 w 176"/>
              <a:gd name="T73" fmla="*/ 88 h 176"/>
              <a:gd name="T74" fmla="*/ 88 w 176"/>
              <a:gd name="T75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16"/>
                </a:moveTo>
                <a:cubicBezTo>
                  <a:pt x="48" y="16"/>
                  <a:pt x="16" y="48"/>
                  <a:pt x="16" y="88"/>
                </a:cubicBezTo>
                <a:cubicBezTo>
                  <a:pt x="16" y="128"/>
                  <a:pt x="48" y="160"/>
                  <a:pt x="88" y="160"/>
                </a:cubicBezTo>
                <a:cubicBezTo>
                  <a:pt x="128" y="160"/>
                  <a:pt x="160" y="128"/>
                  <a:pt x="160" y="88"/>
                </a:cubicBezTo>
                <a:cubicBezTo>
                  <a:pt x="160" y="48"/>
                  <a:pt x="128" y="16"/>
                  <a:pt x="88" y="16"/>
                </a:cubicBezTo>
                <a:moveTo>
                  <a:pt x="88" y="152"/>
                </a:moveTo>
                <a:cubicBezTo>
                  <a:pt x="53" y="152"/>
                  <a:pt x="24" y="123"/>
                  <a:pt x="24" y="88"/>
                </a:cubicBezTo>
                <a:cubicBezTo>
                  <a:pt x="24" y="53"/>
                  <a:pt x="53" y="24"/>
                  <a:pt x="88" y="24"/>
                </a:cubicBezTo>
                <a:cubicBezTo>
                  <a:pt x="123" y="24"/>
                  <a:pt x="152" y="53"/>
                  <a:pt x="152" y="88"/>
                </a:cubicBezTo>
                <a:cubicBezTo>
                  <a:pt x="152" y="123"/>
                  <a:pt x="123" y="152"/>
                  <a:pt x="88" y="15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6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8" y="92"/>
                  <a:pt x="120" y="90"/>
                  <a:pt x="120" y="88"/>
                </a:cubicBezTo>
                <a:cubicBezTo>
                  <a:pt x="120" y="86"/>
                  <a:pt x="118" y="84"/>
                  <a:pt x="116" y="84"/>
                </a:cubicBezTo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5064126" y="212727"/>
            <a:ext cx="231775" cy="320675"/>
          </a:xfrm>
          <a:custGeom>
            <a:avLst/>
            <a:gdLst>
              <a:gd name="T0" fmla="*/ 64 w 128"/>
              <a:gd name="T1" fmla="*/ 104 h 176"/>
              <a:gd name="T2" fmla="*/ 48 w 128"/>
              <a:gd name="T3" fmla="*/ 120 h 176"/>
              <a:gd name="T4" fmla="*/ 52 w 128"/>
              <a:gd name="T5" fmla="*/ 131 h 176"/>
              <a:gd name="T6" fmla="*/ 52 w 128"/>
              <a:gd name="T7" fmla="*/ 132 h 176"/>
              <a:gd name="T8" fmla="*/ 64 w 128"/>
              <a:gd name="T9" fmla="*/ 144 h 176"/>
              <a:gd name="T10" fmla="*/ 76 w 128"/>
              <a:gd name="T11" fmla="*/ 132 h 176"/>
              <a:gd name="T12" fmla="*/ 76 w 128"/>
              <a:gd name="T13" fmla="*/ 131 h 176"/>
              <a:gd name="T14" fmla="*/ 80 w 128"/>
              <a:gd name="T15" fmla="*/ 120 h 176"/>
              <a:gd name="T16" fmla="*/ 64 w 128"/>
              <a:gd name="T17" fmla="*/ 104 h 176"/>
              <a:gd name="T18" fmla="*/ 68 w 128"/>
              <a:gd name="T19" fmla="*/ 127 h 176"/>
              <a:gd name="T20" fmla="*/ 68 w 128"/>
              <a:gd name="T21" fmla="*/ 132 h 176"/>
              <a:gd name="T22" fmla="*/ 64 w 128"/>
              <a:gd name="T23" fmla="*/ 136 h 176"/>
              <a:gd name="T24" fmla="*/ 60 w 128"/>
              <a:gd name="T25" fmla="*/ 132 h 176"/>
              <a:gd name="T26" fmla="*/ 60 w 128"/>
              <a:gd name="T27" fmla="*/ 127 h 176"/>
              <a:gd name="T28" fmla="*/ 56 w 128"/>
              <a:gd name="T29" fmla="*/ 120 h 176"/>
              <a:gd name="T30" fmla="*/ 64 w 128"/>
              <a:gd name="T31" fmla="*/ 112 h 176"/>
              <a:gd name="T32" fmla="*/ 72 w 128"/>
              <a:gd name="T33" fmla="*/ 120 h 176"/>
              <a:gd name="T34" fmla="*/ 68 w 128"/>
              <a:gd name="T35" fmla="*/ 127 h 176"/>
              <a:gd name="T36" fmla="*/ 112 w 128"/>
              <a:gd name="T37" fmla="*/ 72 h 176"/>
              <a:gd name="T38" fmla="*/ 112 w 128"/>
              <a:gd name="T39" fmla="*/ 48 h 176"/>
              <a:gd name="T40" fmla="*/ 64 w 128"/>
              <a:gd name="T41" fmla="*/ 0 h 176"/>
              <a:gd name="T42" fmla="*/ 16 w 128"/>
              <a:gd name="T43" fmla="*/ 48 h 176"/>
              <a:gd name="T44" fmla="*/ 16 w 128"/>
              <a:gd name="T45" fmla="*/ 72 h 176"/>
              <a:gd name="T46" fmla="*/ 0 w 128"/>
              <a:gd name="T47" fmla="*/ 88 h 176"/>
              <a:gd name="T48" fmla="*/ 0 w 128"/>
              <a:gd name="T49" fmla="*/ 160 h 176"/>
              <a:gd name="T50" fmla="*/ 16 w 128"/>
              <a:gd name="T51" fmla="*/ 176 h 176"/>
              <a:gd name="T52" fmla="*/ 112 w 128"/>
              <a:gd name="T53" fmla="*/ 176 h 176"/>
              <a:gd name="T54" fmla="*/ 128 w 128"/>
              <a:gd name="T55" fmla="*/ 160 h 176"/>
              <a:gd name="T56" fmla="*/ 128 w 128"/>
              <a:gd name="T57" fmla="*/ 88 h 176"/>
              <a:gd name="T58" fmla="*/ 112 w 128"/>
              <a:gd name="T59" fmla="*/ 72 h 176"/>
              <a:gd name="T60" fmla="*/ 24 w 128"/>
              <a:gd name="T61" fmla="*/ 48 h 176"/>
              <a:gd name="T62" fmla="*/ 64 w 128"/>
              <a:gd name="T63" fmla="*/ 8 h 176"/>
              <a:gd name="T64" fmla="*/ 104 w 128"/>
              <a:gd name="T65" fmla="*/ 48 h 176"/>
              <a:gd name="T66" fmla="*/ 104 w 128"/>
              <a:gd name="T67" fmla="*/ 72 h 176"/>
              <a:gd name="T68" fmla="*/ 24 w 128"/>
              <a:gd name="T69" fmla="*/ 72 h 176"/>
              <a:gd name="T70" fmla="*/ 24 w 128"/>
              <a:gd name="T71" fmla="*/ 48 h 176"/>
              <a:gd name="T72" fmla="*/ 120 w 128"/>
              <a:gd name="T73" fmla="*/ 160 h 176"/>
              <a:gd name="T74" fmla="*/ 112 w 128"/>
              <a:gd name="T75" fmla="*/ 168 h 176"/>
              <a:gd name="T76" fmla="*/ 16 w 128"/>
              <a:gd name="T77" fmla="*/ 168 h 176"/>
              <a:gd name="T78" fmla="*/ 8 w 128"/>
              <a:gd name="T79" fmla="*/ 160 h 176"/>
              <a:gd name="T80" fmla="*/ 8 w 128"/>
              <a:gd name="T81" fmla="*/ 88 h 176"/>
              <a:gd name="T82" fmla="*/ 16 w 128"/>
              <a:gd name="T83" fmla="*/ 80 h 176"/>
              <a:gd name="T84" fmla="*/ 112 w 128"/>
              <a:gd name="T85" fmla="*/ 80 h 176"/>
              <a:gd name="T86" fmla="*/ 120 w 128"/>
              <a:gd name="T87" fmla="*/ 88 h 176"/>
              <a:gd name="T88" fmla="*/ 120 w 128"/>
              <a:gd name="T8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76"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moveTo>
                  <a:pt x="24" y="48"/>
                </a:move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48"/>
                </a:ln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9"/>
          <p:cNvSpPr>
            <a:spLocks noEditPoints="1"/>
          </p:cNvSpPr>
          <p:nvPr/>
        </p:nvSpPr>
        <p:spPr bwMode="auto">
          <a:xfrm>
            <a:off x="5675314" y="212727"/>
            <a:ext cx="231775" cy="320675"/>
          </a:xfrm>
          <a:custGeom>
            <a:avLst/>
            <a:gdLst>
              <a:gd name="T0" fmla="*/ 112 w 128"/>
              <a:gd name="T1" fmla="*/ 72 h 176"/>
              <a:gd name="T2" fmla="*/ 112 w 128"/>
              <a:gd name="T3" fmla="*/ 48 h 176"/>
              <a:gd name="T4" fmla="*/ 64 w 128"/>
              <a:gd name="T5" fmla="*/ 0 h 176"/>
              <a:gd name="T6" fmla="*/ 16 w 128"/>
              <a:gd name="T7" fmla="*/ 48 h 176"/>
              <a:gd name="T8" fmla="*/ 20 w 128"/>
              <a:gd name="T9" fmla="*/ 52 h 176"/>
              <a:gd name="T10" fmla="*/ 24 w 128"/>
              <a:gd name="T11" fmla="*/ 48 h 176"/>
              <a:gd name="T12" fmla="*/ 64 w 128"/>
              <a:gd name="T13" fmla="*/ 8 h 176"/>
              <a:gd name="T14" fmla="*/ 104 w 128"/>
              <a:gd name="T15" fmla="*/ 48 h 176"/>
              <a:gd name="T16" fmla="*/ 104 w 128"/>
              <a:gd name="T17" fmla="*/ 72 h 176"/>
              <a:gd name="T18" fmla="*/ 16 w 128"/>
              <a:gd name="T19" fmla="*/ 72 h 176"/>
              <a:gd name="T20" fmla="*/ 0 w 128"/>
              <a:gd name="T21" fmla="*/ 88 h 176"/>
              <a:gd name="T22" fmla="*/ 0 w 128"/>
              <a:gd name="T23" fmla="*/ 160 h 176"/>
              <a:gd name="T24" fmla="*/ 16 w 128"/>
              <a:gd name="T25" fmla="*/ 176 h 176"/>
              <a:gd name="T26" fmla="*/ 112 w 128"/>
              <a:gd name="T27" fmla="*/ 176 h 176"/>
              <a:gd name="T28" fmla="*/ 128 w 128"/>
              <a:gd name="T29" fmla="*/ 160 h 176"/>
              <a:gd name="T30" fmla="*/ 128 w 128"/>
              <a:gd name="T31" fmla="*/ 88 h 176"/>
              <a:gd name="T32" fmla="*/ 112 w 128"/>
              <a:gd name="T33" fmla="*/ 72 h 176"/>
              <a:gd name="T34" fmla="*/ 120 w 128"/>
              <a:gd name="T35" fmla="*/ 160 h 176"/>
              <a:gd name="T36" fmla="*/ 112 w 128"/>
              <a:gd name="T37" fmla="*/ 168 h 176"/>
              <a:gd name="T38" fmla="*/ 16 w 128"/>
              <a:gd name="T39" fmla="*/ 168 h 176"/>
              <a:gd name="T40" fmla="*/ 8 w 128"/>
              <a:gd name="T41" fmla="*/ 160 h 176"/>
              <a:gd name="T42" fmla="*/ 8 w 128"/>
              <a:gd name="T43" fmla="*/ 88 h 176"/>
              <a:gd name="T44" fmla="*/ 16 w 128"/>
              <a:gd name="T45" fmla="*/ 80 h 176"/>
              <a:gd name="T46" fmla="*/ 112 w 128"/>
              <a:gd name="T47" fmla="*/ 80 h 176"/>
              <a:gd name="T48" fmla="*/ 120 w 128"/>
              <a:gd name="T49" fmla="*/ 88 h 176"/>
              <a:gd name="T50" fmla="*/ 120 w 128"/>
              <a:gd name="T51" fmla="*/ 160 h 176"/>
              <a:gd name="T52" fmla="*/ 64 w 128"/>
              <a:gd name="T53" fmla="*/ 104 h 176"/>
              <a:gd name="T54" fmla="*/ 48 w 128"/>
              <a:gd name="T55" fmla="*/ 120 h 176"/>
              <a:gd name="T56" fmla="*/ 52 w 128"/>
              <a:gd name="T57" fmla="*/ 131 h 176"/>
              <a:gd name="T58" fmla="*/ 52 w 128"/>
              <a:gd name="T59" fmla="*/ 132 h 176"/>
              <a:gd name="T60" fmla="*/ 64 w 128"/>
              <a:gd name="T61" fmla="*/ 144 h 176"/>
              <a:gd name="T62" fmla="*/ 76 w 128"/>
              <a:gd name="T63" fmla="*/ 132 h 176"/>
              <a:gd name="T64" fmla="*/ 76 w 128"/>
              <a:gd name="T65" fmla="*/ 131 h 176"/>
              <a:gd name="T66" fmla="*/ 80 w 128"/>
              <a:gd name="T67" fmla="*/ 120 h 176"/>
              <a:gd name="T68" fmla="*/ 64 w 128"/>
              <a:gd name="T69" fmla="*/ 104 h 176"/>
              <a:gd name="T70" fmla="*/ 68 w 128"/>
              <a:gd name="T71" fmla="*/ 127 h 176"/>
              <a:gd name="T72" fmla="*/ 68 w 128"/>
              <a:gd name="T73" fmla="*/ 132 h 176"/>
              <a:gd name="T74" fmla="*/ 64 w 128"/>
              <a:gd name="T75" fmla="*/ 136 h 176"/>
              <a:gd name="T76" fmla="*/ 60 w 128"/>
              <a:gd name="T77" fmla="*/ 132 h 176"/>
              <a:gd name="T78" fmla="*/ 60 w 128"/>
              <a:gd name="T79" fmla="*/ 127 h 176"/>
              <a:gd name="T80" fmla="*/ 56 w 128"/>
              <a:gd name="T81" fmla="*/ 120 h 176"/>
              <a:gd name="T82" fmla="*/ 64 w 128"/>
              <a:gd name="T83" fmla="*/ 112 h 176"/>
              <a:gd name="T84" fmla="*/ 72 w 128"/>
              <a:gd name="T85" fmla="*/ 120 h 176"/>
              <a:gd name="T86" fmla="*/ 68 w 128"/>
              <a:gd name="T87" fmla="*/ 12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76"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50"/>
                  <a:pt x="18" y="52"/>
                  <a:pt x="20" y="52"/>
                </a:cubicBezTo>
                <a:cubicBezTo>
                  <a:pt x="22" y="52"/>
                  <a:pt x="24" y="50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6883400" y="212727"/>
            <a:ext cx="261938" cy="320675"/>
          </a:xfrm>
          <a:custGeom>
            <a:avLst/>
            <a:gdLst>
              <a:gd name="T0" fmla="*/ 24 w 144"/>
              <a:gd name="T1" fmla="*/ 0 h 176"/>
              <a:gd name="T2" fmla="*/ 8 w 144"/>
              <a:gd name="T3" fmla="*/ 24 h 176"/>
              <a:gd name="T4" fmla="*/ 0 w 144"/>
              <a:gd name="T5" fmla="*/ 28 h 176"/>
              <a:gd name="T6" fmla="*/ 8 w 144"/>
              <a:gd name="T7" fmla="*/ 32 h 176"/>
              <a:gd name="T8" fmla="*/ 4 w 144"/>
              <a:gd name="T9" fmla="*/ 48 h 176"/>
              <a:gd name="T10" fmla="*/ 4 w 144"/>
              <a:gd name="T11" fmla="*/ 56 h 176"/>
              <a:gd name="T12" fmla="*/ 8 w 144"/>
              <a:gd name="T13" fmla="*/ 72 h 176"/>
              <a:gd name="T14" fmla="*/ 0 w 144"/>
              <a:gd name="T15" fmla="*/ 76 h 176"/>
              <a:gd name="T16" fmla="*/ 8 w 144"/>
              <a:gd name="T17" fmla="*/ 80 h 176"/>
              <a:gd name="T18" fmla="*/ 4 w 144"/>
              <a:gd name="T19" fmla="*/ 96 h 176"/>
              <a:gd name="T20" fmla="*/ 4 w 144"/>
              <a:gd name="T21" fmla="*/ 104 h 176"/>
              <a:gd name="T22" fmla="*/ 8 w 144"/>
              <a:gd name="T23" fmla="*/ 120 h 176"/>
              <a:gd name="T24" fmla="*/ 0 w 144"/>
              <a:gd name="T25" fmla="*/ 124 h 176"/>
              <a:gd name="T26" fmla="*/ 8 w 144"/>
              <a:gd name="T27" fmla="*/ 128 h 176"/>
              <a:gd name="T28" fmla="*/ 4 w 144"/>
              <a:gd name="T29" fmla="*/ 144 h 176"/>
              <a:gd name="T30" fmla="*/ 4 w 144"/>
              <a:gd name="T31" fmla="*/ 152 h 176"/>
              <a:gd name="T32" fmla="*/ 8 w 144"/>
              <a:gd name="T33" fmla="*/ 160 h 176"/>
              <a:gd name="T34" fmla="*/ 128 w 144"/>
              <a:gd name="T35" fmla="*/ 176 h 176"/>
              <a:gd name="T36" fmla="*/ 144 w 144"/>
              <a:gd name="T37" fmla="*/ 16 h 176"/>
              <a:gd name="T38" fmla="*/ 40 w 144"/>
              <a:gd name="T39" fmla="*/ 168 h 176"/>
              <a:gd name="T40" fmla="*/ 16 w 144"/>
              <a:gd name="T41" fmla="*/ 160 h 176"/>
              <a:gd name="T42" fmla="*/ 20 w 144"/>
              <a:gd name="T43" fmla="*/ 152 h 176"/>
              <a:gd name="T44" fmla="*/ 20 w 144"/>
              <a:gd name="T45" fmla="*/ 144 h 176"/>
              <a:gd name="T46" fmla="*/ 16 w 144"/>
              <a:gd name="T47" fmla="*/ 128 h 176"/>
              <a:gd name="T48" fmla="*/ 24 w 144"/>
              <a:gd name="T49" fmla="*/ 124 h 176"/>
              <a:gd name="T50" fmla="*/ 16 w 144"/>
              <a:gd name="T51" fmla="*/ 120 h 176"/>
              <a:gd name="T52" fmla="*/ 20 w 144"/>
              <a:gd name="T53" fmla="*/ 104 h 176"/>
              <a:gd name="T54" fmla="*/ 20 w 144"/>
              <a:gd name="T55" fmla="*/ 96 h 176"/>
              <a:gd name="T56" fmla="*/ 16 w 144"/>
              <a:gd name="T57" fmla="*/ 80 h 176"/>
              <a:gd name="T58" fmla="*/ 24 w 144"/>
              <a:gd name="T59" fmla="*/ 76 h 176"/>
              <a:gd name="T60" fmla="*/ 16 w 144"/>
              <a:gd name="T61" fmla="*/ 72 h 176"/>
              <a:gd name="T62" fmla="*/ 20 w 144"/>
              <a:gd name="T63" fmla="*/ 56 h 176"/>
              <a:gd name="T64" fmla="*/ 20 w 144"/>
              <a:gd name="T65" fmla="*/ 48 h 176"/>
              <a:gd name="T66" fmla="*/ 16 w 144"/>
              <a:gd name="T67" fmla="*/ 32 h 176"/>
              <a:gd name="T68" fmla="*/ 24 w 144"/>
              <a:gd name="T69" fmla="*/ 28 h 176"/>
              <a:gd name="T70" fmla="*/ 16 w 144"/>
              <a:gd name="T71" fmla="*/ 24 h 176"/>
              <a:gd name="T72" fmla="*/ 24 w 144"/>
              <a:gd name="T73" fmla="*/ 8 h 176"/>
              <a:gd name="T74" fmla="*/ 40 w 144"/>
              <a:gd name="T75" fmla="*/ 168 h 176"/>
              <a:gd name="T76" fmla="*/ 128 w 144"/>
              <a:gd name="T77" fmla="*/ 168 h 176"/>
              <a:gd name="T78" fmla="*/ 48 w 144"/>
              <a:gd name="T79" fmla="*/ 8 h 176"/>
              <a:gd name="T80" fmla="*/ 136 w 144"/>
              <a:gd name="T8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7"/>
                  <a:pt x="8" y="16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44"/>
                  <a:pt x="8" y="144"/>
                  <a:pt x="8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2" y="144"/>
                  <a:pt x="0" y="146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69"/>
                  <a:pt x="15" y="176"/>
                  <a:pt x="24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40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6" y="164"/>
                  <a:pt x="16" y="160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2" y="152"/>
                  <a:pt x="24" y="150"/>
                  <a:pt x="24" y="148"/>
                </a:cubicBezTo>
                <a:cubicBezTo>
                  <a:pt x="24" y="146"/>
                  <a:pt x="22" y="144"/>
                  <a:pt x="2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4" y="126"/>
                  <a:pt x="24" y="124"/>
                </a:cubicBezTo>
                <a:cubicBezTo>
                  <a:pt x="24" y="122"/>
                  <a:pt x="22" y="120"/>
                  <a:pt x="2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2"/>
                  <a:pt x="24" y="100"/>
                </a:cubicBezTo>
                <a:cubicBezTo>
                  <a:pt x="24" y="98"/>
                  <a:pt x="22" y="96"/>
                  <a:pt x="20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80"/>
                  <a:pt x="16" y="80"/>
                  <a:pt x="16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32"/>
                  <a:pt x="16" y="32"/>
                  <a:pt x="16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6"/>
                  <a:pt x="22" y="24"/>
                  <a:pt x="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20" y="8"/>
                  <a:pt x="24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8"/>
                  <a:pt x="48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7494588" y="212727"/>
            <a:ext cx="261938" cy="320675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8105775" y="212727"/>
            <a:ext cx="261938" cy="320675"/>
          </a:xfrm>
          <a:custGeom>
            <a:avLst/>
            <a:gdLst>
              <a:gd name="T0" fmla="*/ 28 w 144"/>
              <a:gd name="T1" fmla="*/ 120 h 176"/>
              <a:gd name="T2" fmla="*/ 28 w 144"/>
              <a:gd name="T3" fmla="*/ 128 h 176"/>
              <a:gd name="T4" fmla="*/ 80 w 144"/>
              <a:gd name="T5" fmla="*/ 124 h 176"/>
              <a:gd name="T6" fmla="*/ 60 w 144"/>
              <a:gd name="T7" fmla="*/ 144 h 176"/>
              <a:gd name="T8" fmla="*/ 24 w 144"/>
              <a:gd name="T9" fmla="*/ 148 h 176"/>
              <a:gd name="T10" fmla="*/ 60 w 144"/>
              <a:gd name="T11" fmla="*/ 152 h 176"/>
              <a:gd name="T12" fmla="*/ 60 w 144"/>
              <a:gd name="T13" fmla="*/ 144 h 176"/>
              <a:gd name="T14" fmla="*/ 44 w 144"/>
              <a:gd name="T15" fmla="*/ 80 h 176"/>
              <a:gd name="T16" fmla="*/ 44 w 144"/>
              <a:gd name="T17" fmla="*/ 72 h 176"/>
              <a:gd name="T18" fmla="*/ 24 w 144"/>
              <a:gd name="T19" fmla="*/ 76 h 176"/>
              <a:gd name="T20" fmla="*/ 24 w 144"/>
              <a:gd name="T21" fmla="*/ 100 h 176"/>
              <a:gd name="T22" fmla="*/ 76 w 144"/>
              <a:gd name="T23" fmla="*/ 104 h 176"/>
              <a:gd name="T24" fmla="*/ 76 w 144"/>
              <a:gd name="T25" fmla="*/ 96 h 176"/>
              <a:gd name="T26" fmla="*/ 24 w 144"/>
              <a:gd name="T27" fmla="*/ 100 h 176"/>
              <a:gd name="T28" fmla="*/ 56 w 144"/>
              <a:gd name="T29" fmla="*/ 0 h 176"/>
              <a:gd name="T30" fmla="*/ 40 w 144"/>
              <a:gd name="T31" fmla="*/ 28 h 176"/>
              <a:gd name="T32" fmla="*/ 48 w 144"/>
              <a:gd name="T33" fmla="*/ 28 h 176"/>
              <a:gd name="T34" fmla="*/ 56 w 144"/>
              <a:gd name="T35" fmla="*/ 8 h 176"/>
              <a:gd name="T36" fmla="*/ 104 w 144"/>
              <a:gd name="T37" fmla="*/ 32 h 176"/>
              <a:gd name="T38" fmla="*/ 136 w 144"/>
              <a:gd name="T39" fmla="*/ 40 h 176"/>
              <a:gd name="T40" fmla="*/ 128 w 144"/>
              <a:gd name="T41" fmla="*/ 128 h 176"/>
              <a:gd name="T42" fmla="*/ 112 w 144"/>
              <a:gd name="T43" fmla="*/ 132 h 176"/>
              <a:gd name="T44" fmla="*/ 128 w 144"/>
              <a:gd name="T45" fmla="*/ 136 h 176"/>
              <a:gd name="T46" fmla="*/ 144 w 144"/>
              <a:gd name="T47" fmla="*/ 32 h 176"/>
              <a:gd name="T48" fmla="*/ 112 w 144"/>
              <a:gd name="T49" fmla="*/ 32 h 176"/>
              <a:gd name="T50" fmla="*/ 133 w 144"/>
              <a:gd name="T51" fmla="*/ 32 h 176"/>
              <a:gd name="T52" fmla="*/ 16 w 144"/>
              <a:gd name="T53" fmla="*/ 40 h 176"/>
              <a:gd name="T54" fmla="*/ 0 w 144"/>
              <a:gd name="T55" fmla="*/ 160 h 176"/>
              <a:gd name="T56" fmla="*/ 88 w 144"/>
              <a:gd name="T57" fmla="*/ 176 h 176"/>
              <a:gd name="T58" fmla="*/ 104 w 144"/>
              <a:gd name="T59" fmla="*/ 72 h 176"/>
              <a:gd name="T60" fmla="*/ 16 w 144"/>
              <a:gd name="T61" fmla="*/ 40 h 176"/>
              <a:gd name="T62" fmla="*/ 88 w 144"/>
              <a:gd name="T63" fmla="*/ 168 h 176"/>
              <a:gd name="T64" fmla="*/ 8 w 144"/>
              <a:gd name="T65" fmla="*/ 160 h 176"/>
              <a:gd name="T66" fmla="*/ 16 w 144"/>
              <a:gd name="T67" fmla="*/ 48 h 176"/>
              <a:gd name="T68" fmla="*/ 64 w 144"/>
              <a:gd name="T69" fmla="*/ 72 h 176"/>
              <a:gd name="T70" fmla="*/ 96 w 144"/>
              <a:gd name="T71" fmla="*/ 80 h 176"/>
              <a:gd name="T72" fmla="*/ 72 w 144"/>
              <a:gd name="T73" fmla="*/ 72 h 176"/>
              <a:gd name="T74" fmla="*/ 93 w 144"/>
              <a:gd name="T75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76">
                <a:moveTo>
                  <a:pt x="7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moveTo>
                  <a:pt x="60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6"/>
                  <a:pt x="62" y="144"/>
                  <a:pt x="60" y="144"/>
                </a:cubicBezTo>
                <a:moveTo>
                  <a:pt x="28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6" y="80"/>
                  <a:pt x="48" y="78"/>
                  <a:pt x="48" y="76"/>
                </a:cubicBezTo>
                <a:cubicBezTo>
                  <a:pt x="48" y="74"/>
                  <a:pt x="46" y="72"/>
                  <a:pt x="4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24" y="100"/>
                </a:moveTo>
                <a:cubicBezTo>
                  <a:pt x="24" y="102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8716963" y="212727"/>
            <a:ext cx="261938" cy="320675"/>
          </a:xfrm>
          <a:custGeom>
            <a:avLst/>
            <a:gdLst>
              <a:gd name="T0" fmla="*/ 104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44 h 176"/>
              <a:gd name="T16" fmla="*/ 104 w 144"/>
              <a:gd name="T17" fmla="*/ 0 h 176"/>
              <a:gd name="T18" fmla="*/ 136 w 144"/>
              <a:gd name="T19" fmla="*/ 160 h 176"/>
              <a:gd name="T20" fmla="*/ 128 w 144"/>
              <a:gd name="T21" fmla="*/ 168 h 176"/>
              <a:gd name="T22" fmla="*/ 16 w 144"/>
              <a:gd name="T23" fmla="*/ 168 h 176"/>
              <a:gd name="T24" fmla="*/ 8 w 144"/>
              <a:gd name="T25" fmla="*/ 160 h 176"/>
              <a:gd name="T26" fmla="*/ 8 w 144"/>
              <a:gd name="T27" fmla="*/ 16 h 176"/>
              <a:gd name="T28" fmla="*/ 16 w 144"/>
              <a:gd name="T29" fmla="*/ 8 h 176"/>
              <a:gd name="T30" fmla="*/ 88 w 144"/>
              <a:gd name="T31" fmla="*/ 8 h 176"/>
              <a:gd name="T32" fmla="*/ 88 w 144"/>
              <a:gd name="T33" fmla="*/ 48 h 176"/>
              <a:gd name="T34" fmla="*/ 96 w 144"/>
              <a:gd name="T35" fmla="*/ 56 h 176"/>
              <a:gd name="T36" fmla="*/ 136 w 144"/>
              <a:gd name="T37" fmla="*/ 56 h 176"/>
              <a:gd name="T38" fmla="*/ 136 w 144"/>
              <a:gd name="T39" fmla="*/ 160 h 176"/>
              <a:gd name="T40" fmla="*/ 96 w 144"/>
              <a:gd name="T41" fmla="*/ 48 h 176"/>
              <a:gd name="T42" fmla="*/ 96 w 144"/>
              <a:gd name="T43" fmla="*/ 8 h 176"/>
              <a:gd name="T44" fmla="*/ 100 w 144"/>
              <a:gd name="T45" fmla="*/ 8 h 176"/>
              <a:gd name="T46" fmla="*/ 136 w 144"/>
              <a:gd name="T47" fmla="*/ 48 h 176"/>
              <a:gd name="T48" fmla="*/ 96 w 144"/>
              <a:gd name="T49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76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3214689" y="823914"/>
            <a:ext cx="263525" cy="320675"/>
          </a:xfrm>
          <a:custGeom>
            <a:avLst/>
            <a:gdLst>
              <a:gd name="T0" fmla="*/ 116 w 144"/>
              <a:gd name="T1" fmla="*/ 0 h 176"/>
              <a:gd name="T2" fmla="*/ 56 w 144"/>
              <a:gd name="T3" fmla="*/ 0 h 176"/>
              <a:gd name="T4" fmla="*/ 40 w 144"/>
              <a:gd name="T5" fmla="*/ 16 h 176"/>
              <a:gd name="T6" fmla="*/ 40 w 144"/>
              <a:gd name="T7" fmla="*/ 28 h 176"/>
              <a:gd name="T8" fmla="*/ 44 w 144"/>
              <a:gd name="T9" fmla="*/ 32 h 176"/>
              <a:gd name="T10" fmla="*/ 48 w 144"/>
              <a:gd name="T11" fmla="*/ 28 h 176"/>
              <a:gd name="T12" fmla="*/ 48 w 144"/>
              <a:gd name="T13" fmla="*/ 16 h 176"/>
              <a:gd name="T14" fmla="*/ 56 w 144"/>
              <a:gd name="T15" fmla="*/ 8 h 176"/>
              <a:gd name="T16" fmla="*/ 104 w 144"/>
              <a:gd name="T17" fmla="*/ 8 h 176"/>
              <a:gd name="T18" fmla="*/ 104 w 144"/>
              <a:gd name="T19" fmla="*/ 32 h 176"/>
              <a:gd name="T20" fmla="*/ 112 w 144"/>
              <a:gd name="T21" fmla="*/ 40 h 176"/>
              <a:gd name="T22" fmla="*/ 136 w 144"/>
              <a:gd name="T23" fmla="*/ 40 h 176"/>
              <a:gd name="T24" fmla="*/ 136 w 144"/>
              <a:gd name="T25" fmla="*/ 120 h 176"/>
              <a:gd name="T26" fmla="*/ 128 w 144"/>
              <a:gd name="T27" fmla="*/ 128 h 176"/>
              <a:gd name="T28" fmla="*/ 116 w 144"/>
              <a:gd name="T29" fmla="*/ 128 h 176"/>
              <a:gd name="T30" fmla="*/ 112 w 144"/>
              <a:gd name="T31" fmla="*/ 132 h 176"/>
              <a:gd name="T32" fmla="*/ 116 w 144"/>
              <a:gd name="T33" fmla="*/ 136 h 176"/>
              <a:gd name="T34" fmla="*/ 128 w 144"/>
              <a:gd name="T35" fmla="*/ 136 h 176"/>
              <a:gd name="T36" fmla="*/ 144 w 144"/>
              <a:gd name="T37" fmla="*/ 120 h 176"/>
              <a:gd name="T38" fmla="*/ 144 w 144"/>
              <a:gd name="T39" fmla="*/ 32 h 176"/>
              <a:gd name="T40" fmla="*/ 116 w 144"/>
              <a:gd name="T41" fmla="*/ 0 h 176"/>
              <a:gd name="T42" fmla="*/ 112 w 144"/>
              <a:gd name="T43" fmla="*/ 32 h 176"/>
              <a:gd name="T44" fmla="*/ 112 w 144"/>
              <a:gd name="T45" fmla="*/ 9 h 176"/>
              <a:gd name="T46" fmla="*/ 133 w 144"/>
              <a:gd name="T47" fmla="*/ 32 h 176"/>
              <a:gd name="T48" fmla="*/ 112 w 144"/>
              <a:gd name="T49" fmla="*/ 32 h 176"/>
              <a:gd name="T50" fmla="*/ 16 w 144"/>
              <a:gd name="T51" fmla="*/ 40 h 176"/>
              <a:gd name="T52" fmla="*/ 0 w 144"/>
              <a:gd name="T53" fmla="*/ 56 h 176"/>
              <a:gd name="T54" fmla="*/ 0 w 144"/>
              <a:gd name="T55" fmla="*/ 160 h 176"/>
              <a:gd name="T56" fmla="*/ 16 w 144"/>
              <a:gd name="T57" fmla="*/ 176 h 176"/>
              <a:gd name="T58" fmla="*/ 88 w 144"/>
              <a:gd name="T59" fmla="*/ 176 h 176"/>
              <a:gd name="T60" fmla="*/ 104 w 144"/>
              <a:gd name="T61" fmla="*/ 160 h 176"/>
              <a:gd name="T62" fmla="*/ 104 w 144"/>
              <a:gd name="T63" fmla="*/ 72 h 176"/>
              <a:gd name="T64" fmla="*/ 76 w 144"/>
              <a:gd name="T65" fmla="*/ 40 h 176"/>
              <a:gd name="T66" fmla="*/ 16 w 144"/>
              <a:gd name="T67" fmla="*/ 40 h 176"/>
              <a:gd name="T68" fmla="*/ 96 w 144"/>
              <a:gd name="T69" fmla="*/ 160 h 176"/>
              <a:gd name="T70" fmla="*/ 88 w 144"/>
              <a:gd name="T71" fmla="*/ 168 h 176"/>
              <a:gd name="T72" fmla="*/ 16 w 144"/>
              <a:gd name="T73" fmla="*/ 168 h 176"/>
              <a:gd name="T74" fmla="*/ 8 w 144"/>
              <a:gd name="T75" fmla="*/ 160 h 176"/>
              <a:gd name="T76" fmla="*/ 8 w 144"/>
              <a:gd name="T77" fmla="*/ 56 h 176"/>
              <a:gd name="T78" fmla="*/ 16 w 144"/>
              <a:gd name="T79" fmla="*/ 48 h 176"/>
              <a:gd name="T80" fmla="*/ 64 w 144"/>
              <a:gd name="T81" fmla="*/ 48 h 176"/>
              <a:gd name="T82" fmla="*/ 64 w 144"/>
              <a:gd name="T83" fmla="*/ 72 h 176"/>
              <a:gd name="T84" fmla="*/ 72 w 144"/>
              <a:gd name="T85" fmla="*/ 80 h 176"/>
              <a:gd name="T86" fmla="*/ 96 w 144"/>
              <a:gd name="T87" fmla="*/ 80 h 176"/>
              <a:gd name="T88" fmla="*/ 96 w 144"/>
              <a:gd name="T89" fmla="*/ 160 h 176"/>
              <a:gd name="T90" fmla="*/ 72 w 144"/>
              <a:gd name="T91" fmla="*/ 72 h 176"/>
              <a:gd name="T92" fmla="*/ 72 w 144"/>
              <a:gd name="T93" fmla="*/ 49 h 176"/>
              <a:gd name="T94" fmla="*/ 93 w 144"/>
              <a:gd name="T95" fmla="*/ 72 h 176"/>
              <a:gd name="T96" fmla="*/ 72 w 144"/>
              <a:gd name="T97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76"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3797301" y="823914"/>
            <a:ext cx="320675" cy="320675"/>
          </a:xfrm>
          <a:custGeom>
            <a:avLst/>
            <a:gdLst>
              <a:gd name="T0" fmla="*/ 36 w 176"/>
              <a:gd name="T1" fmla="*/ 48 h 176"/>
              <a:gd name="T2" fmla="*/ 84 w 176"/>
              <a:gd name="T3" fmla="*/ 48 h 176"/>
              <a:gd name="T4" fmla="*/ 88 w 176"/>
              <a:gd name="T5" fmla="*/ 44 h 176"/>
              <a:gd name="T6" fmla="*/ 84 w 176"/>
              <a:gd name="T7" fmla="*/ 40 h 176"/>
              <a:gd name="T8" fmla="*/ 36 w 176"/>
              <a:gd name="T9" fmla="*/ 40 h 176"/>
              <a:gd name="T10" fmla="*/ 32 w 176"/>
              <a:gd name="T11" fmla="*/ 44 h 176"/>
              <a:gd name="T12" fmla="*/ 36 w 176"/>
              <a:gd name="T13" fmla="*/ 48 h 176"/>
              <a:gd name="T14" fmla="*/ 36 w 176"/>
              <a:gd name="T15" fmla="*/ 72 h 176"/>
              <a:gd name="T16" fmla="*/ 140 w 176"/>
              <a:gd name="T17" fmla="*/ 72 h 176"/>
              <a:gd name="T18" fmla="*/ 144 w 176"/>
              <a:gd name="T19" fmla="*/ 68 h 176"/>
              <a:gd name="T20" fmla="*/ 140 w 176"/>
              <a:gd name="T21" fmla="*/ 64 h 176"/>
              <a:gd name="T22" fmla="*/ 36 w 176"/>
              <a:gd name="T23" fmla="*/ 64 h 176"/>
              <a:gd name="T24" fmla="*/ 32 w 176"/>
              <a:gd name="T25" fmla="*/ 68 h 176"/>
              <a:gd name="T26" fmla="*/ 36 w 176"/>
              <a:gd name="T27" fmla="*/ 72 h 176"/>
              <a:gd name="T28" fmla="*/ 168 w 176"/>
              <a:gd name="T29" fmla="*/ 0 h 176"/>
              <a:gd name="T30" fmla="*/ 8 w 176"/>
              <a:gd name="T31" fmla="*/ 0 h 176"/>
              <a:gd name="T32" fmla="*/ 0 w 176"/>
              <a:gd name="T33" fmla="*/ 8 h 176"/>
              <a:gd name="T34" fmla="*/ 0 w 176"/>
              <a:gd name="T35" fmla="*/ 136 h 176"/>
              <a:gd name="T36" fmla="*/ 40 w 176"/>
              <a:gd name="T37" fmla="*/ 176 h 176"/>
              <a:gd name="T38" fmla="*/ 168 w 176"/>
              <a:gd name="T39" fmla="*/ 176 h 176"/>
              <a:gd name="T40" fmla="*/ 176 w 176"/>
              <a:gd name="T41" fmla="*/ 168 h 176"/>
              <a:gd name="T42" fmla="*/ 176 w 176"/>
              <a:gd name="T43" fmla="*/ 8 h 176"/>
              <a:gd name="T44" fmla="*/ 168 w 176"/>
              <a:gd name="T45" fmla="*/ 0 h 176"/>
              <a:gd name="T46" fmla="*/ 40 w 176"/>
              <a:gd name="T47" fmla="*/ 164 h 176"/>
              <a:gd name="T48" fmla="*/ 12 w 176"/>
              <a:gd name="T49" fmla="*/ 136 h 176"/>
              <a:gd name="T50" fmla="*/ 40 w 176"/>
              <a:gd name="T51" fmla="*/ 136 h 176"/>
              <a:gd name="T52" fmla="*/ 40 w 176"/>
              <a:gd name="T53" fmla="*/ 164 h 176"/>
              <a:gd name="T54" fmla="*/ 168 w 176"/>
              <a:gd name="T55" fmla="*/ 168 h 176"/>
              <a:gd name="T56" fmla="*/ 48 w 176"/>
              <a:gd name="T57" fmla="*/ 168 h 176"/>
              <a:gd name="T58" fmla="*/ 48 w 176"/>
              <a:gd name="T59" fmla="*/ 132 h 176"/>
              <a:gd name="T60" fmla="*/ 44 w 176"/>
              <a:gd name="T61" fmla="*/ 128 h 176"/>
              <a:gd name="T62" fmla="*/ 8 w 176"/>
              <a:gd name="T63" fmla="*/ 128 h 176"/>
              <a:gd name="T64" fmla="*/ 8 w 176"/>
              <a:gd name="T65" fmla="*/ 8 h 176"/>
              <a:gd name="T66" fmla="*/ 168 w 176"/>
              <a:gd name="T67" fmla="*/ 8 h 176"/>
              <a:gd name="T68" fmla="*/ 168 w 176"/>
              <a:gd name="T69" fmla="*/ 168 h 176"/>
              <a:gd name="T70" fmla="*/ 36 w 176"/>
              <a:gd name="T71" fmla="*/ 96 h 176"/>
              <a:gd name="T72" fmla="*/ 116 w 176"/>
              <a:gd name="T73" fmla="*/ 96 h 176"/>
              <a:gd name="T74" fmla="*/ 120 w 176"/>
              <a:gd name="T75" fmla="*/ 92 h 176"/>
              <a:gd name="T76" fmla="*/ 116 w 176"/>
              <a:gd name="T77" fmla="*/ 88 h 176"/>
              <a:gd name="T78" fmla="*/ 36 w 176"/>
              <a:gd name="T79" fmla="*/ 88 h 176"/>
              <a:gd name="T80" fmla="*/ 32 w 176"/>
              <a:gd name="T81" fmla="*/ 92 h 176"/>
              <a:gd name="T82" fmla="*/ 36 w 176"/>
              <a:gd name="T83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16"/>
          <p:cNvSpPr>
            <a:spLocks noEditPoints="1"/>
          </p:cNvSpPr>
          <p:nvPr/>
        </p:nvSpPr>
        <p:spPr bwMode="auto">
          <a:xfrm>
            <a:off x="4438650" y="823914"/>
            <a:ext cx="261938" cy="320675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5049838" y="823914"/>
            <a:ext cx="261938" cy="320675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5630864" y="874714"/>
            <a:ext cx="320675" cy="219075"/>
          </a:xfrm>
          <a:custGeom>
            <a:avLst/>
            <a:gdLst>
              <a:gd name="T0" fmla="*/ 176 w 176"/>
              <a:gd name="T1" fmla="*/ 4 h 120"/>
              <a:gd name="T2" fmla="*/ 172 w 176"/>
              <a:gd name="T3" fmla="*/ 0 h 120"/>
              <a:gd name="T4" fmla="*/ 169 w 176"/>
              <a:gd name="T5" fmla="*/ 1 h 120"/>
              <a:gd name="T6" fmla="*/ 169 w 176"/>
              <a:gd name="T7" fmla="*/ 1 h 120"/>
              <a:gd name="T8" fmla="*/ 64 w 176"/>
              <a:gd name="T9" fmla="*/ 110 h 120"/>
              <a:gd name="T10" fmla="*/ 7 w 176"/>
              <a:gd name="T11" fmla="*/ 53 h 120"/>
              <a:gd name="T12" fmla="*/ 4 w 176"/>
              <a:gd name="T13" fmla="*/ 52 h 120"/>
              <a:gd name="T14" fmla="*/ 0 w 176"/>
              <a:gd name="T15" fmla="*/ 56 h 120"/>
              <a:gd name="T16" fmla="*/ 1 w 176"/>
              <a:gd name="T17" fmla="*/ 59 h 120"/>
              <a:gd name="T18" fmla="*/ 61 w 176"/>
              <a:gd name="T19" fmla="*/ 119 h 120"/>
              <a:gd name="T20" fmla="*/ 64 w 176"/>
              <a:gd name="T21" fmla="*/ 120 h 120"/>
              <a:gd name="T22" fmla="*/ 67 w 176"/>
              <a:gd name="T23" fmla="*/ 119 h 120"/>
              <a:gd name="T24" fmla="*/ 67 w 176"/>
              <a:gd name="T25" fmla="*/ 119 h 120"/>
              <a:gd name="T26" fmla="*/ 175 w 176"/>
              <a:gd name="T27" fmla="*/ 7 h 120"/>
              <a:gd name="T28" fmla="*/ 175 w 176"/>
              <a:gd name="T29" fmla="*/ 7 h 120"/>
              <a:gd name="T30" fmla="*/ 176 w 176"/>
              <a:gd name="T31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20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2"/>
                  <a:pt x="5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62" y="120"/>
                  <a:pt x="63" y="120"/>
                  <a:pt x="64" y="120"/>
                </a:cubicBezTo>
                <a:cubicBezTo>
                  <a:pt x="65" y="120"/>
                  <a:pt x="66" y="120"/>
                  <a:pt x="67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19"/>
          <p:cNvSpPr>
            <a:spLocks noEditPoints="1"/>
          </p:cNvSpPr>
          <p:nvPr/>
        </p:nvSpPr>
        <p:spPr bwMode="auto">
          <a:xfrm>
            <a:off x="6242051" y="823914"/>
            <a:ext cx="320675" cy="32067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0"/>
          <p:cNvSpPr>
            <a:spLocks/>
          </p:cNvSpPr>
          <p:nvPr/>
        </p:nvSpPr>
        <p:spPr bwMode="auto">
          <a:xfrm>
            <a:off x="6883400" y="852488"/>
            <a:ext cx="261938" cy="261938"/>
          </a:xfrm>
          <a:custGeom>
            <a:avLst/>
            <a:gdLst>
              <a:gd name="T0" fmla="*/ 78 w 144"/>
              <a:gd name="T1" fmla="*/ 72 h 144"/>
              <a:gd name="T2" fmla="*/ 143 w 144"/>
              <a:gd name="T3" fmla="*/ 7 h 144"/>
              <a:gd name="T4" fmla="*/ 144 w 144"/>
              <a:gd name="T5" fmla="*/ 4 h 144"/>
              <a:gd name="T6" fmla="*/ 140 w 144"/>
              <a:gd name="T7" fmla="*/ 0 h 144"/>
              <a:gd name="T8" fmla="*/ 137 w 144"/>
              <a:gd name="T9" fmla="*/ 1 h 144"/>
              <a:gd name="T10" fmla="*/ 72 w 144"/>
              <a:gd name="T11" fmla="*/ 66 h 144"/>
              <a:gd name="T12" fmla="*/ 7 w 144"/>
              <a:gd name="T13" fmla="*/ 1 h 144"/>
              <a:gd name="T14" fmla="*/ 4 w 144"/>
              <a:gd name="T15" fmla="*/ 0 h 144"/>
              <a:gd name="T16" fmla="*/ 0 w 144"/>
              <a:gd name="T17" fmla="*/ 4 h 144"/>
              <a:gd name="T18" fmla="*/ 1 w 144"/>
              <a:gd name="T19" fmla="*/ 7 h 144"/>
              <a:gd name="T20" fmla="*/ 66 w 144"/>
              <a:gd name="T21" fmla="*/ 72 h 144"/>
              <a:gd name="T22" fmla="*/ 1 w 144"/>
              <a:gd name="T23" fmla="*/ 137 h 144"/>
              <a:gd name="T24" fmla="*/ 0 w 144"/>
              <a:gd name="T25" fmla="*/ 140 h 144"/>
              <a:gd name="T26" fmla="*/ 4 w 144"/>
              <a:gd name="T27" fmla="*/ 144 h 144"/>
              <a:gd name="T28" fmla="*/ 7 w 144"/>
              <a:gd name="T29" fmla="*/ 143 h 144"/>
              <a:gd name="T30" fmla="*/ 72 w 144"/>
              <a:gd name="T31" fmla="*/ 78 h 144"/>
              <a:gd name="T32" fmla="*/ 137 w 144"/>
              <a:gd name="T33" fmla="*/ 143 h 144"/>
              <a:gd name="T34" fmla="*/ 140 w 144"/>
              <a:gd name="T35" fmla="*/ 144 h 144"/>
              <a:gd name="T36" fmla="*/ 144 w 144"/>
              <a:gd name="T37" fmla="*/ 140 h 144"/>
              <a:gd name="T38" fmla="*/ 143 w 144"/>
              <a:gd name="T39" fmla="*/ 137 h 144"/>
              <a:gd name="T40" fmla="*/ 78 w 144"/>
              <a:gd name="T41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44">
                <a:moveTo>
                  <a:pt x="78" y="72"/>
                </a:moveTo>
                <a:cubicBezTo>
                  <a:pt x="143" y="7"/>
                  <a:pt x="143" y="7"/>
                  <a:pt x="143" y="7"/>
                </a:cubicBezTo>
                <a:cubicBezTo>
                  <a:pt x="144" y="6"/>
                  <a:pt x="144" y="5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9" y="0"/>
                  <a:pt x="138" y="0"/>
                  <a:pt x="137" y="1"/>
                </a:cubicBezTo>
                <a:cubicBezTo>
                  <a:pt x="72" y="66"/>
                  <a:pt x="72" y="66"/>
                  <a:pt x="72" y="6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66" y="72"/>
                  <a:pt x="66" y="72"/>
                  <a:pt x="66" y="72"/>
                </a:cubicBezTo>
                <a:cubicBezTo>
                  <a:pt x="1" y="137"/>
                  <a:pt x="1" y="137"/>
                  <a:pt x="1" y="137"/>
                </a:cubicBezTo>
                <a:cubicBezTo>
                  <a:pt x="0" y="138"/>
                  <a:pt x="0" y="139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" y="144"/>
                  <a:pt x="6" y="144"/>
                  <a:pt x="7" y="143"/>
                </a:cubicBezTo>
                <a:cubicBezTo>
                  <a:pt x="72" y="78"/>
                  <a:pt x="72" y="78"/>
                  <a:pt x="72" y="78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4"/>
                  <a:pt x="140" y="144"/>
                </a:cubicBezTo>
                <a:cubicBezTo>
                  <a:pt x="142" y="144"/>
                  <a:pt x="144" y="142"/>
                  <a:pt x="144" y="140"/>
                </a:cubicBezTo>
                <a:cubicBezTo>
                  <a:pt x="144" y="139"/>
                  <a:pt x="144" y="138"/>
                  <a:pt x="143" y="137"/>
                </a:cubicBezTo>
                <a:lnTo>
                  <a:pt x="78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1"/>
          <p:cNvSpPr>
            <a:spLocks noEditPoints="1"/>
          </p:cNvSpPr>
          <p:nvPr/>
        </p:nvSpPr>
        <p:spPr bwMode="auto">
          <a:xfrm>
            <a:off x="7464426" y="823914"/>
            <a:ext cx="320675" cy="320675"/>
          </a:xfrm>
          <a:custGeom>
            <a:avLst/>
            <a:gdLst>
              <a:gd name="T0" fmla="*/ 24 w 176"/>
              <a:gd name="T1" fmla="*/ 72 h 176"/>
              <a:gd name="T2" fmla="*/ 16 w 176"/>
              <a:gd name="T3" fmla="*/ 64 h 176"/>
              <a:gd name="T4" fmla="*/ 16 w 176"/>
              <a:gd name="T5" fmla="*/ 40 h 176"/>
              <a:gd name="T6" fmla="*/ 24 w 176"/>
              <a:gd name="T7" fmla="*/ 32 h 176"/>
              <a:gd name="T8" fmla="*/ 16 w 176"/>
              <a:gd name="T9" fmla="*/ 4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04 h 176"/>
              <a:gd name="T16" fmla="*/ 16 w 176"/>
              <a:gd name="T17" fmla="*/ 112 h 176"/>
              <a:gd name="T18" fmla="*/ 24 w 176"/>
              <a:gd name="T19" fmla="*/ 104 h 176"/>
              <a:gd name="T20" fmla="*/ 16 w 176"/>
              <a:gd name="T21" fmla="*/ 120 h 176"/>
              <a:gd name="T22" fmla="*/ 24 w 176"/>
              <a:gd name="T23" fmla="*/ 128 h 176"/>
              <a:gd name="T24" fmla="*/ 16 w 176"/>
              <a:gd name="T25" fmla="*/ 24 h 176"/>
              <a:gd name="T26" fmla="*/ 24 w 176"/>
              <a:gd name="T27" fmla="*/ 16 h 176"/>
              <a:gd name="T28" fmla="*/ 16 w 176"/>
              <a:gd name="T29" fmla="*/ 24 h 176"/>
              <a:gd name="T30" fmla="*/ 16 w 176"/>
              <a:gd name="T31" fmla="*/ 136 h 176"/>
              <a:gd name="T32" fmla="*/ 24 w 176"/>
              <a:gd name="T33" fmla="*/ 144 h 176"/>
              <a:gd name="T34" fmla="*/ 24 w 176"/>
              <a:gd name="T35" fmla="*/ 152 h 176"/>
              <a:gd name="T36" fmla="*/ 16 w 176"/>
              <a:gd name="T37" fmla="*/ 160 h 176"/>
              <a:gd name="T38" fmla="*/ 24 w 176"/>
              <a:gd name="T39" fmla="*/ 152 h 176"/>
              <a:gd name="T40" fmla="*/ 152 w 176"/>
              <a:gd name="T41" fmla="*/ 152 h 176"/>
              <a:gd name="T42" fmla="*/ 160 w 176"/>
              <a:gd name="T43" fmla="*/ 160 h 176"/>
              <a:gd name="T44" fmla="*/ 160 w 176"/>
              <a:gd name="T45" fmla="*/ 136 h 176"/>
              <a:gd name="T46" fmla="*/ 152 w 176"/>
              <a:gd name="T47" fmla="*/ 144 h 176"/>
              <a:gd name="T48" fmla="*/ 160 w 176"/>
              <a:gd name="T49" fmla="*/ 136 h 176"/>
              <a:gd name="T50" fmla="*/ 160 w 176"/>
              <a:gd name="T51" fmla="*/ 72 h 176"/>
              <a:gd name="T52" fmla="*/ 152 w 176"/>
              <a:gd name="T53" fmla="*/ 64 h 176"/>
              <a:gd name="T54" fmla="*/ 152 w 176"/>
              <a:gd name="T55" fmla="*/ 56 h 176"/>
              <a:gd name="T56" fmla="*/ 160 w 176"/>
              <a:gd name="T57" fmla="*/ 48 h 176"/>
              <a:gd name="T58" fmla="*/ 152 w 176"/>
              <a:gd name="T59" fmla="*/ 56 h 176"/>
              <a:gd name="T60" fmla="*/ 152 w 176"/>
              <a:gd name="T61" fmla="*/ 120 h 176"/>
              <a:gd name="T62" fmla="*/ 160 w 176"/>
              <a:gd name="T63" fmla="*/ 128 h 176"/>
              <a:gd name="T64" fmla="*/ 160 w 176"/>
              <a:gd name="T65" fmla="*/ 0 h 176"/>
              <a:gd name="T66" fmla="*/ 0 w 176"/>
              <a:gd name="T67" fmla="*/ 16 h 176"/>
              <a:gd name="T68" fmla="*/ 16 w 176"/>
              <a:gd name="T69" fmla="*/ 176 h 176"/>
              <a:gd name="T70" fmla="*/ 176 w 176"/>
              <a:gd name="T71" fmla="*/ 160 h 176"/>
              <a:gd name="T72" fmla="*/ 160 w 176"/>
              <a:gd name="T73" fmla="*/ 0 h 176"/>
              <a:gd name="T74" fmla="*/ 16 w 176"/>
              <a:gd name="T75" fmla="*/ 168 h 176"/>
              <a:gd name="T76" fmla="*/ 8 w 176"/>
              <a:gd name="T77" fmla="*/ 92 h 176"/>
              <a:gd name="T78" fmla="*/ 32 w 176"/>
              <a:gd name="T79" fmla="*/ 168 h 176"/>
              <a:gd name="T80" fmla="*/ 8 w 176"/>
              <a:gd name="T81" fmla="*/ 84 h 176"/>
              <a:gd name="T82" fmla="*/ 16 w 176"/>
              <a:gd name="T83" fmla="*/ 8 h 176"/>
              <a:gd name="T84" fmla="*/ 32 w 176"/>
              <a:gd name="T85" fmla="*/ 84 h 176"/>
              <a:gd name="T86" fmla="*/ 40 w 176"/>
              <a:gd name="T87" fmla="*/ 168 h 176"/>
              <a:gd name="T88" fmla="*/ 136 w 176"/>
              <a:gd name="T89" fmla="*/ 92 h 176"/>
              <a:gd name="T90" fmla="*/ 136 w 176"/>
              <a:gd name="T91" fmla="*/ 84 h 176"/>
              <a:gd name="T92" fmla="*/ 40 w 176"/>
              <a:gd name="T93" fmla="*/ 8 h 176"/>
              <a:gd name="T94" fmla="*/ 136 w 176"/>
              <a:gd name="T95" fmla="*/ 84 h 176"/>
              <a:gd name="T96" fmla="*/ 160 w 176"/>
              <a:gd name="T97" fmla="*/ 168 h 176"/>
              <a:gd name="T98" fmla="*/ 144 w 176"/>
              <a:gd name="T99" fmla="*/ 92 h 176"/>
              <a:gd name="T100" fmla="*/ 168 w 176"/>
              <a:gd name="T101" fmla="*/ 160 h 176"/>
              <a:gd name="T102" fmla="*/ 144 w 176"/>
              <a:gd name="T103" fmla="*/ 84 h 176"/>
              <a:gd name="T104" fmla="*/ 160 w 176"/>
              <a:gd name="T105" fmla="*/ 8 h 176"/>
              <a:gd name="T106" fmla="*/ 168 w 176"/>
              <a:gd name="T107" fmla="*/ 84 h 176"/>
              <a:gd name="T108" fmla="*/ 160 w 176"/>
              <a:gd name="T109" fmla="*/ 24 h 176"/>
              <a:gd name="T110" fmla="*/ 152 w 176"/>
              <a:gd name="T111" fmla="*/ 16 h 176"/>
              <a:gd name="T112" fmla="*/ 160 w 176"/>
              <a:gd name="T113" fmla="*/ 104 h 176"/>
              <a:gd name="T114" fmla="*/ 152 w 176"/>
              <a:gd name="T115" fmla="*/ 112 h 176"/>
              <a:gd name="T116" fmla="*/ 160 w 176"/>
              <a:gd name="T117" fmla="*/ 104 h 176"/>
              <a:gd name="T118" fmla="*/ 160 w 176"/>
              <a:gd name="T119" fmla="*/ 40 h 176"/>
              <a:gd name="T120" fmla="*/ 152 w 176"/>
              <a:gd name="T121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92"/>
                  <a:pt x="40" y="92"/>
                  <a:pt x="40" y="92"/>
                </a:cubicBezTo>
                <a:cubicBezTo>
                  <a:pt x="136" y="92"/>
                  <a:pt x="136" y="92"/>
                  <a:pt x="136" y="92"/>
                </a:cubicBezTo>
                <a:lnTo>
                  <a:pt x="136" y="168"/>
                </a:lnTo>
                <a:close/>
                <a:moveTo>
                  <a:pt x="13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84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8075614" y="823914"/>
            <a:ext cx="320675" cy="320675"/>
          </a:xfrm>
          <a:custGeom>
            <a:avLst/>
            <a:gdLst>
              <a:gd name="T0" fmla="*/ 16 w 176"/>
              <a:gd name="T1" fmla="*/ 152 h 176"/>
              <a:gd name="T2" fmla="*/ 24 w 176"/>
              <a:gd name="T3" fmla="*/ 160 h 176"/>
              <a:gd name="T4" fmla="*/ 24 w 176"/>
              <a:gd name="T5" fmla="*/ 120 h 176"/>
              <a:gd name="T6" fmla="*/ 16 w 176"/>
              <a:gd name="T7" fmla="*/ 128 h 176"/>
              <a:gd name="T8" fmla="*/ 24 w 176"/>
              <a:gd name="T9" fmla="*/ 12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36 h 176"/>
              <a:gd name="T16" fmla="*/ 16 w 176"/>
              <a:gd name="T17" fmla="*/ 144 h 176"/>
              <a:gd name="T18" fmla="*/ 24 w 176"/>
              <a:gd name="T19" fmla="*/ 136 h 176"/>
              <a:gd name="T20" fmla="*/ 24 w 176"/>
              <a:gd name="T21" fmla="*/ 88 h 176"/>
              <a:gd name="T22" fmla="*/ 16 w 176"/>
              <a:gd name="T23" fmla="*/ 80 h 176"/>
              <a:gd name="T24" fmla="*/ 16 w 176"/>
              <a:gd name="T25" fmla="*/ 72 h 176"/>
              <a:gd name="T26" fmla="*/ 24 w 176"/>
              <a:gd name="T27" fmla="*/ 64 h 176"/>
              <a:gd name="T28" fmla="*/ 16 w 176"/>
              <a:gd name="T29" fmla="*/ 72 h 176"/>
              <a:gd name="T30" fmla="*/ 16 w 176"/>
              <a:gd name="T31" fmla="*/ 32 h 176"/>
              <a:gd name="T32" fmla="*/ 0 w 176"/>
              <a:gd name="T33" fmla="*/ 160 h 176"/>
              <a:gd name="T34" fmla="*/ 128 w 176"/>
              <a:gd name="T35" fmla="*/ 176 h 176"/>
              <a:gd name="T36" fmla="*/ 144 w 176"/>
              <a:gd name="T37" fmla="*/ 48 h 176"/>
              <a:gd name="T38" fmla="*/ 32 w 176"/>
              <a:gd name="T39" fmla="*/ 168 h 176"/>
              <a:gd name="T40" fmla="*/ 8 w 176"/>
              <a:gd name="T41" fmla="*/ 160 h 176"/>
              <a:gd name="T42" fmla="*/ 32 w 176"/>
              <a:gd name="T43" fmla="*/ 108 h 176"/>
              <a:gd name="T44" fmla="*/ 32 w 176"/>
              <a:gd name="T45" fmla="*/ 100 h 176"/>
              <a:gd name="T46" fmla="*/ 8 w 176"/>
              <a:gd name="T47" fmla="*/ 48 h 176"/>
              <a:gd name="T48" fmla="*/ 32 w 176"/>
              <a:gd name="T49" fmla="*/ 40 h 176"/>
              <a:gd name="T50" fmla="*/ 104 w 176"/>
              <a:gd name="T51" fmla="*/ 168 h 176"/>
              <a:gd name="T52" fmla="*/ 40 w 176"/>
              <a:gd name="T53" fmla="*/ 108 h 176"/>
              <a:gd name="T54" fmla="*/ 104 w 176"/>
              <a:gd name="T55" fmla="*/ 168 h 176"/>
              <a:gd name="T56" fmla="*/ 40 w 176"/>
              <a:gd name="T57" fmla="*/ 100 h 176"/>
              <a:gd name="T58" fmla="*/ 104 w 176"/>
              <a:gd name="T59" fmla="*/ 40 h 176"/>
              <a:gd name="T60" fmla="*/ 136 w 176"/>
              <a:gd name="T61" fmla="*/ 160 h 176"/>
              <a:gd name="T62" fmla="*/ 112 w 176"/>
              <a:gd name="T63" fmla="*/ 168 h 176"/>
              <a:gd name="T64" fmla="*/ 136 w 176"/>
              <a:gd name="T65" fmla="*/ 108 h 176"/>
              <a:gd name="T66" fmla="*/ 136 w 176"/>
              <a:gd name="T67" fmla="*/ 100 h 176"/>
              <a:gd name="T68" fmla="*/ 112 w 176"/>
              <a:gd name="T69" fmla="*/ 40 h 176"/>
              <a:gd name="T70" fmla="*/ 136 w 176"/>
              <a:gd name="T71" fmla="*/ 48 h 176"/>
              <a:gd name="T72" fmla="*/ 120 w 176"/>
              <a:gd name="T73" fmla="*/ 56 h 176"/>
              <a:gd name="T74" fmla="*/ 128 w 176"/>
              <a:gd name="T75" fmla="*/ 48 h 176"/>
              <a:gd name="T76" fmla="*/ 120 w 176"/>
              <a:gd name="T77" fmla="*/ 56 h 176"/>
              <a:gd name="T78" fmla="*/ 48 w 176"/>
              <a:gd name="T79" fmla="*/ 0 h 176"/>
              <a:gd name="T80" fmla="*/ 32 w 176"/>
              <a:gd name="T81" fmla="*/ 20 h 176"/>
              <a:gd name="T82" fmla="*/ 40 w 176"/>
              <a:gd name="T83" fmla="*/ 20 h 176"/>
              <a:gd name="T84" fmla="*/ 48 w 176"/>
              <a:gd name="T85" fmla="*/ 8 h 176"/>
              <a:gd name="T86" fmla="*/ 168 w 176"/>
              <a:gd name="T87" fmla="*/ 16 h 176"/>
              <a:gd name="T88" fmla="*/ 160 w 176"/>
              <a:gd name="T89" fmla="*/ 136 h 176"/>
              <a:gd name="T90" fmla="*/ 152 w 176"/>
              <a:gd name="T91" fmla="*/ 140 h 176"/>
              <a:gd name="T92" fmla="*/ 160 w 176"/>
              <a:gd name="T93" fmla="*/ 144 h 176"/>
              <a:gd name="T94" fmla="*/ 176 w 176"/>
              <a:gd name="T95" fmla="*/ 16 h 176"/>
              <a:gd name="T96" fmla="*/ 120 w 176"/>
              <a:gd name="T97" fmla="*/ 72 h 176"/>
              <a:gd name="T98" fmla="*/ 128 w 176"/>
              <a:gd name="T99" fmla="*/ 64 h 176"/>
              <a:gd name="T100" fmla="*/ 120 w 176"/>
              <a:gd name="T101" fmla="*/ 72 h 176"/>
              <a:gd name="T102" fmla="*/ 120 w 176"/>
              <a:gd name="T103" fmla="*/ 136 h 176"/>
              <a:gd name="T104" fmla="*/ 128 w 176"/>
              <a:gd name="T105" fmla="*/ 144 h 176"/>
              <a:gd name="T106" fmla="*/ 120 w 176"/>
              <a:gd name="T107" fmla="*/ 88 h 176"/>
              <a:gd name="T108" fmla="*/ 128 w 176"/>
              <a:gd name="T109" fmla="*/ 80 h 176"/>
              <a:gd name="T110" fmla="*/ 120 w 176"/>
              <a:gd name="T111" fmla="*/ 88 h 176"/>
              <a:gd name="T112" fmla="*/ 120 w 176"/>
              <a:gd name="T113" fmla="*/ 120 h 176"/>
              <a:gd name="T114" fmla="*/ 128 w 176"/>
              <a:gd name="T115" fmla="*/ 128 h 176"/>
              <a:gd name="T116" fmla="*/ 128 w 176"/>
              <a:gd name="T117" fmla="*/ 152 h 176"/>
              <a:gd name="T118" fmla="*/ 120 w 176"/>
              <a:gd name="T119" fmla="*/ 160 h 176"/>
              <a:gd name="T120" fmla="*/ 128 w 176"/>
              <a:gd name="T121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80"/>
                  <a:pt x="24" y="80"/>
                  <a:pt x="24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88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8"/>
                  <a:pt x="8" y="108"/>
                  <a:pt x="8" y="108"/>
                </a:cubicBezTo>
                <a:cubicBezTo>
                  <a:pt x="32" y="108"/>
                  <a:pt x="32" y="108"/>
                  <a:pt x="32" y="108"/>
                </a:cubicBezTo>
                <a:lnTo>
                  <a:pt x="32" y="168"/>
                </a:lnTo>
                <a:close/>
                <a:moveTo>
                  <a:pt x="3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100"/>
                </a:lnTo>
                <a:close/>
                <a:moveTo>
                  <a:pt x="104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68"/>
                </a:lnTo>
                <a:close/>
                <a:moveTo>
                  <a:pt x="104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40"/>
                  <a:pt x="40" y="40"/>
                  <a:pt x="40" y="40"/>
                </a:cubicBezTo>
                <a:cubicBezTo>
                  <a:pt x="104" y="40"/>
                  <a:pt x="104" y="40"/>
                  <a:pt x="104" y="40"/>
                </a:cubicBezTo>
                <a:lnTo>
                  <a:pt x="104" y="10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lnTo>
                  <a:pt x="136" y="160"/>
                </a:lnTo>
                <a:close/>
                <a:moveTo>
                  <a:pt x="136" y="100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00"/>
                </a:lnTo>
                <a:close/>
                <a:moveTo>
                  <a:pt x="12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0" y="48"/>
                  <a:pt x="120" y="48"/>
                  <a:pt x="120" y="48"/>
                </a:cubicBezTo>
                <a:lnTo>
                  <a:pt x="120" y="56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0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72"/>
                </a:lnTo>
                <a:close/>
                <a:moveTo>
                  <a:pt x="128" y="136"/>
                </a:moveTo>
                <a:cubicBezTo>
                  <a:pt x="120" y="136"/>
                  <a:pt x="120" y="136"/>
                  <a:pt x="120" y="136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8" y="144"/>
                  <a:pt x="128" y="144"/>
                  <a:pt x="128" y="144"/>
                </a:cubicBezTo>
                <a:lnTo>
                  <a:pt x="128" y="136"/>
                </a:lnTo>
                <a:close/>
                <a:moveTo>
                  <a:pt x="120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88"/>
                </a:lnTo>
                <a:close/>
                <a:moveTo>
                  <a:pt x="128" y="120"/>
                </a:move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20"/>
                </a:lnTo>
                <a:close/>
                <a:moveTo>
                  <a:pt x="128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8" y="160"/>
                  <a:pt x="128" y="160"/>
                  <a:pt x="128" y="160"/>
                </a:cubicBezTo>
                <a:lnTo>
                  <a:pt x="128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8686801" y="823914"/>
            <a:ext cx="320675" cy="320675"/>
          </a:xfrm>
          <a:custGeom>
            <a:avLst/>
            <a:gdLst>
              <a:gd name="T0" fmla="*/ 24 w 176"/>
              <a:gd name="T1" fmla="*/ 32 h 176"/>
              <a:gd name="T2" fmla="*/ 16 w 176"/>
              <a:gd name="T3" fmla="*/ 56 h 176"/>
              <a:gd name="T4" fmla="*/ 16 w 176"/>
              <a:gd name="T5" fmla="*/ 48 h 176"/>
              <a:gd name="T6" fmla="*/ 16 w 176"/>
              <a:gd name="T7" fmla="*/ 152 h 176"/>
              <a:gd name="T8" fmla="*/ 24 w 176"/>
              <a:gd name="T9" fmla="*/ 152 h 176"/>
              <a:gd name="T10" fmla="*/ 16 w 176"/>
              <a:gd name="T11" fmla="*/ 128 h 176"/>
              <a:gd name="T12" fmla="*/ 24 w 176"/>
              <a:gd name="T13" fmla="*/ 104 h 176"/>
              <a:gd name="T14" fmla="*/ 24 w 176"/>
              <a:gd name="T15" fmla="*/ 112 h 176"/>
              <a:gd name="T16" fmla="*/ 16 w 176"/>
              <a:gd name="T17" fmla="*/ 136 h 176"/>
              <a:gd name="T18" fmla="*/ 24 w 176"/>
              <a:gd name="T19" fmla="*/ 136 h 176"/>
              <a:gd name="T20" fmla="*/ 24 w 176"/>
              <a:gd name="T21" fmla="*/ 64 h 176"/>
              <a:gd name="T22" fmla="*/ 16 w 176"/>
              <a:gd name="T23" fmla="*/ 24 h 176"/>
              <a:gd name="T24" fmla="*/ 16 w 176"/>
              <a:gd name="T25" fmla="*/ 16 h 176"/>
              <a:gd name="T26" fmla="*/ 160 w 176"/>
              <a:gd name="T27" fmla="*/ 40 h 176"/>
              <a:gd name="T28" fmla="*/ 152 w 176"/>
              <a:gd name="T29" fmla="*/ 40 h 176"/>
              <a:gd name="T30" fmla="*/ 160 w 176"/>
              <a:gd name="T31" fmla="*/ 48 h 176"/>
              <a:gd name="T32" fmla="*/ 152 w 176"/>
              <a:gd name="T33" fmla="*/ 72 h 176"/>
              <a:gd name="T34" fmla="*/ 152 w 176"/>
              <a:gd name="T35" fmla="*/ 64 h 176"/>
              <a:gd name="T36" fmla="*/ 16 w 176"/>
              <a:gd name="T37" fmla="*/ 0 h 176"/>
              <a:gd name="T38" fmla="*/ 16 w 176"/>
              <a:gd name="T39" fmla="*/ 176 h 176"/>
              <a:gd name="T40" fmla="*/ 176 w 176"/>
              <a:gd name="T41" fmla="*/ 16 h 176"/>
              <a:gd name="T42" fmla="*/ 16 w 176"/>
              <a:gd name="T43" fmla="*/ 168 h 176"/>
              <a:gd name="T44" fmla="*/ 32 w 176"/>
              <a:gd name="T45" fmla="*/ 92 h 176"/>
              <a:gd name="T46" fmla="*/ 8 w 176"/>
              <a:gd name="T47" fmla="*/ 84 h 176"/>
              <a:gd name="T48" fmla="*/ 32 w 176"/>
              <a:gd name="T49" fmla="*/ 8 h 176"/>
              <a:gd name="T50" fmla="*/ 40 w 176"/>
              <a:gd name="T51" fmla="*/ 168 h 176"/>
              <a:gd name="T52" fmla="*/ 136 w 176"/>
              <a:gd name="T53" fmla="*/ 168 h 176"/>
              <a:gd name="T54" fmla="*/ 144 w 176"/>
              <a:gd name="T55" fmla="*/ 168 h 176"/>
              <a:gd name="T56" fmla="*/ 168 w 176"/>
              <a:gd name="T57" fmla="*/ 160 h 176"/>
              <a:gd name="T58" fmla="*/ 144 w 176"/>
              <a:gd name="T59" fmla="*/ 8 h 176"/>
              <a:gd name="T60" fmla="*/ 168 w 176"/>
              <a:gd name="T61" fmla="*/ 84 h 176"/>
              <a:gd name="T62" fmla="*/ 160 w 176"/>
              <a:gd name="T63" fmla="*/ 16 h 176"/>
              <a:gd name="T64" fmla="*/ 160 w 176"/>
              <a:gd name="T65" fmla="*/ 136 h 176"/>
              <a:gd name="T66" fmla="*/ 160 w 176"/>
              <a:gd name="T67" fmla="*/ 144 h 176"/>
              <a:gd name="T68" fmla="*/ 152 w 176"/>
              <a:gd name="T69" fmla="*/ 104 h 176"/>
              <a:gd name="T70" fmla="*/ 160 w 176"/>
              <a:gd name="T71" fmla="*/ 104 h 176"/>
              <a:gd name="T72" fmla="*/ 152 w 176"/>
              <a:gd name="T73" fmla="*/ 128 h 176"/>
              <a:gd name="T74" fmla="*/ 160 w 176"/>
              <a:gd name="T75" fmla="*/ 152 h 176"/>
              <a:gd name="T76" fmla="*/ 160 w 176"/>
              <a:gd name="T77" fmla="*/ 160 h 176"/>
              <a:gd name="T78" fmla="*/ 70 w 176"/>
              <a:gd name="T79" fmla="*/ 119 h 176"/>
              <a:gd name="T80" fmla="*/ 114 w 176"/>
              <a:gd name="T81" fmla="*/ 91 h 176"/>
              <a:gd name="T82" fmla="*/ 115 w 176"/>
              <a:gd name="T83" fmla="*/ 85 h 176"/>
              <a:gd name="T84" fmla="*/ 68 w 176"/>
              <a:gd name="T85" fmla="*/ 56 h 176"/>
              <a:gd name="T86" fmla="*/ 68 w 176"/>
              <a:gd name="T87" fmla="*/ 120 h 176"/>
              <a:gd name="T88" fmla="*/ 72 w 176"/>
              <a:gd name="T89" fmla="*/ 10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68" y="120"/>
                </a:moveTo>
                <a:cubicBezTo>
                  <a:pt x="69" y="120"/>
                  <a:pt x="70" y="120"/>
                  <a:pt x="70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0"/>
                  <a:pt x="116" y="89"/>
                  <a:pt x="116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69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moveTo>
                  <a:pt x="72" y="67"/>
                </a:moveTo>
                <a:cubicBezTo>
                  <a:pt x="105" y="88"/>
                  <a:pt x="105" y="88"/>
                  <a:pt x="105" y="88"/>
                </a:cubicBezTo>
                <a:cubicBezTo>
                  <a:pt x="72" y="109"/>
                  <a:pt x="72" y="109"/>
                  <a:pt x="72" y="109"/>
                </a:cubicBezTo>
                <a:lnTo>
                  <a:pt x="72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4"/>
          <p:cNvSpPr>
            <a:spLocks noEditPoints="1"/>
          </p:cNvSpPr>
          <p:nvPr/>
        </p:nvSpPr>
        <p:spPr bwMode="auto">
          <a:xfrm>
            <a:off x="3186114" y="1435102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168 w 176"/>
              <a:gd name="T11" fmla="*/ 84 h 176"/>
              <a:gd name="T12" fmla="*/ 98 w 176"/>
              <a:gd name="T13" fmla="*/ 84 h 176"/>
              <a:gd name="T14" fmla="*/ 147 w 176"/>
              <a:gd name="T15" fmla="*/ 34 h 176"/>
              <a:gd name="T16" fmla="*/ 168 w 176"/>
              <a:gd name="T17" fmla="*/ 84 h 176"/>
              <a:gd name="T18" fmla="*/ 88 w 176"/>
              <a:gd name="T19" fmla="*/ 168 h 176"/>
              <a:gd name="T20" fmla="*/ 8 w 176"/>
              <a:gd name="T21" fmla="*/ 88 h 176"/>
              <a:gd name="T22" fmla="*/ 88 w 176"/>
              <a:gd name="T23" fmla="*/ 8 h 176"/>
              <a:gd name="T24" fmla="*/ 142 w 176"/>
              <a:gd name="T25" fmla="*/ 29 h 176"/>
              <a:gd name="T26" fmla="*/ 85 w 176"/>
              <a:gd name="T27" fmla="*/ 85 h 176"/>
              <a:gd name="T28" fmla="*/ 84 w 176"/>
              <a:gd name="T29" fmla="*/ 88 h 176"/>
              <a:gd name="T30" fmla="*/ 88 w 176"/>
              <a:gd name="T31" fmla="*/ 92 h 176"/>
              <a:gd name="T32" fmla="*/ 168 w 176"/>
              <a:gd name="T33" fmla="*/ 92 h 176"/>
              <a:gd name="T34" fmla="*/ 88 w 176"/>
              <a:gd name="T3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5"/>
          <p:cNvSpPr>
            <a:spLocks noEditPoints="1"/>
          </p:cNvSpPr>
          <p:nvPr/>
        </p:nvSpPr>
        <p:spPr bwMode="auto">
          <a:xfrm>
            <a:off x="3797301" y="1463676"/>
            <a:ext cx="320675" cy="261938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6"/>
          <p:cNvSpPr>
            <a:spLocks noEditPoints="1"/>
          </p:cNvSpPr>
          <p:nvPr/>
        </p:nvSpPr>
        <p:spPr bwMode="auto">
          <a:xfrm>
            <a:off x="4408489" y="1435102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8 h 176"/>
              <a:gd name="T12" fmla="*/ 142 w 176"/>
              <a:gd name="T13" fmla="*/ 29 h 176"/>
              <a:gd name="T14" fmla="*/ 122 w 176"/>
              <a:gd name="T15" fmla="*/ 49 h 176"/>
              <a:gd name="T16" fmla="*/ 88 w 176"/>
              <a:gd name="T17" fmla="*/ 36 h 176"/>
              <a:gd name="T18" fmla="*/ 54 w 176"/>
              <a:gd name="T19" fmla="*/ 49 h 176"/>
              <a:gd name="T20" fmla="*/ 34 w 176"/>
              <a:gd name="T21" fmla="*/ 29 h 176"/>
              <a:gd name="T22" fmla="*/ 88 w 176"/>
              <a:gd name="T23" fmla="*/ 8 h 176"/>
              <a:gd name="T24" fmla="*/ 132 w 176"/>
              <a:gd name="T25" fmla="*/ 88 h 176"/>
              <a:gd name="T26" fmla="*/ 88 w 176"/>
              <a:gd name="T27" fmla="*/ 132 h 176"/>
              <a:gd name="T28" fmla="*/ 44 w 176"/>
              <a:gd name="T29" fmla="*/ 88 h 176"/>
              <a:gd name="T30" fmla="*/ 88 w 176"/>
              <a:gd name="T31" fmla="*/ 44 h 176"/>
              <a:gd name="T32" fmla="*/ 132 w 176"/>
              <a:gd name="T33" fmla="*/ 88 h 176"/>
              <a:gd name="T34" fmla="*/ 8 w 176"/>
              <a:gd name="T35" fmla="*/ 88 h 176"/>
              <a:gd name="T36" fmla="*/ 29 w 176"/>
              <a:gd name="T37" fmla="*/ 34 h 176"/>
              <a:gd name="T38" fmla="*/ 49 w 176"/>
              <a:gd name="T39" fmla="*/ 54 h 176"/>
              <a:gd name="T40" fmla="*/ 36 w 176"/>
              <a:gd name="T41" fmla="*/ 88 h 176"/>
              <a:gd name="T42" fmla="*/ 49 w 176"/>
              <a:gd name="T43" fmla="*/ 122 h 176"/>
              <a:gd name="T44" fmla="*/ 29 w 176"/>
              <a:gd name="T45" fmla="*/ 142 h 176"/>
              <a:gd name="T46" fmla="*/ 8 w 176"/>
              <a:gd name="T47" fmla="*/ 88 h 176"/>
              <a:gd name="T48" fmla="*/ 88 w 176"/>
              <a:gd name="T49" fmla="*/ 168 h 176"/>
              <a:gd name="T50" fmla="*/ 34 w 176"/>
              <a:gd name="T51" fmla="*/ 147 h 176"/>
              <a:gd name="T52" fmla="*/ 54 w 176"/>
              <a:gd name="T53" fmla="*/ 127 h 176"/>
              <a:gd name="T54" fmla="*/ 88 w 176"/>
              <a:gd name="T55" fmla="*/ 140 h 176"/>
              <a:gd name="T56" fmla="*/ 122 w 176"/>
              <a:gd name="T57" fmla="*/ 127 h 176"/>
              <a:gd name="T58" fmla="*/ 142 w 176"/>
              <a:gd name="T59" fmla="*/ 147 h 176"/>
              <a:gd name="T60" fmla="*/ 88 w 176"/>
              <a:gd name="T61" fmla="*/ 168 h 176"/>
              <a:gd name="T62" fmla="*/ 147 w 176"/>
              <a:gd name="T63" fmla="*/ 142 h 176"/>
              <a:gd name="T64" fmla="*/ 127 w 176"/>
              <a:gd name="T65" fmla="*/ 122 h 176"/>
              <a:gd name="T66" fmla="*/ 140 w 176"/>
              <a:gd name="T67" fmla="*/ 88 h 176"/>
              <a:gd name="T68" fmla="*/ 127 w 176"/>
              <a:gd name="T69" fmla="*/ 54 h 176"/>
              <a:gd name="T70" fmla="*/ 147 w 176"/>
              <a:gd name="T71" fmla="*/ 34 h 176"/>
              <a:gd name="T72" fmla="*/ 168 w 176"/>
              <a:gd name="T73" fmla="*/ 88 h 176"/>
              <a:gd name="T74" fmla="*/ 147 w 176"/>
              <a:gd name="T75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8"/>
                </a:moveTo>
                <a:cubicBezTo>
                  <a:pt x="109" y="8"/>
                  <a:pt x="127" y="16"/>
                  <a:pt x="142" y="2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3" y="41"/>
                  <a:pt x="101" y="36"/>
                  <a:pt x="88" y="36"/>
                </a:cubicBezTo>
                <a:cubicBezTo>
                  <a:pt x="75" y="36"/>
                  <a:pt x="63" y="41"/>
                  <a:pt x="54" y="49"/>
                </a:cubicBez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moveTo>
                  <a:pt x="132" y="88"/>
                </a:moveTo>
                <a:cubicBezTo>
                  <a:pt x="132" y="112"/>
                  <a:pt x="112" y="132"/>
                  <a:pt x="88" y="132"/>
                </a:cubicBezTo>
                <a:cubicBezTo>
                  <a:pt x="64" y="132"/>
                  <a:pt x="44" y="112"/>
                  <a:pt x="44" y="88"/>
                </a:cubicBezTo>
                <a:cubicBezTo>
                  <a:pt x="44" y="64"/>
                  <a:pt x="64" y="44"/>
                  <a:pt x="88" y="44"/>
                </a:cubicBezTo>
                <a:cubicBezTo>
                  <a:pt x="112" y="44"/>
                  <a:pt x="132" y="64"/>
                  <a:pt x="132" y="88"/>
                </a:cubicBezTo>
                <a:moveTo>
                  <a:pt x="8" y="88"/>
                </a:moveTo>
                <a:cubicBezTo>
                  <a:pt x="8" y="67"/>
                  <a:pt x="16" y="49"/>
                  <a:pt x="2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41" y="63"/>
                  <a:pt x="36" y="75"/>
                  <a:pt x="36" y="88"/>
                </a:cubicBezTo>
                <a:cubicBezTo>
                  <a:pt x="36" y="101"/>
                  <a:pt x="41" y="113"/>
                  <a:pt x="49" y="12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16" y="127"/>
                  <a:pt x="8" y="109"/>
                  <a:pt x="8" y="88"/>
                </a:cubicBezTo>
                <a:moveTo>
                  <a:pt x="88" y="168"/>
                </a:moveTo>
                <a:cubicBezTo>
                  <a:pt x="67" y="168"/>
                  <a:pt x="49" y="160"/>
                  <a:pt x="34" y="14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63" y="135"/>
                  <a:pt x="75" y="140"/>
                  <a:pt x="88" y="140"/>
                </a:cubicBezTo>
                <a:cubicBezTo>
                  <a:pt x="101" y="140"/>
                  <a:pt x="113" y="135"/>
                  <a:pt x="122" y="12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moveTo>
                  <a:pt x="147" y="142"/>
                </a:moveTo>
                <a:cubicBezTo>
                  <a:pt x="127" y="122"/>
                  <a:pt x="127" y="122"/>
                  <a:pt x="127" y="122"/>
                </a:cubicBezTo>
                <a:cubicBezTo>
                  <a:pt x="135" y="113"/>
                  <a:pt x="140" y="101"/>
                  <a:pt x="140" y="88"/>
                </a:cubicBezTo>
                <a:cubicBezTo>
                  <a:pt x="140" y="75"/>
                  <a:pt x="135" y="63"/>
                  <a:pt x="127" y="5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60" y="49"/>
                  <a:pt x="168" y="67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27"/>
          <p:cNvSpPr>
            <a:spLocks noEditPoints="1"/>
          </p:cNvSpPr>
          <p:nvPr/>
        </p:nvSpPr>
        <p:spPr bwMode="auto">
          <a:xfrm>
            <a:off x="5019676" y="1558927"/>
            <a:ext cx="320675" cy="73025"/>
          </a:xfrm>
          <a:custGeom>
            <a:avLst/>
            <a:gdLst>
              <a:gd name="T0" fmla="*/ 20 w 176"/>
              <a:gd name="T1" fmla="*/ 0 h 40"/>
              <a:gd name="T2" fmla="*/ 0 w 176"/>
              <a:gd name="T3" fmla="*/ 20 h 40"/>
              <a:gd name="T4" fmla="*/ 20 w 176"/>
              <a:gd name="T5" fmla="*/ 40 h 40"/>
              <a:gd name="T6" fmla="*/ 40 w 176"/>
              <a:gd name="T7" fmla="*/ 20 h 40"/>
              <a:gd name="T8" fmla="*/ 20 w 176"/>
              <a:gd name="T9" fmla="*/ 0 h 40"/>
              <a:gd name="T10" fmla="*/ 20 w 176"/>
              <a:gd name="T11" fmla="*/ 32 h 40"/>
              <a:gd name="T12" fmla="*/ 8 w 176"/>
              <a:gd name="T13" fmla="*/ 20 h 40"/>
              <a:gd name="T14" fmla="*/ 20 w 176"/>
              <a:gd name="T15" fmla="*/ 8 h 40"/>
              <a:gd name="T16" fmla="*/ 32 w 176"/>
              <a:gd name="T17" fmla="*/ 20 h 40"/>
              <a:gd name="T18" fmla="*/ 20 w 176"/>
              <a:gd name="T19" fmla="*/ 32 h 40"/>
              <a:gd name="T20" fmla="*/ 88 w 176"/>
              <a:gd name="T21" fmla="*/ 0 h 40"/>
              <a:gd name="T22" fmla="*/ 68 w 176"/>
              <a:gd name="T23" fmla="*/ 20 h 40"/>
              <a:gd name="T24" fmla="*/ 88 w 176"/>
              <a:gd name="T25" fmla="*/ 40 h 40"/>
              <a:gd name="T26" fmla="*/ 108 w 176"/>
              <a:gd name="T27" fmla="*/ 20 h 40"/>
              <a:gd name="T28" fmla="*/ 88 w 176"/>
              <a:gd name="T29" fmla="*/ 0 h 40"/>
              <a:gd name="T30" fmla="*/ 88 w 176"/>
              <a:gd name="T31" fmla="*/ 32 h 40"/>
              <a:gd name="T32" fmla="*/ 76 w 176"/>
              <a:gd name="T33" fmla="*/ 20 h 40"/>
              <a:gd name="T34" fmla="*/ 88 w 176"/>
              <a:gd name="T35" fmla="*/ 8 h 40"/>
              <a:gd name="T36" fmla="*/ 100 w 176"/>
              <a:gd name="T37" fmla="*/ 20 h 40"/>
              <a:gd name="T38" fmla="*/ 88 w 176"/>
              <a:gd name="T39" fmla="*/ 32 h 40"/>
              <a:gd name="T40" fmla="*/ 156 w 176"/>
              <a:gd name="T41" fmla="*/ 0 h 40"/>
              <a:gd name="T42" fmla="*/ 136 w 176"/>
              <a:gd name="T43" fmla="*/ 20 h 40"/>
              <a:gd name="T44" fmla="*/ 156 w 176"/>
              <a:gd name="T45" fmla="*/ 40 h 40"/>
              <a:gd name="T46" fmla="*/ 176 w 176"/>
              <a:gd name="T47" fmla="*/ 20 h 40"/>
              <a:gd name="T48" fmla="*/ 156 w 176"/>
              <a:gd name="T49" fmla="*/ 0 h 40"/>
              <a:gd name="T50" fmla="*/ 156 w 176"/>
              <a:gd name="T51" fmla="*/ 32 h 40"/>
              <a:gd name="T52" fmla="*/ 144 w 176"/>
              <a:gd name="T53" fmla="*/ 20 h 40"/>
              <a:gd name="T54" fmla="*/ 156 w 176"/>
              <a:gd name="T55" fmla="*/ 8 h 40"/>
              <a:gd name="T56" fmla="*/ 168 w 176"/>
              <a:gd name="T57" fmla="*/ 20 h 40"/>
              <a:gd name="T58" fmla="*/ 156 w 176"/>
              <a:gd name="T59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moveTo>
                  <a:pt x="88" y="0"/>
                </a:moveTo>
                <a:cubicBezTo>
                  <a:pt x="77" y="0"/>
                  <a:pt x="68" y="9"/>
                  <a:pt x="68" y="20"/>
                </a:cubicBezTo>
                <a:cubicBezTo>
                  <a:pt x="68" y="31"/>
                  <a:pt x="77" y="40"/>
                  <a:pt x="88" y="40"/>
                </a:cubicBezTo>
                <a:cubicBezTo>
                  <a:pt x="99" y="40"/>
                  <a:pt x="108" y="31"/>
                  <a:pt x="108" y="20"/>
                </a:cubicBezTo>
                <a:cubicBezTo>
                  <a:pt x="108" y="9"/>
                  <a:pt x="99" y="0"/>
                  <a:pt x="88" y="0"/>
                </a:cubicBezTo>
                <a:moveTo>
                  <a:pt x="88" y="32"/>
                </a:moveTo>
                <a:cubicBezTo>
                  <a:pt x="81" y="32"/>
                  <a:pt x="76" y="27"/>
                  <a:pt x="76" y="20"/>
                </a:cubicBezTo>
                <a:cubicBezTo>
                  <a:pt x="76" y="13"/>
                  <a:pt x="81" y="8"/>
                  <a:pt x="88" y="8"/>
                </a:cubicBezTo>
                <a:cubicBezTo>
                  <a:pt x="95" y="8"/>
                  <a:pt x="100" y="13"/>
                  <a:pt x="100" y="20"/>
                </a:cubicBezTo>
                <a:cubicBezTo>
                  <a:pt x="100" y="27"/>
                  <a:pt x="95" y="32"/>
                  <a:pt x="88" y="32"/>
                </a:cubicBezTo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1"/>
                  <a:pt x="145" y="40"/>
                  <a:pt x="156" y="40"/>
                </a:cubicBezTo>
                <a:cubicBezTo>
                  <a:pt x="167" y="40"/>
                  <a:pt x="176" y="31"/>
                  <a:pt x="176" y="20"/>
                </a:cubicBezTo>
                <a:cubicBezTo>
                  <a:pt x="176" y="9"/>
                  <a:pt x="167" y="0"/>
                  <a:pt x="156" y="0"/>
                </a:cubicBezTo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28"/>
          <p:cNvSpPr>
            <a:spLocks noEditPoints="1"/>
          </p:cNvSpPr>
          <p:nvPr/>
        </p:nvSpPr>
        <p:spPr bwMode="auto">
          <a:xfrm>
            <a:off x="5630864" y="1435102"/>
            <a:ext cx="320675" cy="320675"/>
          </a:xfrm>
          <a:custGeom>
            <a:avLst/>
            <a:gdLst>
              <a:gd name="T0" fmla="*/ 132 w 176"/>
              <a:gd name="T1" fmla="*/ 76 h 176"/>
              <a:gd name="T2" fmla="*/ 120 w 176"/>
              <a:gd name="T3" fmla="*/ 88 h 176"/>
              <a:gd name="T4" fmla="*/ 132 w 176"/>
              <a:gd name="T5" fmla="*/ 100 h 176"/>
              <a:gd name="T6" fmla="*/ 144 w 176"/>
              <a:gd name="T7" fmla="*/ 88 h 176"/>
              <a:gd name="T8" fmla="*/ 132 w 176"/>
              <a:gd name="T9" fmla="*/ 76 h 176"/>
              <a:gd name="T10" fmla="*/ 132 w 176"/>
              <a:gd name="T11" fmla="*/ 92 h 176"/>
              <a:gd name="T12" fmla="*/ 128 w 176"/>
              <a:gd name="T13" fmla="*/ 88 h 176"/>
              <a:gd name="T14" fmla="*/ 132 w 176"/>
              <a:gd name="T15" fmla="*/ 84 h 176"/>
              <a:gd name="T16" fmla="*/ 136 w 176"/>
              <a:gd name="T17" fmla="*/ 88 h 176"/>
              <a:gd name="T18" fmla="*/ 132 w 176"/>
              <a:gd name="T19" fmla="*/ 92 h 176"/>
              <a:gd name="T20" fmla="*/ 44 w 176"/>
              <a:gd name="T21" fmla="*/ 76 h 176"/>
              <a:gd name="T22" fmla="*/ 32 w 176"/>
              <a:gd name="T23" fmla="*/ 88 h 176"/>
              <a:gd name="T24" fmla="*/ 44 w 176"/>
              <a:gd name="T25" fmla="*/ 100 h 176"/>
              <a:gd name="T26" fmla="*/ 56 w 176"/>
              <a:gd name="T27" fmla="*/ 88 h 176"/>
              <a:gd name="T28" fmla="*/ 44 w 176"/>
              <a:gd name="T29" fmla="*/ 76 h 176"/>
              <a:gd name="T30" fmla="*/ 44 w 176"/>
              <a:gd name="T31" fmla="*/ 92 h 176"/>
              <a:gd name="T32" fmla="*/ 40 w 176"/>
              <a:gd name="T33" fmla="*/ 88 h 176"/>
              <a:gd name="T34" fmla="*/ 44 w 176"/>
              <a:gd name="T35" fmla="*/ 84 h 176"/>
              <a:gd name="T36" fmla="*/ 48 w 176"/>
              <a:gd name="T37" fmla="*/ 88 h 176"/>
              <a:gd name="T38" fmla="*/ 44 w 176"/>
              <a:gd name="T39" fmla="*/ 92 h 176"/>
              <a:gd name="T40" fmla="*/ 88 w 176"/>
              <a:gd name="T41" fmla="*/ 76 h 176"/>
              <a:gd name="T42" fmla="*/ 76 w 176"/>
              <a:gd name="T43" fmla="*/ 88 h 176"/>
              <a:gd name="T44" fmla="*/ 88 w 176"/>
              <a:gd name="T45" fmla="*/ 100 h 176"/>
              <a:gd name="T46" fmla="*/ 100 w 176"/>
              <a:gd name="T47" fmla="*/ 88 h 176"/>
              <a:gd name="T48" fmla="*/ 88 w 176"/>
              <a:gd name="T49" fmla="*/ 76 h 176"/>
              <a:gd name="T50" fmla="*/ 88 w 176"/>
              <a:gd name="T51" fmla="*/ 92 h 176"/>
              <a:gd name="T52" fmla="*/ 84 w 176"/>
              <a:gd name="T53" fmla="*/ 88 h 176"/>
              <a:gd name="T54" fmla="*/ 88 w 176"/>
              <a:gd name="T55" fmla="*/ 84 h 176"/>
              <a:gd name="T56" fmla="*/ 92 w 176"/>
              <a:gd name="T57" fmla="*/ 88 h 176"/>
              <a:gd name="T58" fmla="*/ 88 w 176"/>
              <a:gd name="T59" fmla="*/ 92 h 176"/>
              <a:gd name="T60" fmla="*/ 88 w 176"/>
              <a:gd name="T61" fmla="*/ 0 h 176"/>
              <a:gd name="T62" fmla="*/ 0 w 176"/>
              <a:gd name="T63" fmla="*/ 88 h 176"/>
              <a:gd name="T64" fmla="*/ 88 w 176"/>
              <a:gd name="T65" fmla="*/ 176 h 176"/>
              <a:gd name="T66" fmla="*/ 176 w 176"/>
              <a:gd name="T67" fmla="*/ 88 h 176"/>
              <a:gd name="T68" fmla="*/ 88 w 176"/>
              <a:gd name="T69" fmla="*/ 0 h 176"/>
              <a:gd name="T70" fmla="*/ 88 w 176"/>
              <a:gd name="T71" fmla="*/ 168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88 w 176"/>
              <a:gd name="T7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32" y="76"/>
                </a:moveTo>
                <a:cubicBezTo>
                  <a:pt x="125" y="76"/>
                  <a:pt x="120" y="81"/>
                  <a:pt x="120" y="88"/>
                </a:cubicBezTo>
                <a:cubicBezTo>
                  <a:pt x="120" y="95"/>
                  <a:pt x="125" y="100"/>
                  <a:pt x="132" y="100"/>
                </a:cubicBezTo>
                <a:cubicBezTo>
                  <a:pt x="139" y="100"/>
                  <a:pt x="144" y="95"/>
                  <a:pt x="144" y="88"/>
                </a:cubicBezTo>
                <a:cubicBezTo>
                  <a:pt x="144" y="81"/>
                  <a:pt x="139" y="76"/>
                  <a:pt x="132" y="76"/>
                </a:cubicBezTo>
                <a:moveTo>
                  <a:pt x="132" y="92"/>
                </a:moveTo>
                <a:cubicBezTo>
                  <a:pt x="130" y="92"/>
                  <a:pt x="128" y="90"/>
                  <a:pt x="128" y="88"/>
                </a:cubicBezTo>
                <a:cubicBezTo>
                  <a:pt x="128" y="86"/>
                  <a:pt x="130" y="84"/>
                  <a:pt x="132" y="84"/>
                </a:cubicBezTo>
                <a:cubicBezTo>
                  <a:pt x="134" y="84"/>
                  <a:pt x="136" y="86"/>
                  <a:pt x="136" y="88"/>
                </a:cubicBezTo>
                <a:cubicBezTo>
                  <a:pt x="136" y="90"/>
                  <a:pt x="134" y="92"/>
                  <a:pt x="132" y="92"/>
                </a:cubicBezTo>
                <a:moveTo>
                  <a:pt x="44" y="76"/>
                </a:moveTo>
                <a:cubicBezTo>
                  <a:pt x="37" y="76"/>
                  <a:pt x="32" y="81"/>
                  <a:pt x="32" y="88"/>
                </a:cubicBezTo>
                <a:cubicBezTo>
                  <a:pt x="32" y="95"/>
                  <a:pt x="37" y="100"/>
                  <a:pt x="44" y="100"/>
                </a:cubicBezTo>
                <a:cubicBezTo>
                  <a:pt x="51" y="100"/>
                  <a:pt x="56" y="95"/>
                  <a:pt x="56" y="88"/>
                </a:cubicBezTo>
                <a:cubicBezTo>
                  <a:pt x="56" y="81"/>
                  <a:pt x="51" y="76"/>
                  <a:pt x="44" y="76"/>
                </a:cubicBezTo>
                <a:moveTo>
                  <a:pt x="44" y="92"/>
                </a:moveTo>
                <a:cubicBezTo>
                  <a:pt x="42" y="92"/>
                  <a:pt x="40" y="90"/>
                  <a:pt x="40" y="88"/>
                </a:cubicBezTo>
                <a:cubicBezTo>
                  <a:pt x="40" y="86"/>
                  <a:pt x="42" y="84"/>
                  <a:pt x="44" y="84"/>
                </a:cubicBezTo>
                <a:cubicBezTo>
                  <a:pt x="46" y="84"/>
                  <a:pt x="48" y="86"/>
                  <a:pt x="48" y="88"/>
                </a:cubicBezTo>
                <a:cubicBezTo>
                  <a:pt x="48" y="90"/>
                  <a:pt x="46" y="92"/>
                  <a:pt x="44" y="92"/>
                </a:cubicBezTo>
                <a:moveTo>
                  <a:pt x="88" y="76"/>
                </a:moveTo>
                <a:cubicBezTo>
                  <a:pt x="81" y="76"/>
                  <a:pt x="76" y="81"/>
                  <a:pt x="76" y="88"/>
                </a:cubicBezTo>
                <a:cubicBezTo>
                  <a:pt x="76" y="95"/>
                  <a:pt x="81" y="100"/>
                  <a:pt x="88" y="100"/>
                </a:cubicBezTo>
                <a:cubicBezTo>
                  <a:pt x="95" y="100"/>
                  <a:pt x="100" y="95"/>
                  <a:pt x="100" y="88"/>
                </a:cubicBezTo>
                <a:cubicBezTo>
                  <a:pt x="100" y="81"/>
                  <a:pt x="95" y="76"/>
                  <a:pt x="88" y="76"/>
                </a:cubicBezTo>
                <a:moveTo>
                  <a:pt x="88" y="92"/>
                </a:moveTo>
                <a:cubicBezTo>
                  <a:pt x="86" y="92"/>
                  <a:pt x="84" y="90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0"/>
                  <a:pt x="90" y="92"/>
                  <a:pt x="88" y="9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29"/>
          <p:cNvSpPr>
            <a:spLocks noEditPoints="1"/>
          </p:cNvSpPr>
          <p:nvPr/>
        </p:nvSpPr>
        <p:spPr bwMode="auto">
          <a:xfrm>
            <a:off x="6242051" y="1435102"/>
            <a:ext cx="320675" cy="320675"/>
          </a:xfrm>
          <a:custGeom>
            <a:avLst/>
            <a:gdLst>
              <a:gd name="T0" fmla="*/ 44 w 176"/>
              <a:gd name="T1" fmla="*/ 132 h 176"/>
              <a:gd name="T2" fmla="*/ 78 w 176"/>
              <a:gd name="T3" fmla="*/ 126 h 176"/>
              <a:gd name="T4" fmla="*/ 170 w 176"/>
              <a:gd name="T5" fmla="*/ 34 h 176"/>
              <a:gd name="T6" fmla="*/ 176 w 176"/>
              <a:gd name="T7" fmla="*/ 20 h 176"/>
              <a:gd name="T8" fmla="*/ 156 w 176"/>
              <a:gd name="T9" fmla="*/ 0 h 176"/>
              <a:gd name="T10" fmla="*/ 142 w 176"/>
              <a:gd name="T11" fmla="*/ 6 h 176"/>
              <a:gd name="T12" fmla="*/ 50 w 176"/>
              <a:gd name="T13" fmla="*/ 98 h 176"/>
              <a:gd name="T14" fmla="*/ 44 w 176"/>
              <a:gd name="T15" fmla="*/ 132 h 176"/>
              <a:gd name="T16" fmla="*/ 148 w 176"/>
              <a:gd name="T17" fmla="*/ 12 h 176"/>
              <a:gd name="T18" fmla="*/ 156 w 176"/>
              <a:gd name="T19" fmla="*/ 8 h 176"/>
              <a:gd name="T20" fmla="*/ 168 w 176"/>
              <a:gd name="T21" fmla="*/ 20 h 176"/>
              <a:gd name="T22" fmla="*/ 164 w 176"/>
              <a:gd name="T23" fmla="*/ 28 h 176"/>
              <a:gd name="T24" fmla="*/ 159 w 176"/>
              <a:gd name="T25" fmla="*/ 34 h 176"/>
              <a:gd name="T26" fmla="*/ 142 w 176"/>
              <a:gd name="T27" fmla="*/ 17 h 176"/>
              <a:gd name="T28" fmla="*/ 148 w 176"/>
              <a:gd name="T29" fmla="*/ 12 h 176"/>
              <a:gd name="T30" fmla="*/ 137 w 176"/>
              <a:gd name="T31" fmla="*/ 22 h 176"/>
              <a:gd name="T32" fmla="*/ 154 w 176"/>
              <a:gd name="T33" fmla="*/ 39 h 176"/>
              <a:gd name="T34" fmla="*/ 80 w 176"/>
              <a:gd name="T35" fmla="*/ 113 h 176"/>
              <a:gd name="T36" fmla="*/ 80 w 176"/>
              <a:gd name="T37" fmla="*/ 96 h 176"/>
              <a:gd name="T38" fmla="*/ 63 w 176"/>
              <a:gd name="T39" fmla="*/ 96 h 176"/>
              <a:gd name="T40" fmla="*/ 137 w 176"/>
              <a:gd name="T41" fmla="*/ 22 h 176"/>
              <a:gd name="T42" fmla="*/ 57 w 176"/>
              <a:gd name="T43" fmla="*/ 104 h 176"/>
              <a:gd name="T44" fmla="*/ 72 w 176"/>
              <a:gd name="T45" fmla="*/ 104 h 176"/>
              <a:gd name="T46" fmla="*/ 72 w 176"/>
              <a:gd name="T47" fmla="*/ 119 h 176"/>
              <a:gd name="T48" fmla="*/ 54 w 176"/>
              <a:gd name="T49" fmla="*/ 122 h 176"/>
              <a:gd name="T50" fmla="*/ 57 w 176"/>
              <a:gd name="T51" fmla="*/ 104 h 176"/>
              <a:gd name="T52" fmla="*/ 172 w 176"/>
              <a:gd name="T53" fmla="*/ 60 h 176"/>
              <a:gd name="T54" fmla="*/ 168 w 176"/>
              <a:gd name="T55" fmla="*/ 64 h 176"/>
              <a:gd name="T56" fmla="*/ 168 w 176"/>
              <a:gd name="T57" fmla="*/ 152 h 176"/>
              <a:gd name="T58" fmla="*/ 152 w 176"/>
              <a:gd name="T59" fmla="*/ 168 h 176"/>
              <a:gd name="T60" fmla="*/ 24 w 176"/>
              <a:gd name="T61" fmla="*/ 168 h 176"/>
              <a:gd name="T62" fmla="*/ 8 w 176"/>
              <a:gd name="T63" fmla="*/ 152 h 176"/>
              <a:gd name="T64" fmla="*/ 8 w 176"/>
              <a:gd name="T65" fmla="*/ 24 h 176"/>
              <a:gd name="T66" fmla="*/ 24 w 176"/>
              <a:gd name="T67" fmla="*/ 8 h 176"/>
              <a:gd name="T68" fmla="*/ 112 w 176"/>
              <a:gd name="T69" fmla="*/ 8 h 176"/>
              <a:gd name="T70" fmla="*/ 116 w 176"/>
              <a:gd name="T71" fmla="*/ 4 h 176"/>
              <a:gd name="T72" fmla="*/ 112 w 176"/>
              <a:gd name="T73" fmla="*/ 0 h 176"/>
              <a:gd name="T74" fmla="*/ 24 w 176"/>
              <a:gd name="T75" fmla="*/ 0 h 176"/>
              <a:gd name="T76" fmla="*/ 0 w 176"/>
              <a:gd name="T77" fmla="*/ 24 h 176"/>
              <a:gd name="T78" fmla="*/ 0 w 176"/>
              <a:gd name="T79" fmla="*/ 152 h 176"/>
              <a:gd name="T80" fmla="*/ 24 w 176"/>
              <a:gd name="T81" fmla="*/ 176 h 176"/>
              <a:gd name="T82" fmla="*/ 152 w 176"/>
              <a:gd name="T83" fmla="*/ 176 h 176"/>
              <a:gd name="T84" fmla="*/ 176 w 176"/>
              <a:gd name="T85" fmla="*/ 152 h 176"/>
              <a:gd name="T86" fmla="*/ 176 w 176"/>
              <a:gd name="T87" fmla="*/ 64 h 176"/>
              <a:gd name="T88" fmla="*/ 172 w 176"/>
              <a:gd name="T89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44" y="132"/>
                </a:moveTo>
                <a:cubicBezTo>
                  <a:pt x="78" y="126"/>
                  <a:pt x="78" y="126"/>
                  <a:pt x="78" y="126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74" y="31"/>
                  <a:pt x="176" y="26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ubicBezTo>
                  <a:pt x="150" y="0"/>
                  <a:pt x="145" y="2"/>
                  <a:pt x="142" y="6"/>
                </a:cubicBezTo>
                <a:cubicBezTo>
                  <a:pt x="50" y="98"/>
                  <a:pt x="50" y="98"/>
                  <a:pt x="50" y="98"/>
                </a:cubicBezTo>
                <a:lnTo>
                  <a:pt x="44" y="132"/>
                </a:lnTo>
                <a:close/>
                <a:moveTo>
                  <a:pt x="148" y="12"/>
                </a:moveTo>
                <a:cubicBezTo>
                  <a:pt x="150" y="9"/>
                  <a:pt x="153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3"/>
                  <a:pt x="167" y="26"/>
                  <a:pt x="164" y="28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lnTo>
                  <a:pt x="148" y="12"/>
                </a:lnTo>
                <a:close/>
                <a:moveTo>
                  <a:pt x="137" y="22"/>
                </a:moveTo>
                <a:cubicBezTo>
                  <a:pt x="154" y="39"/>
                  <a:pt x="154" y="39"/>
                  <a:pt x="154" y="39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137" y="22"/>
                </a:lnTo>
                <a:close/>
                <a:moveTo>
                  <a:pt x="57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54" y="122"/>
                  <a:pt x="54" y="122"/>
                  <a:pt x="54" y="122"/>
                </a:cubicBezTo>
                <a:lnTo>
                  <a:pt x="57" y="104"/>
                </a:lnTo>
                <a:close/>
                <a:moveTo>
                  <a:pt x="172" y="60"/>
                </a:moveTo>
                <a:cubicBezTo>
                  <a:pt x="170" y="60"/>
                  <a:pt x="168" y="62"/>
                  <a:pt x="168" y="64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161"/>
                  <a:pt x="161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4" y="8"/>
                  <a:pt x="116" y="6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5" y="176"/>
                  <a:pt x="176" y="165"/>
                  <a:pt x="176" y="152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2"/>
                  <a:pt x="174" y="60"/>
                  <a:pt x="172" y="6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0"/>
          <p:cNvSpPr>
            <a:spLocks noEditPoints="1"/>
          </p:cNvSpPr>
          <p:nvPr/>
        </p:nvSpPr>
        <p:spPr bwMode="auto">
          <a:xfrm>
            <a:off x="6853239" y="1435102"/>
            <a:ext cx="320675" cy="320675"/>
          </a:xfrm>
          <a:custGeom>
            <a:avLst/>
            <a:gdLst>
              <a:gd name="T0" fmla="*/ 144 w 176"/>
              <a:gd name="T1" fmla="*/ 0 h 176"/>
              <a:gd name="T2" fmla="*/ 121 w 176"/>
              <a:gd name="T3" fmla="*/ 9 h 176"/>
              <a:gd name="T4" fmla="*/ 13 w 176"/>
              <a:gd name="T5" fmla="*/ 117 h 176"/>
              <a:gd name="T6" fmla="*/ 0 w 176"/>
              <a:gd name="T7" fmla="*/ 176 h 176"/>
              <a:gd name="T8" fmla="*/ 59 w 176"/>
              <a:gd name="T9" fmla="*/ 163 h 176"/>
              <a:gd name="T10" fmla="*/ 167 w 176"/>
              <a:gd name="T11" fmla="*/ 55 h 176"/>
              <a:gd name="T12" fmla="*/ 176 w 176"/>
              <a:gd name="T13" fmla="*/ 32 h 176"/>
              <a:gd name="T14" fmla="*/ 144 w 176"/>
              <a:gd name="T15" fmla="*/ 0 h 176"/>
              <a:gd name="T16" fmla="*/ 52 w 176"/>
              <a:gd name="T17" fmla="*/ 155 h 176"/>
              <a:gd name="T18" fmla="*/ 24 w 176"/>
              <a:gd name="T19" fmla="*/ 162 h 176"/>
              <a:gd name="T20" fmla="*/ 24 w 176"/>
              <a:gd name="T21" fmla="*/ 152 h 176"/>
              <a:gd name="T22" fmla="*/ 14 w 176"/>
              <a:gd name="T23" fmla="*/ 152 h 176"/>
              <a:gd name="T24" fmla="*/ 21 w 176"/>
              <a:gd name="T25" fmla="*/ 124 h 176"/>
              <a:gd name="T26" fmla="*/ 52 w 176"/>
              <a:gd name="T27" fmla="*/ 124 h 176"/>
              <a:gd name="T28" fmla="*/ 52 w 176"/>
              <a:gd name="T29" fmla="*/ 155 h 176"/>
              <a:gd name="T30" fmla="*/ 60 w 176"/>
              <a:gd name="T31" fmla="*/ 150 h 176"/>
              <a:gd name="T32" fmla="*/ 60 w 176"/>
              <a:gd name="T33" fmla="*/ 120 h 176"/>
              <a:gd name="T34" fmla="*/ 56 w 176"/>
              <a:gd name="T35" fmla="*/ 116 h 176"/>
              <a:gd name="T36" fmla="*/ 26 w 176"/>
              <a:gd name="T37" fmla="*/ 116 h 176"/>
              <a:gd name="T38" fmla="*/ 112 w 176"/>
              <a:gd name="T39" fmla="*/ 30 h 176"/>
              <a:gd name="T40" fmla="*/ 146 w 176"/>
              <a:gd name="T41" fmla="*/ 64 h 176"/>
              <a:gd name="T42" fmla="*/ 60 w 176"/>
              <a:gd name="T43" fmla="*/ 150 h 176"/>
              <a:gd name="T44" fmla="*/ 161 w 176"/>
              <a:gd name="T45" fmla="*/ 49 h 176"/>
              <a:gd name="T46" fmla="*/ 152 w 176"/>
              <a:gd name="T47" fmla="*/ 58 h 176"/>
              <a:gd name="T48" fmla="*/ 118 w 176"/>
              <a:gd name="T49" fmla="*/ 24 h 176"/>
              <a:gd name="T50" fmla="*/ 127 w 176"/>
              <a:gd name="T51" fmla="*/ 15 h 176"/>
              <a:gd name="T52" fmla="*/ 144 w 176"/>
              <a:gd name="T53" fmla="*/ 8 h 176"/>
              <a:gd name="T54" fmla="*/ 168 w 176"/>
              <a:gd name="T55" fmla="*/ 32 h 176"/>
              <a:gd name="T56" fmla="*/ 161 w 176"/>
              <a:gd name="T57" fmla="*/ 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76">
                <a:moveTo>
                  <a:pt x="144" y="0"/>
                </a:moveTo>
                <a:cubicBezTo>
                  <a:pt x="135" y="0"/>
                  <a:pt x="127" y="4"/>
                  <a:pt x="121" y="9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0" y="176"/>
                  <a:pt x="0" y="176"/>
                  <a:pt x="0" y="176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72" y="49"/>
                  <a:pt x="176" y="41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moveTo>
                  <a:pt x="52" y="155"/>
                </a:moveTo>
                <a:cubicBezTo>
                  <a:pt x="24" y="162"/>
                  <a:pt x="24" y="162"/>
                  <a:pt x="24" y="16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52" y="124"/>
                  <a:pt x="52" y="124"/>
                  <a:pt x="52" y="124"/>
                </a:cubicBezTo>
                <a:lnTo>
                  <a:pt x="52" y="155"/>
                </a:lnTo>
                <a:close/>
                <a:moveTo>
                  <a:pt x="60" y="150"/>
                </a:moveTo>
                <a:cubicBezTo>
                  <a:pt x="60" y="120"/>
                  <a:pt x="60" y="120"/>
                  <a:pt x="60" y="120"/>
                </a:cubicBezTo>
                <a:cubicBezTo>
                  <a:pt x="60" y="118"/>
                  <a:pt x="58" y="116"/>
                  <a:pt x="5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46" y="64"/>
                  <a:pt x="146" y="64"/>
                  <a:pt x="146" y="64"/>
                </a:cubicBezTo>
                <a:lnTo>
                  <a:pt x="60" y="150"/>
                </a:lnTo>
                <a:close/>
                <a:moveTo>
                  <a:pt x="161" y="49"/>
                </a:moveTo>
                <a:cubicBezTo>
                  <a:pt x="152" y="58"/>
                  <a:pt x="152" y="58"/>
                  <a:pt x="152" y="58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5"/>
                  <a:pt x="13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cubicBezTo>
                  <a:pt x="168" y="39"/>
                  <a:pt x="165" y="45"/>
                  <a:pt x="161" y="4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1"/>
          <p:cNvSpPr>
            <a:spLocks noEditPoints="1"/>
          </p:cNvSpPr>
          <p:nvPr/>
        </p:nvSpPr>
        <p:spPr bwMode="auto">
          <a:xfrm>
            <a:off x="7464426" y="1449388"/>
            <a:ext cx="320675" cy="292100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72 h 160"/>
              <a:gd name="T4" fmla="*/ 25 w 176"/>
              <a:gd name="T5" fmla="*/ 122 h 160"/>
              <a:gd name="T6" fmla="*/ 16 w 176"/>
              <a:gd name="T7" fmla="*/ 160 h 160"/>
              <a:gd name="T8" fmla="*/ 63 w 176"/>
              <a:gd name="T9" fmla="*/ 141 h 160"/>
              <a:gd name="T10" fmla="*/ 88 w 176"/>
              <a:gd name="T11" fmla="*/ 144 h 160"/>
              <a:gd name="T12" fmla="*/ 176 w 176"/>
              <a:gd name="T13" fmla="*/ 72 h 160"/>
              <a:gd name="T14" fmla="*/ 88 w 176"/>
              <a:gd name="T15" fmla="*/ 0 h 160"/>
              <a:gd name="T16" fmla="*/ 88 w 176"/>
              <a:gd name="T17" fmla="*/ 136 h 160"/>
              <a:gd name="T18" fmla="*/ 65 w 176"/>
              <a:gd name="T19" fmla="*/ 133 h 160"/>
              <a:gd name="T20" fmla="*/ 63 w 176"/>
              <a:gd name="T21" fmla="*/ 133 h 160"/>
              <a:gd name="T22" fmla="*/ 60 w 176"/>
              <a:gd name="T23" fmla="*/ 134 h 160"/>
              <a:gd name="T24" fmla="*/ 27 w 176"/>
              <a:gd name="T25" fmla="*/ 147 h 160"/>
              <a:gd name="T26" fmla="*/ 33 w 176"/>
              <a:gd name="T27" fmla="*/ 124 h 160"/>
              <a:gd name="T28" fmla="*/ 30 w 176"/>
              <a:gd name="T29" fmla="*/ 116 h 160"/>
              <a:gd name="T30" fmla="*/ 8 w 176"/>
              <a:gd name="T31" fmla="*/ 72 h 160"/>
              <a:gd name="T32" fmla="*/ 88 w 176"/>
              <a:gd name="T33" fmla="*/ 8 h 160"/>
              <a:gd name="T34" fmla="*/ 168 w 176"/>
              <a:gd name="T35" fmla="*/ 72 h 160"/>
              <a:gd name="T36" fmla="*/ 88 w 176"/>
              <a:gd name="T3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2"/>
          <p:cNvSpPr>
            <a:spLocks noEditPoints="1"/>
          </p:cNvSpPr>
          <p:nvPr/>
        </p:nvSpPr>
        <p:spPr bwMode="auto">
          <a:xfrm>
            <a:off x="8075614" y="1449388"/>
            <a:ext cx="320675" cy="292100"/>
          </a:xfrm>
          <a:custGeom>
            <a:avLst/>
            <a:gdLst>
              <a:gd name="T0" fmla="*/ 48 w 176"/>
              <a:gd name="T1" fmla="*/ 60 h 160"/>
              <a:gd name="T2" fmla="*/ 36 w 176"/>
              <a:gd name="T3" fmla="*/ 72 h 160"/>
              <a:gd name="T4" fmla="*/ 48 w 176"/>
              <a:gd name="T5" fmla="*/ 84 h 160"/>
              <a:gd name="T6" fmla="*/ 60 w 176"/>
              <a:gd name="T7" fmla="*/ 72 h 160"/>
              <a:gd name="T8" fmla="*/ 48 w 176"/>
              <a:gd name="T9" fmla="*/ 60 h 160"/>
              <a:gd name="T10" fmla="*/ 88 w 176"/>
              <a:gd name="T11" fmla="*/ 60 h 160"/>
              <a:gd name="T12" fmla="*/ 76 w 176"/>
              <a:gd name="T13" fmla="*/ 72 h 160"/>
              <a:gd name="T14" fmla="*/ 88 w 176"/>
              <a:gd name="T15" fmla="*/ 84 h 160"/>
              <a:gd name="T16" fmla="*/ 100 w 176"/>
              <a:gd name="T17" fmla="*/ 72 h 160"/>
              <a:gd name="T18" fmla="*/ 88 w 176"/>
              <a:gd name="T19" fmla="*/ 60 h 160"/>
              <a:gd name="T20" fmla="*/ 88 w 176"/>
              <a:gd name="T21" fmla="*/ 0 h 160"/>
              <a:gd name="T22" fmla="*/ 0 w 176"/>
              <a:gd name="T23" fmla="*/ 72 h 160"/>
              <a:gd name="T24" fmla="*/ 25 w 176"/>
              <a:gd name="T25" fmla="*/ 122 h 160"/>
              <a:gd name="T26" fmla="*/ 16 w 176"/>
              <a:gd name="T27" fmla="*/ 160 h 160"/>
              <a:gd name="T28" fmla="*/ 63 w 176"/>
              <a:gd name="T29" fmla="*/ 141 h 160"/>
              <a:gd name="T30" fmla="*/ 88 w 176"/>
              <a:gd name="T31" fmla="*/ 144 h 160"/>
              <a:gd name="T32" fmla="*/ 176 w 176"/>
              <a:gd name="T33" fmla="*/ 72 h 160"/>
              <a:gd name="T34" fmla="*/ 88 w 176"/>
              <a:gd name="T35" fmla="*/ 0 h 160"/>
              <a:gd name="T36" fmla="*/ 88 w 176"/>
              <a:gd name="T37" fmla="*/ 136 h 160"/>
              <a:gd name="T38" fmla="*/ 65 w 176"/>
              <a:gd name="T39" fmla="*/ 133 h 160"/>
              <a:gd name="T40" fmla="*/ 63 w 176"/>
              <a:gd name="T41" fmla="*/ 133 h 160"/>
              <a:gd name="T42" fmla="*/ 60 w 176"/>
              <a:gd name="T43" fmla="*/ 134 h 160"/>
              <a:gd name="T44" fmla="*/ 27 w 176"/>
              <a:gd name="T45" fmla="*/ 147 h 160"/>
              <a:gd name="T46" fmla="*/ 33 w 176"/>
              <a:gd name="T47" fmla="*/ 124 h 160"/>
              <a:gd name="T48" fmla="*/ 30 w 176"/>
              <a:gd name="T49" fmla="*/ 116 h 160"/>
              <a:gd name="T50" fmla="*/ 8 w 176"/>
              <a:gd name="T51" fmla="*/ 72 h 160"/>
              <a:gd name="T52" fmla="*/ 88 w 176"/>
              <a:gd name="T53" fmla="*/ 8 h 160"/>
              <a:gd name="T54" fmla="*/ 168 w 176"/>
              <a:gd name="T55" fmla="*/ 72 h 160"/>
              <a:gd name="T56" fmla="*/ 88 w 176"/>
              <a:gd name="T57" fmla="*/ 136 h 160"/>
              <a:gd name="T58" fmla="*/ 128 w 176"/>
              <a:gd name="T59" fmla="*/ 60 h 160"/>
              <a:gd name="T60" fmla="*/ 116 w 176"/>
              <a:gd name="T61" fmla="*/ 72 h 160"/>
              <a:gd name="T62" fmla="*/ 128 w 176"/>
              <a:gd name="T63" fmla="*/ 84 h 160"/>
              <a:gd name="T64" fmla="*/ 140 w 176"/>
              <a:gd name="T65" fmla="*/ 72 h 160"/>
              <a:gd name="T66" fmla="*/ 128 w 176"/>
              <a:gd name="T67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48" y="60"/>
                </a:moveTo>
                <a:cubicBezTo>
                  <a:pt x="41" y="60"/>
                  <a:pt x="36" y="65"/>
                  <a:pt x="36" y="72"/>
                </a:cubicBezTo>
                <a:cubicBezTo>
                  <a:pt x="36" y="79"/>
                  <a:pt x="41" y="84"/>
                  <a:pt x="48" y="84"/>
                </a:cubicBezTo>
                <a:cubicBezTo>
                  <a:pt x="55" y="84"/>
                  <a:pt x="60" y="79"/>
                  <a:pt x="60" y="72"/>
                </a:cubicBezTo>
                <a:cubicBezTo>
                  <a:pt x="60" y="65"/>
                  <a:pt x="55" y="60"/>
                  <a:pt x="48" y="60"/>
                </a:cubicBezTo>
                <a:moveTo>
                  <a:pt x="88" y="60"/>
                </a:moveTo>
                <a:cubicBezTo>
                  <a:pt x="81" y="60"/>
                  <a:pt x="76" y="65"/>
                  <a:pt x="76" y="72"/>
                </a:cubicBezTo>
                <a:cubicBezTo>
                  <a:pt x="76" y="79"/>
                  <a:pt x="81" y="84"/>
                  <a:pt x="88" y="84"/>
                </a:cubicBezTo>
                <a:cubicBezTo>
                  <a:pt x="95" y="84"/>
                  <a:pt x="100" y="79"/>
                  <a:pt x="100" y="72"/>
                </a:cubicBezTo>
                <a:cubicBezTo>
                  <a:pt x="100" y="65"/>
                  <a:pt x="95" y="60"/>
                  <a:pt x="88" y="60"/>
                </a:cubicBezTo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moveTo>
                  <a:pt x="128" y="60"/>
                </a:moveTo>
                <a:cubicBezTo>
                  <a:pt x="121" y="60"/>
                  <a:pt x="116" y="65"/>
                  <a:pt x="116" y="72"/>
                </a:cubicBezTo>
                <a:cubicBezTo>
                  <a:pt x="116" y="79"/>
                  <a:pt x="121" y="84"/>
                  <a:pt x="128" y="84"/>
                </a:cubicBezTo>
                <a:cubicBezTo>
                  <a:pt x="135" y="84"/>
                  <a:pt x="140" y="79"/>
                  <a:pt x="140" y="72"/>
                </a:cubicBezTo>
                <a:cubicBezTo>
                  <a:pt x="140" y="65"/>
                  <a:pt x="135" y="60"/>
                  <a:pt x="128" y="6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8686801" y="1449388"/>
            <a:ext cx="320675" cy="292100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3186114" y="2046289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29 w 176"/>
              <a:gd name="T15" fmla="*/ 34 h 176"/>
              <a:gd name="T16" fmla="*/ 142 w 176"/>
              <a:gd name="T17" fmla="*/ 147 h 176"/>
              <a:gd name="T18" fmla="*/ 88 w 176"/>
              <a:gd name="T19" fmla="*/ 168 h 176"/>
              <a:gd name="T20" fmla="*/ 147 w 176"/>
              <a:gd name="T21" fmla="*/ 142 h 176"/>
              <a:gd name="T22" fmla="*/ 34 w 176"/>
              <a:gd name="T23" fmla="*/ 29 h 176"/>
              <a:gd name="T24" fmla="*/ 88 w 176"/>
              <a:gd name="T25" fmla="*/ 8 h 176"/>
              <a:gd name="T26" fmla="*/ 168 w 176"/>
              <a:gd name="T27" fmla="*/ 88 h 176"/>
              <a:gd name="T28" fmla="*/ 147 w 176"/>
              <a:gd name="T29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67"/>
                  <a:pt x="16" y="49"/>
                  <a:pt x="29" y="34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moveTo>
                  <a:pt x="147" y="142"/>
                </a:move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3797301" y="2046289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4408489" y="2046289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3 w 176"/>
              <a:gd name="T21" fmla="*/ 128 h 176"/>
              <a:gd name="T22" fmla="*/ 94 w 176"/>
              <a:gd name="T23" fmla="*/ 128 h 176"/>
              <a:gd name="T24" fmla="*/ 94 w 176"/>
              <a:gd name="T25" fmla="*/ 115 h 176"/>
              <a:gd name="T26" fmla="*/ 83 w 176"/>
              <a:gd name="T27" fmla="*/ 115 h 176"/>
              <a:gd name="T28" fmla="*/ 83 w 176"/>
              <a:gd name="T29" fmla="*/ 128 h 176"/>
              <a:gd name="T30" fmla="*/ 106 w 176"/>
              <a:gd name="T31" fmla="*/ 53 h 176"/>
              <a:gd name="T32" fmla="*/ 98 w 176"/>
              <a:gd name="T33" fmla="*/ 49 h 176"/>
              <a:gd name="T34" fmla="*/ 89 w 176"/>
              <a:gd name="T35" fmla="*/ 48 h 176"/>
              <a:gd name="T36" fmla="*/ 78 w 176"/>
              <a:gd name="T37" fmla="*/ 50 h 176"/>
              <a:gd name="T38" fmla="*/ 70 w 176"/>
              <a:gd name="T39" fmla="*/ 55 h 176"/>
              <a:gd name="T40" fmla="*/ 65 w 176"/>
              <a:gd name="T41" fmla="*/ 63 h 176"/>
              <a:gd name="T42" fmla="*/ 63 w 176"/>
              <a:gd name="T43" fmla="*/ 74 h 176"/>
              <a:gd name="T44" fmla="*/ 63 w 176"/>
              <a:gd name="T45" fmla="*/ 75 h 176"/>
              <a:gd name="T46" fmla="*/ 72 w 176"/>
              <a:gd name="T47" fmla="*/ 75 h 176"/>
              <a:gd name="T48" fmla="*/ 72 w 176"/>
              <a:gd name="T49" fmla="*/ 74 h 176"/>
              <a:gd name="T50" fmla="*/ 73 w 176"/>
              <a:gd name="T51" fmla="*/ 67 h 176"/>
              <a:gd name="T52" fmla="*/ 76 w 176"/>
              <a:gd name="T53" fmla="*/ 61 h 176"/>
              <a:gd name="T54" fmla="*/ 82 w 176"/>
              <a:gd name="T55" fmla="*/ 57 h 176"/>
              <a:gd name="T56" fmla="*/ 89 w 176"/>
              <a:gd name="T57" fmla="*/ 56 h 176"/>
              <a:gd name="T58" fmla="*/ 95 w 176"/>
              <a:gd name="T59" fmla="*/ 57 h 176"/>
              <a:gd name="T60" fmla="*/ 100 w 176"/>
              <a:gd name="T61" fmla="*/ 59 h 176"/>
              <a:gd name="T62" fmla="*/ 103 w 176"/>
              <a:gd name="T63" fmla="*/ 64 h 176"/>
              <a:gd name="T64" fmla="*/ 104 w 176"/>
              <a:gd name="T65" fmla="*/ 69 h 176"/>
              <a:gd name="T66" fmla="*/ 102 w 176"/>
              <a:gd name="T67" fmla="*/ 76 h 176"/>
              <a:gd name="T68" fmla="*/ 97 w 176"/>
              <a:gd name="T69" fmla="*/ 82 h 176"/>
              <a:gd name="T70" fmla="*/ 91 w 176"/>
              <a:gd name="T71" fmla="*/ 88 h 176"/>
              <a:gd name="T72" fmla="*/ 87 w 176"/>
              <a:gd name="T73" fmla="*/ 93 h 176"/>
              <a:gd name="T74" fmla="*/ 85 w 176"/>
              <a:gd name="T75" fmla="*/ 99 h 176"/>
              <a:gd name="T76" fmla="*/ 84 w 176"/>
              <a:gd name="T77" fmla="*/ 108 h 176"/>
              <a:gd name="T78" fmla="*/ 84 w 176"/>
              <a:gd name="T79" fmla="*/ 109 h 176"/>
              <a:gd name="T80" fmla="*/ 93 w 176"/>
              <a:gd name="T81" fmla="*/ 109 h 176"/>
              <a:gd name="T82" fmla="*/ 93 w 176"/>
              <a:gd name="T83" fmla="*/ 108 h 176"/>
              <a:gd name="T84" fmla="*/ 93 w 176"/>
              <a:gd name="T85" fmla="*/ 100 h 176"/>
              <a:gd name="T86" fmla="*/ 95 w 176"/>
              <a:gd name="T87" fmla="*/ 96 h 176"/>
              <a:gd name="T88" fmla="*/ 97 w 176"/>
              <a:gd name="T89" fmla="*/ 93 h 176"/>
              <a:gd name="T90" fmla="*/ 103 w 176"/>
              <a:gd name="T91" fmla="*/ 88 h 176"/>
              <a:gd name="T92" fmla="*/ 110 w 176"/>
              <a:gd name="T93" fmla="*/ 79 h 176"/>
              <a:gd name="T94" fmla="*/ 113 w 176"/>
              <a:gd name="T95" fmla="*/ 69 h 176"/>
              <a:gd name="T96" fmla="*/ 111 w 176"/>
              <a:gd name="T97" fmla="*/ 60 h 176"/>
              <a:gd name="T98" fmla="*/ 106 w 176"/>
              <a:gd name="T99" fmla="*/ 5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3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3" y="115"/>
                  <a:pt x="83" y="115"/>
                  <a:pt x="83" y="115"/>
                </a:cubicBezTo>
                <a:lnTo>
                  <a:pt x="83" y="128"/>
                </a:lnTo>
                <a:close/>
                <a:moveTo>
                  <a:pt x="106" y="53"/>
                </a:moveTo>
                <a:cubicBezTo>
                  <a:pt x="104" y="52"/>
                  <a:pt x="101" y="50"/>
                  <a:pt x="98" y="49"/>
                </a:cubicBezTo>
                <a:cubicBezTo>
                  <a:pt x="96" y="48"/>
                  <a:pt x="93" y="48"/>
                  <a:pt x="89" y="48"/>
                </a:cubicBezTo>
                <a:cubicBezTo>
                  <a:pt x="85" y="48"/>
                  <a:pt x="82" y="49"/>
                  <a:pt x="78" y="50"/>
                </a:cubicBezTo>
                <a:cubicBezTo>
                  <a:pt x="75" y="51"/>
                  <a:pt x="73" y="53"/>
                  <a:pt x="70" y="55"/>
                </a:cubicBezTo>
                <a:cubicBezTo>
                  <a:pt x="68" y="57"/>
                  <a:pt x="66" y="60"/>
                  <a:pt x="65" y="63"/>
                </a:cubicBezTo>
                <a:cubicBezTo>
                  <a:pt x="64" y="67"/>
                  <a:pt x="63" y="70"/>
                  <a:pt x="63" y="74"/>
                </a:cubicBezTo>
                <a:cubicBezTo>
                  <a:pt x="63" y="75"/>
                  <a:pt x="63" y="75"/>
                  <a:pt x="63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1"/>
                  <a:pt x="73" y="69"/>
                  <a:pt x="73" y="67"/>
                </a:cubicBezTo>
                <a:cubicBezTo>
                  <a:pt x="74" y="64"/>
                  <a:pt x="75" y="63"/>
                  <a:pt x="76" y="61"/>
                </a:cubicBezTo>
                <a:cubicBezTo>
                  <a:pt x="78" y="59"/>
                  <a:pt x="80" y="58"/>
                  <a:pt x="82" y="57"/>
                </a:cubicBezTo>
                <a:cubicBezTo>
                  <a:pt x="84" y="56"/>
                  <a:pt x="86" y="56"/>
                  <a:pt x="89" y="56"/>
                </a:cubicBezTo>
                <a:cubicBezTo>
                  <a:pt x="91" y="56"/>
                  <a:pt x="93" y="56"/>
                  <a:pt x="95" y="57"/>
                </a:cubicBezTo>
                <a:cubicBezTo>
                  <a:pt x="97" y="57"/>
                  <a:pt x="98" y="58"/>
                  <a:pt x="100" y="59"/>
                </a:cubicBezTo>
                <a:cubicBezTo>
                  <a:pt x="101" y="61"/>
                  <a:pt x="102" y="62"/>
                  <a:pt x="103" y="64"/>
                </a:cubicBezTo>
                <a:cubicBezTo>
                  <a:pt x="104" y="65"/>
                  <a:pt x="104" y="67"/>
                  <a:pt x="104" y="69"/>
                </a:cubicBezTo>
                <a:cubicBezTo>
                  <a:pt x="104" y="72"/>
                  <a:pt x="103" y="74"/>
                  <a:pt x="102" y="76"/>
                </a:cubicBezTo>
                <a:cubicBezTo>
                  <a:pt x="101" y="78"/>
                  <a:pt x="99" y="80"/>
                  <a:pt x="97" y="82"/>
                </a:cubicBezTo>
                <a:cubicBezTo>
                  <a:pt x="95" y="84"/>
                  <a:pt x="93" y="86"/>
                  <a:pt x="91" y="88"/>
                </a:cubicBezTo>
                <a:cubicBezTo>
                  <a:pt x="89" y="89"/>
                  <a:pt x="88" y="91"/>
                  <a:pt x="87" y="93"/>
                </a:cubicBezTo>
                <a:cubicBezTo>
                  <a:pt x="86" y="95"/>
                  <a:pt x="85" y="97"/>
                  <a:pt x="85" y="99"/>
                </a:cubicBezTo>
                <a:cubicBezTo>
                  <a:pt x="84" y="102"/>
                  <a:pt x="84" y="105"/>
                  <a:pt x="84" y="10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05"/>
                  <a:pt x="93" y="102"/>
                  <a:pt x="93" y="100"/>
                </a:cubicBezTo>
                <a:cubicBezTo>
                  <a:pt x="94" y="99"/>
                  <a:pt x="94" y="97"/>
                  <a:pt x="95" y="96"/>
                </a:cubicBezTo>
                <a:cubicBezTo>
                  <a:pt x="95" y="95"/>
                  <a:pt x="96" y="94"/>
                  <a:pt x="97" y="93"/>
                </a:cubicBezTo>
                <a:cubicBezTo>
                  <a:pt x="99" y="92"/>
                  <a:pt x="101" y="90"/>
                  <a:pt x="103" y="88"/>
                </a:cubicBezTo>
                <a:cubicBezTo>
                  <a:pt x="106" y="85"/>
                  <a:pt x="108" y="82"/>
                  <a:pt x="110" y="79"/>
                </a:cubicBezTo>
                <a:cubicBezTo>
                  <a:pt x="112" y="77"/>
                  <a:pt x="113" y="73"/>
                  <a:pt x="113" y="69"/>
                </a:cubicBezTo>
                <a:cubicBezTo>
                  <a:pt x="113" y="65"/>
                  <a:pt x="112" y="63"/>
                  <a:pt x="111" y="60"/>
                </a:cubicBezTo>
                <a:cubicBezTo>
                  <a:pt x="110" y="57"/>
                  <a:pt x="108" y="55"/>
                  <a:pt x="106" y="53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37"/>
          <p:cNvSpPr>
            <a:spLocks noEditPoints="1"/>
          </p:cNvSpPr>
          <p:nvPr/>
        </p:nvSpPr>
        <p:spPr bwMode="auto">
          <a:xfrm>
            <a:off x="5019676" y="2046289"/>
            <a:ext cx="320675" cy="320675"/>
          </a:xfrm>
          <a:custGeom>
            <a:avLst/>
            <a:gdLst>
              <a:gd name="T0" fmla="*/ 88 w 176"/>
              <a:gd name="T1" fmla="*/ 112 h 176"/>
              <a:gd name="T2" fmla="*/ 80 w 176"/>
              <a:gd name="T3" fmla="*/ 120 h 176"/>
              <a:gd name="T4" fmla="*/ 88 w 176"/>
              <a:gd name="T5" fmla="*/ 128 h 176"/>
              <a:gd name="T6" fmla="*/ 96 w 176"/>
              <a:gd name="T7" fmla="*/ 120 h 176"/>
              <a:gd name="T8" fmla="*/ 88 w 176"/>
              <a:gd name="T9" fmla="*/ 112 h 176"/>
              <a:gd name="T10" fmla="*/ 96 w 176"/>
              <a:gd name="T11" fmla="*/ 48 h 176"/>
              <a:gd name="T12" fmla="*/ 80 w 176"/>
              <a:gd name="T13" fmla="*/ 48 h 176"/>
              <a:gd name="T14" fmla="*/ 76 w 176"/>
              <a:gd name="T15" fmla="*/ 52 h 176"/>
              <a:gd name="T16" fmla="*/ 76 w 176"/>
              <a:gd name="T17" fmla="*/ 52 h 176"/>
              <a:gd name="T18" fmla="*/ 76 w 176"/>
              <a:gd name="T19" fmla="*/ 52 h 176"/>
              <a:gd name="T20" fmla="*/ 80 w 176"/>
              <a:gd name="T21" fmla="*/ 100 h 176"/>
              <a:gd name="T22" fmla="*/ 80 w 176"/>
              <a:gd name="T23" fmla="*/ 100 h 176"/>
              <a:gd name="T24" fmla="*/ 84 w 176"/>
              <a:gd name="T25" fmla="*/ 104 h 176"/>
              <a:gd name="T26" fmla="*/ 92 w 176"/>
              <a:gd name="T27" fmla="*/ 104 h 176"/>
              <a:gd name="T28" fmla="*/ 96 w 176"/>
              <a:gd name="T29" fmla="*/ 100 h 176"/>
              <a:gd name="T30" fmla="*/ 96 w 176"/>
              <a:gd name="T31" fmla="*/ 100 h 176"/>
              <a:gd name="T32" fmla="*/ 100 w 176"/>
              <a:gd name="T33" fmla="*/ 52 h 176"/>
              <a:gd name="T34" fmla="*/ 100 w 176"/>
              <a:gd name="T35" fmla="*/ 52 h 176"/>
              <a:gd name="T36" fmla="*/ 100 w 176"/>
              <a:gd name="T37" fmla="*/ 52 h 176"/>
              <a:gd name="T38" fmla="*/ 96 w 176"/>
              <a:gd name="T39" fmla="*/ 48 h 176"/>
              <a:gd name="T40" fmla="*/ 88 w 176"/>
              <a:gd name="T41" fmla="*/ 0 h 176"/>
              <a:gd name="T42" fmla="*/ 0 w 176"/>
              <a:gd name="T43" fmla="*/ 88 h 176"/>
              <a:gd name="T44" fmla="*/ 88 w 176"/>
              <a:gd name="T45" fmla="*/ 176 h 176"/>
              <a:gd name="T46" fmla="*/ 176 w 176"/>
              <a:gd name="T47" fmla="*/ 88 h 176"/>
              <a:gd name="T48" fmla="*/ 88 w 176"/>
              <a:gd name="T49" fmla="*/ 0 h 176"/>
              <a:gd name="T50" fmla="*/ 88 w 176"/>
              <a:gd name="T51" fmla="*/ 168 h 176"/>
              <a:gd name="T52" fmla="*/ 8 w 176"/>
              <a:gd name="T53" fmla="*/ 88 h 176"/>
              <a:gd name="T54" fmla="*/ 88 w 176"/>
              <a:gd name="T55" fmla="*/ 8 h 176"/>
              <a:gd name="T56" fmla="*/ 168 w 176"/>
              <a:gd name="T57" fmla="*/ 88 h 176"/>
              <a:gd name="T58" fmla="*/ 88 w 176"/>
              <a:gd name="T5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88" y="112"/>
                </a:moveTo>
                <a:cubicBezTo>
                  <a:pt x="84" y="112"/>
                  <a:pt x="80" y="116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2" y="128"/>
                  <a:pt x="96" y="124"/>
                  <a:pt x="96" y="120"/>
                </a:cubicBezTo>
                <a:cubicBezTo>
                  <a:pt x="96" y="116"/>
                  <a:pt x="92" y="112"/>
                  <a:pt x="88" y="112"/>
                </a:cubicBezTo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78" y="48"/>
                  <a:pt x="76" y="50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4"/>
                  <a:pt x="84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4"/>
                  <a:pt x="96" y="102"/>
                  <a:pt x="96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98" y="48"/>
                  <a:pt x="96" y="4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38"/>
          <p:cNvSpPr>
            <a:spLocks noEditPoints="1"/>
          </p:cNvSpPr>
          <p:nvPr/>
        </p:nvSpPr>
        <p:spPr bwMode="auto">
          <a:xfrm>
            <a:off x="5630864" y="2074863"/>
            <a:ext cx="320675" cy="261938"/>
          </a:xfrm>
          <a:custGeom>
            <a:avLst/>
            <a:gdLst>
              <a:gd name="T0" fmla="*/ 168 w 176"/>
              <a:gd name="T1" fmla="*/ 32 h 144"/>
              <a:gd name="T2" fmla="*/ 40 w 176"/>
              <a:gd name="T3" fmla="*/ 32 h 144"/>
              <a:gd name="T4" fmla="*/ 32 w 176"/>
              <a:gd name="T5" fmla="*/ 40 h 144"/>
              <a:gd name="T6" fmla="*/ 32 w 176"/>
              <a:gd name="T7" fmla="*/ 136 h 144"/>
              <a:gd name="T8" fmla="*/ 40 w 176"/>
              <a:gd name="T9" fmla="*/ 144 h 144"/>
              <a:gd name="T10" fmla="*/ 168 w 176"/>
              <a:gd name="T11" fmla="*/ 144 h 144"/>
              <a:gd name="T12" fmla="*/ 176 w 176"/>
              <a:gd name="T13" fmla="*/ 136 h 144"/>
              <a:gd name="T14" fmla="*/ 176 w 176"/>
              <a:gd name="T15" fmla="*/ 40 h 144"/>
              <a:gd name="T16" fmla="*/ 168 w 176"/>
              <a:gd name="T17" fmla="*/ 32 h 144"/>
              <a:gd name="T18" fmla="*/ 168 w 176"/>
              <a:gd name="T19" fmla="*/ 136 h 144"/>
              <a:gd name="T20" fmla="*/ 40 w 176"/>
              <a:gd name="T21" fmla="*/ 136 h 144"/>
              <a:gd name="T22" fmla="*/ 40 w 176"/>
              <a:gd name="T23" fmla="*/ 40 h 144"/>
              <a:gd name="T24" fmla="*/ 168 w 176"/>
              <a:gd name="T25" fmla="*/ 40 h 144"/>
              <a:gd name="T26" fmla="*/ 168 w 176"/>
              <a:gd name="T27" fmla="*/ 136 h 144"/>
              <a:gd name="T28" fmla="*/ 20 w 176"/>
              <a:gd name="T29" fmla="*/ 104 h 144"/>
              <a:gd name="T30" fmla="*/ 8 w 176"/>
              <a:gd name="T31" fmla="*/ 104 h 144"/>
              <a:gd name="T32" fmla="*/ 8 w 176"/>
              <a:gd name="T33" fmla="*/ 8 h 144"/>
              <a:gd name="T34" fmla="*/ 136 w 176"/>
              <a:gd name="T35" fmla="*/ 8 h 144"/>
              <a:gd name="T36" fmla="*/ 136 w 176"/>
              <a:gd name="T37" fmla="*/ 20 h 144"/>
              <a:gd name="T38" fmla="*/ 140 w 176"/>
              <a:gd name="T39" fmla="*/ 24 h 144"/>
              <a:gd name="T40" fmla="*/ 144 w 176"/>
              <a:gd name="T41" fmla="*/ 20 h 144"/>
              <a:gd name="T42" fmla="*/ 144 w 176"/>
              <a:gd name="T43" fmla="*/ 8 h 144"/>
              <a:gd name="T44" fmla="*/ 136 w 176"/>
              <a:gd name="T45" fmla="*/ 0 h 144"/>
              <a:gd name="T46" fmla="*/ 8 w 176"/>
              <a:gd name="T47" fmla="*/ 0 h 144"/>
              <a:gd name="T48" fmla="*/ 0 w 176"/>
              <a:gd name="T49" fmla="*/ 8 h 144"/>
              <a:gd name="T50" fmla="*/ 0 w 176"/>
              <a:gd name="T51" fmla="*/ 104 h 144"/>
              <a:gd name="T52" fmla="*/ 8 w 176"/>
              <a:gd name="T53" fmla="*/ 112 h 144"/>
              <a:gd name="T54" fmla="*/ 20 w 176"/>
              <a:gd name="T55" fmla="*/ 112 h 144"/>
              <a:gd name="T56" fmla="*/ 24 w 176"/>
              <a:gd name="T57" fmla="*/ 108 h 144"/>
              <a:gd name="T58" fmla="*/ 20 w 176"/>
              <a:gd name="T59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44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6242051" y="2046289"/>
            <a:ext cx="320675" cy="320675"/>
          </a:xfrm>
          <a:custGeom>
            <a:avLst/>
            <a:gdLst>
              <a:gd name="T0" fmla="*/ 168 w 176"/>
              <a:gd name="T1" fmla="*/ 32 h 176"/>
              <a:gd name="T2" fmla="*/ 40 w 176"/>
              <a:gd name="T3" fmla="*/ 32 h 176"/>
              <a:gd name="T4" fmla="*/ 32 w 176"/>
              <a:gd name="T5" fmla="*/ 40 h 176"/>
              <a:gd name="T6" fmla="*/ 32 w 176"/>
              <a:gd name="T7" fmla="*/ 168 h 176"/>
              <a:gd name="T8" fmla="*/ 40 w 176"/>
              <a:gd name="T9" fmla="*/ 176 h 176"/>
              <a:gd name="T10" fmla="*/ 168 w 176"/>
              <a:gd name="T11" fmla="*/ 176 h 176"/>
              <a:gd name="T12" fmla="*/ 176 w 176"/>
              <a:gd name="T13" fmla="*/ 168 h 176"/>
              <a:gd name="T14" fmla="*/ 176 w 176"/>
              <a:gd name="T15" fmla="*/ 40 h 176"/>
              <a:gd name="T16" fmla="*/ 168 w 176"/>
              <a:gd name="T17" fmla="*/ 32 h 176"/>
              <a:gd name="T18" fmla="*/ 168 w 176"/>
              <a:gd name="T19" fmla="*/ 168 h 176"/>
              <a:gd name="T20" fmla="*/ 40 w 176"/>
              <a:gd name="T21" fmla="*/ 168 h 176"/>
              <a:gd name="T22" fmla="*/ 40 w 176"/>
              <a:gd name="T23" fmla="*/ 144 h 176"/>
              <a:gd name="T24" fmla="*/ 168 w 176"/>
              <a:gd name="T25" fmla="*/ 144 h 176"/>
              <a:gd name="T26" fmla="*/ 168 w 176"/>
              <a:gd name="T27" fmla="*/ 168 h 176"/>
              <a:gd name="T28" fmla="*/ 168 w 176"/>
              <a:gd name="T29" fmla="*/ 136 h 176"/>
              <a:gd name="T30" fmla="*/ 40 w 176"/>
              <a:gd name="T31" fmla="*/ 136 h 176"/>
              <a:gd name="T32" fmla="*/ 40 w 176"/>
              <a:gd name="T33" fmla="*/ 40 h 176"/>
              <a:gd name="T34" fmla="*/ 168 w 176"/>
              <a:gd name="T35" fmla="*/ 40 h 176"/>
              <a:gd name="T36" fmla="*/ 168 w 176"/>
              <a:gd name="T37" fmla="*/ 136 h 176"/>
              <a:gd name="T38" fmla="*/ 20 w 176"/>
              <a:gd name="T39" fmla="*/ 112 h 176"/>
              <a:gd name="T40" fmla="*/ 24 w 176"/>
              <a:gd name="T41" fmla="*/ 108 h 176"/>
              <a:gd name="T42" fmla="*/ 20 w 176"/>
              <a:gd name="T43" fmla="*/ 104 h 176"/>
              <a:gd name="T44" fmla="*/ 8 w 176"/>
              <a:gd name="T45" fmla="*/ 104 h 176"/>
              <a:gd name="T46" fmla="*/ 8 w 176"/>
              <a:gd name="T47" fmla="*/ 8 h 176"/>
              <a:gd name="T48" fmla="*/ 136 w 176"/>
              <a:gd name="T49" fmla="*/ 8 h 176"/>
              <a:gd name="T50" fmla="*/ 136 w 176"/>
              <a:gd name="T51" fmla="*/ 20 h 176"/>
              <a:gd name="T52" fmla="*/ 140 w 176"/>
              <a:gd name="T53" fmla="*/ 24 h 176"/>
              <a:gd name="T54" fmla="*/ 144 w 176"/>
              <a:gd name="T55" fmla="*/ 20 h 176"/>
              <a:gd name="T56" fmla="*/ 144 w 176"/>
              <a:gd name="T57" fmla="*/ 8 h 176"/>
              <a:gd name="T58" fmla="*/ 136 w 176"/>
              <a:gd name="T59" fmla="*/ 0 h 176"/>
              <a:gd name="T60" fmla="*/ 8 w 176"/>
              <a:gd name="T61" fmla="*/ 0 h 176"/>
              <a:gd name="T62" fmla="*/ 0 w 176"/>
              <a:gd name="T63" fmla="*/ 8 h 176"/>
              <a:gd name="T64" fmla="*/ 0 w 176"/>
              <a:gd name="T65" fmla="*/ 136 h 176"/>
              <a:gd name="T66" fmla="*/ 8 w 176"/>
              <a:gd name="T67" fmla="*/ 144 h 176"/>
              <a:gd name="T68" fmla="*/ 20 w 176"/>
              <a:gd name="T69" fmla="*/ 144 h 176"/>
              <a:gd name="T70" fmla="*/ 24 w 176"/>
              <a:gd name="T71" fmla="*/ 140 h 176"/>
              <a:gd name="T72" fmla="*/ 20 w 176"/>
              <a:gd name="T73" fmla="*/ 136 h 176"/>
              <a:gd name="T74" fmla="*/ 8 w 176"/>
              <a:gd name="T75" fmla="*/ 136 h 176"/>
              <a:gd name="T76" fmla="*/ 8 w 176"/>
              <a:gd name="T77" fmla="*/ 112 h 176"/>
              <a:gd name="T78" fmla="*/ 20 w 176"/>
              <a:gd name="T7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8"/>
                </a:ln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12"/>
                </a:move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12"/>
                  <a:pt x="8" y="112"/>
                  <a:pt x="8" y="112"/>
                </a:cubicBezTo>
                <a:lnTo>
                  <a:pt x="20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0"/>
          <p:cNvSpPr>
            <a:spLocks noEditPoints="1"/>
          </p:cNvSpPr>
          <p:nvPr/>
        </p:nvSpPr>
        <p:spPr bwMode="auto">
          <a:xfrm>
            <a:off x="6853239" y="2074863"/>
            <a:ext cx="320675" cy="261938"/>
          </a:xfrm>
          <a:custGeom>
            <a:avLst/>
            <a:gdLst>
              <a:gd name="T0" fmla="*/ 36 w 176"/>
              <a:gd name="T1" fmla="*/ 8 h 144"/>
              <a:gd name="T2" fmla="*/ 140 w 176"/>
              <a:gd name="T3" fmla="*/ 8 h 144"/>
              <a:gd name="T4" fmla="*/ 144 w 176"/>
              <a:gd name="T5" fmla="*/ 4 h 144"/>
              <a:gd name="T6" fmla="*/ 140 w 176"/>
              <a:gd name="T7" fmla="*/ 0 h 144"/>
              <a:gd name="T8" fmla="*/ 36 w 176"/>
              <a:gd name="T9" fmla="*/ 0 h 144"/>
              <a:gd name="T10" fmla="*/ 32 w 176"/>
              <a:gd name="T11" fmla="*/ 4 h 144"/>
              <a:gd name="T12" fmla="*/ 36 w 176"/>
              <a:gd name="T13" fmla="*/ 8 h 144"/>
              <a:gd name="T14" fmla="*/ 168 w 176"/>
              <a:gd name="T15" fmla="*/ 32 h 144"/>
              <a:gd name="T16" fmla="*/ 8 w 176"/>
              <a:gd name="T17" fmla="*/ 32 h 144"/>
              <a:gd name="T18" fmla="*/ 0 w 176"/>
              <a:gd name="T19" fmla="*/ 40 h 144"/>
              <a:gd name="T20" fmla="*/ 0 w 176"/>
              <a:gd name="T21" fmla="*/ 136 h 144"/>
              <a:gd name="T22" fmla="*/ 8 w 176"/>
              <a:gd name="T23" fmla="*/ 144 h 144"/>
              <a:gd name="T24" fmla="*/ 168 w 176"/>
              <a:gd name="T25" fmla="*/ 144 h 144"/>
              <a:gd name="T26" fmla="*/ 176 w 176"/>
              <a:gd name="T27" fmla="*/ 136 h 144"/>
              <a:gd name="T28" fmla="*/ 176 w 176"/>
              <a:gd name="T29" fmla="*/ 40 h 144"/>
              <a:gd name="T30" fmla="*/ 168 w 176"/>
              <a:gd name="T31" fmla="*/ 32 h 144"/>
              <a:gd name="T32" fmla="*/ 168 w 176"/>
              <a:gd name="T33" fmla="*/ 136 h 144"/>
              <a:gd name="T34" fmla="*/ 8 w 176"/>
              <a:gd name="T35" fmla="*/ 136 h 144"/>
              <a:gd name="T36" fmla="*/ 8 w 176"/>
              <a:gd name="T37" fmla="*/ 40 h 144"/>
              <a:gd name="T38" fmla="*/ 168 w 176"/>
              <a:gd name="T39" fmla="*/ 40 h 144"/>
              <a:gd name="T40" fmla="*/ 168 w 176"/>
              <a:gd name="T41" fmla="*/ 136 h 144"/>
              <a:gd name="T42" fmla="*/ 20 w 176"/>
              <a:gd name="T43" fmla="*/ 24 h 144"/>
              <a:gd name="T44" fmla="*/ 156 w 176"/>
              <a:gd name="T45" fmla="*/ 24 h 144"/>
              <a:gd name="T46" fmla="*/ 160 w 176"/>
              <a:gd name="T47" fmla="*/ 20 h 144"/>
              <a:gd name="T48" fmla="*/ 156 w 176"/>
              <a:gd name="T49" fmla="*/ 16 h 144"/>
              <a:gd name="T50" fmla="*/ 20 w 176"/>
              <a:gd name="T51" fmla="*/ 16 h 144"/>
              <a:gd name="T52" fmla="*/ 16 w 176"/>
              <a:gd name="T53" fmla="*/ 20 h 144"/>
              <a:gd name="T54" fmla="*/ 20 w 176"/>
              <a:gd name="T55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44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1"/>
          <p:cNvSpPr>
            <a:spLocks noEditPoints="1"/>
          </p:cNvSpPr>
          <p:nvPr/>
        </p:nvSpPr>
        <p:spPr bwMode="auto">
          <a:xfrm>
            <a:off x="7464426" y="2046289"/>
            <a:ext cx="320675" cy="320675"/>
          </a:xfrm>
          <a:custGeom>
            <a:avLst/>
            <a:gdLst>
              <a:gd name="T0" fmla="*/ 44 w 176"/>
              <a:gd name="T1" fmla="*/ 64 h 176"/>
              <a:gd name="T2" fmla="*/ 64 w 176"/>
              <a:gd name="T3" fmla="*/ 44 h 176"/>
              <a:gd name="T4" fmla="*/ 44 w 176"/>
              <a:gd name="T5" fmla="*/ 24 h 176"/>
              <a:gd name="T6" fmla="*/ 24 w 176"/>
              <a:gd name="T7" fmla="*/ 44 h 176"/>
              <a:gd name="T8" fmla="*/ 44 w 176"/>
              <a:gd name="T9" fmla="*/ 64 h 176"/>
              <a:gd name="T10" fmla="*/ 44 w 176"/>
              <a:gd name="T11" fmla="*/ 32 h 176"/>
              <a:gd name="T12" fmla="*/ 56 w 176"/>
              <a:gd name="T13" fmla="*/ 44 h 176"/>
              <a:gd name="T14" fmla="*/ 44 w 176"/>
              <a:gd name="T15" fmla="*/ 56 h 176"/>
              <a:gd name="T16" fmla="*/ 32 w 176"/>
              <a:gd name="T17" fmla="*/ 44 h 176"/>
              <a:gd name="T18" fmla="*/ 44 w 176"/>
              <a:gd name="T19" fmla="*/ 32 h 176"/>
              <a:gd name="T20" fmla="*/ 152 w 176"/>
              <a:gd name="T21" fmla="*/ 147 h 176"/>
              <a:gd name="T22" fmla="*/ 152 w 176"/>
              <a:gd name="T23" fmla="*/ 146 h 176"/>
              <a:gd name="T24" fmla="*/ 151 w 176"/>
              <a:gd name="T25" fmla="*/ 145 h 176"/>
              <a:gd name="T26" fmla="*/ 116 w 176"/>
              <a:gd name="T27" fmla="*/ 95 h 176"/>
              <a:gd name="T28" fmla="*/ 116 w 176"/>
              <a:gd name="T29" fmla="*/ 95 h 176"/>
              <a:gd name="T30" fmla="*/ 112 w 176"/>
              <a:gd name="T31" fmla="*/ 92 h 176"/>
              <a:gd name="T32" fmla="*/ 109 w 176"/>
              <a:gd name="T33" fmla="*/ 93 h 176"/>
              <a:gd name="T34" fmla="*/ 93 w 176"/>
              <a:gd name="T35" fmla="*/ 110 h 176"/>
              <a:gd name="T36" fmla="*/ 72 w 176"/>
              <a:gd name="T37" fmla="*/ 78 h 176"/>
              <a:gd name="T38" fmla="*/ 68 w 176"/>
              <a:gd name="T39" fmla="*/ 76 h 176"/>
              <a:gd name="T40" fmla="*/ 65 w 176"/>
              <a:gd name="T41" fmla="*/ 78 h 176"/>
              <a:gd name="T42" fmla="*/ 65 w 176"/>
              <a:gd name="T43" fmla="*/ 78 h 176"/>
              <a:gd name="T44" fmla="*/ 25 w 176"/>
              <a:gd name="T45" fmla="*/ 146 h 176"/>
              <a:gd name="T46" fmla="*/ 25 w 176"/>
              <a:gd name="T47" fmla="*/ 146 h 176"/>
              <a:gd name="T48" fmla="*/ 24 w 176"/>
              <a:gd name="T49" fmla="*/ 148 h 176"/>
              <a:gd name="T50" fmla="*/ 28 w 176"/>
              <a:gd name="T51" fmla="*/ 152 h 176"/>
              <a:gd name="T52" fmla="*/ 148 w 176"/>
              <a:gd name="T53" fmla="*/ 152 h 176"/>
              <a:gd name="T54" fmla="*/ 152 w 176"/>
              <a:gd name="T55" fmla="*/ 148 h 176"/>
              <a:gd name="T56" fmla="*/ 152 w 176"/>
              <a:gd name="T57" fmla="*/ 147 h 176"/>
              <a:gd name="T58" fmla="*/ 35 w 176"/>
              <a:gd name="T59" fmla="*/ 144 h 176"/>
              <a:gd name="T60" fmla="*/ 68 w 176"/>
              <a:gd name="T61" fmla="*/ 87 h 176"/>
              <a:gd name="T62" fmla="*/ 88 w 176"/>
              <a:gd name="T63" fmla="*/ 118 h 176"/>
              <a:gd name="T64" fmla="*/ 89 w 176"/>
              <a:gd name="T65" fmla="*/ 119 h 176"/>
              <a:gd name="T66" fmla="*/ 89 w 176"/>
              <a:gd name="T67" fmla="*/ 119 h 176"/>
              <a:gd name="T68" fmla="*/ 92 w 176"/>
              <a:gd name="T69" fmla="*/ 120 h 176"/>
              <a:gd name="T70" fmla="*/ 95 w 176"/>
              <a:gd name="T71" fmla="*/ 119 h 176"/>
              <a:gd name="T72" fmla="*/ 112 w 176"/>
              <a:gd name="T73" fmla="*/ 102 h 176"/>
              <a:gd name="T74" fmla="*/ 140 w 176"/>
              <a:gd name="T75" fmla="*/ 144 h 176"/>
              <a:gd name="T76" fmla="*/ 35 w 176"/>
              <a:gd name="T77" fmla="*/ 144 h 176"/>
              <a:gd name="T78" fmla="*/ 160 w 176"/>
              <a:gd name="T79" fmla="*/ 0 h 176"/>
              <a:gd name="T80" fmla="*/ 16 w 176"/>
              <a:gd name="T81" fmla="*/ 0 h 176"/>
              <a:gd name="T82" fmla="*/ 0 w 176"/>
              <a:gd name="T83" fmla="*/ 16 h 176"/>
              <a:gd name="T84" fmla="*/ 0 w 176"/>
              <a:gd name="T85" fmla="*/ 160 h 176"/>
              <a:gd name="T86" fmla="*/ 16 w 176"/>
              <a:gd name="T87" fmla="*/ 176 h 176"/>
              <a:gd name="T88" fmla="*/ 160 w 176"/>
              <a:gd name="T89" fmla="*/ 176 h 176"/>
              <a:gd name="T90" fmla="*/ 176 w 176"/>
              <a:gd name="T91" fmla="*/ 160 h 176"/>
              <a:gd name="T92" fmla="*/ 176 w 176"/>
              <a:gd name="T93" fmla="*/ 16 h 176"/>
              <a:gd name="T94" fmla="*/ 160 w 176"/>
              <a:gd name="T95" fmla="*/ 0 h 176"/>
              <a:gd name="T96" fmla="*/ 168 w 176"/>
              <a:gd name="T97" fmla="*/ 160 h 176"/>
              <a:gd name="T98" fmla="*/ 160 w 176"/>
              <a:gd name="T99" fmla="*/ 168 h 176"/>
              <a:gd name="T100" fmla="*/ 16 w 176"/>
              <a:gd name="T101" fmla="*/ 168 h 176"/>
              <a:gd name="T102" fmla="*/ 8 w 176"/>
              <a:gd name="T103" fmla="*/ 160 h 176"/>
              <a:gd name="T104" fmla="*/ 8 w 176"/>
              <a:gd name="T105" fmla="*/ 16 h 176"/>
              <a:gd name="T106" fmla="*/ 16 w 176"/>
              <a:gd name="T107" fmla="*/ 8 h 176"/>
              <a:gd name="T108" fmla="*/ 160 w 176"/>
              <a:gd name="T109" fmla="*/ 8 h 176"/>
              <a:gd name="T110" fmla="*/ 168 w 176"/>
              <a:gd name="T111" fmla="*/ 16 h 176"/>
              <a:gd name="T112" fmla="*/ 168 w 176"/>
              <a:gd name="T11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44" y="64"/>
                </a:moveTo>
                <a:cubicBezTo>
                  <a:pt x="55" y="64"/>
                  <a:pt x="64" y="55"/>
                  <a:pt x="64" y="44"/>
                </a:cubicBezTo>
                <a:cubicBezTo>
                  <a:pt x="64" y="33"/>
                  <a:pt x="55" y="24"/>
                  <a:pt x="44" y="24"/>
                </a:cubicBezTo>
                <a:cubicBezTo>
                  <a:pt x="33" y="24"/>
                  <a:pt x="24" y="33"/>
                  <a:pt x="24" y="44"/>
                </a:cubicBezTo>
                <a:cubicBezTo>
                  <a:pt x="24" y="55"/>
                  <a:pt x="33" y="64"/>
                  <a:pt x="44" y="64"/>
                </a:cubicBezTo>
                <a:moveTo>
                  <a:pt x="44" y="32"/>
                </a:move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moveTo>
                  <a:pt x="152" y="147"/>
                </a:move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5" y="93"/>
                  <a:pt x="114" y="92"/>
                  <a:pt x="112" y="92"/>
                </a:cubicBezTo>
                <a:cubicBezTo>
                  <a:pt x="111" y="92"/>
                  <a:pt x="110" y="92"/>
                  <a:pt x="109" y="93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7"/>
                  <a:pt x="70" y="76"/>
                  <a:pt x="68" y="76"/>
                </a:cubicBezTo>
                <a:cubicBezTo>
                  <a:pt x="67" y="76"/>
                  <a:pt x="65" y="77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7"/>
                  <a:pt x="152" y="147"/>
                  <a:pt x="152" y="147"/>
                </a:cubicBezTo>
                <a:close/>
                <a:moveTo>
                  <a:pt x="35" y="144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8"/>
                  <a:pt x="89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40" y="144"/>
                  <a:pt x="140" y="144"/>
                  <a:pt x="140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2"/>
          <p:cNvSpPr>
            <a:spLocks noEditPoints="1"/>
          </p:cNvSpPr>
          <p:nvPr/>
        </p:nvSpPr>
        <p:spPr bwMode="auto">
          <a:xfrm>
            <a:off x="8075614" y="2046289"/>
            <a:ext cx="320675" cy="320675"/>
          </a:xfrm>
          <a:custGeom>
            <a:avLst/>
            <a:gdLst>
              <a:gd name="T0" fmla="*/ 16 w 176"/>
              <a:gd name="T1" fmla="*/ 32 h 176"/>
              <a:gd name="T2" fmla="*/ 0 w 176"/>
              <a:gd name="T3" fmla="*/ 160 h 176"/>
              <a:gd name="T4" fmla="*/ 128 w 176"/>
              <a:gd name="T5" fmla="*/ 176 h 176"/>
              <a:gd name="T6" fmla="*/ 144 w 176"/>
              <a:gd name="T7" fmla="*/ 48 h 176"/>
              <a:gd name="T8" fmla="*/ 136 w 176"/>
              <a:gd name="T9" fmla="*/ 160 h 176"/>
              <a:gd name="T10" fmla="*/ 16 w 176"/>
              <a:gd name="T11" fmla="*/ 168 h 176"/>
              <a:gd name="T12" fmla="*/ 8 w 176"/>
              <a:gd name="T13" fmla="*/ 48 h 176"/>
              <a:gd name="T14" fmla="*/ 128 w 176"/>
              <a:gd name="T15" fmla="*/ 40 h 176"/>
              <a:gd name="T16" fmla="*/ 136 w 176"/>
              <a:gd name="T17" fmla="*/ 160 h 176"/>
              <a:gd name="T18" fmla="*/ 56 w 176"/>
              <a:gd name="T19" fmla="*/ 72 h 176"/>
              <a:gd name="T20" fmla="*/ 24 w 176"/>
              <a:gd name="T21" fmla="*/ 72 h 176"/>
              <a:gd name="T22" fmla="*/ 40 w 176"/>
              <a:gd name="T23" fmla="*/ 64 h 176"/>
              <a:gd name="T24" fmla="*/ 40 w 176"/>
              <a:gd name="T25" fmla="*/ 80 h 176"/>
              <a:gd name="T26" fmla="*/ 40 w 176"/>
              <a:gd name="T27" fmla="*/ 64 h 176"/>
              <a:gd name="T28" fmla="*/ 120 w 176"/>
              <a:gd name="T29" fmla="*/ 146 h 176"/>
              <a:gd name="T30" fmla="*/ 96 w 176"/>
              <a:gd name="T31" fmla="*/ 107 h 176"/>
              <a:gd name="T32" fmla="*/ 92 w 176"/>
              <a:gd name="T33" fmla="*/ 104 h 176"/>
              <a:gd name="T34" fmla="*/ 77 w 176"/>
              <a:gd name="T35" fmla="*/ 118 h 176"/>
              <a:gd name="T36" fmla="*/ 60 w 176"/>
              <a:gd name="T37" fmla="*/ 96 h 176"/>
              <a:gd name="T38" fmla="*/ 57 w 176"/>
              <a:gd name="T39" fmla="*/ 98 h 176"/>
              <a:gd name="T40" fmla="*/ 25 w 176"/>
              <a:gd name="T41" fmla="*/ 146 h 176"/>
              <a:gd name="T42" fmla="*/ 28 w 176"/>
              <a:gd name="T43" fmla="*/ 152 h 176"/>
              <a:gd name="T44" fmla="*/ 120 w 176"/>
              <a:gd name="T45" fmla="*/ 148 h 176"/>
              <a:gd name="T46" fmla="*/ 35 w 176"/>
              <a:gd name="T47" fmla="*/ 144 h 176"/>
              <a:gd name="T48" fmla="*/ 72 w 176"/>
              <a:gd name="T49" fmla="*/ 126 h 176"/>
              <a:gd name="T50" fmla="*/ 79 w 176"/>
              <a:gd name="T51" fmla="*/ 127 h 176"/>
              <a:gd name="T52" fmla="*/ 109 w 176"/>
              <a:gd name="T53" fmla="*/ 144 h 176"/>
              <a:gd name="T54" fmla="*/ 160 w 176"/>
              <a:gd name="T55" fmla="*/ 0 h 176"/>
              <a:gd name="T56" fmla="*/ 32 w 176"/>
              <a:gd name="T57" fmla="*/ 16 h 176"/>
              <a:gd name="T58" fmla="*/ 36 w 176"/>
              <a:gd name="T59" fmla="*/ 24 h 176"/>
              <a:gd name="T60" fmla="*/ 40 w 176"/>
              <a:gd name="T61" fmla="*/ 16 h 176"/>
              <a:gd name="T62" fmla="*/ 160 w 176"/>
              <a:gd name="T63" fmla="*/ 8 h 176"/>
              <a:gd name="T64" fmla="*/ 168 w 176"/>
              <a:gd name="T65" fmla="*/ 128 h 176"/>
              <a:gd name="T66" fmla="*/ 156 w 176"/>
              <a:gd name="T67" fmla="*/ 136 h 176"/>
              <a:gd name="T68" fmla="*/ 156 w 176"/>
              <a:gd name="T69" fmla="*/ 144 h 176"/>
              <a:gd name="T70" fmla="*/ 176 w 176"/>
              <a:gd name="T71" fmla="*/ 128 h 176"/>
              <a:gd name="T72" fmla="*/ 160 w 176"/>
              <a:gd name="T7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3"/>
          <p:cNvSpPr>
            <a:spLocks noEditPoints="1"/>
          </p:cNvSpPr>
          <p:nvPr/>
        </p:nvSpPr>
        <p:spPr bwMode="auto">
          <a:xfrm>
            <a:off x="8686801" y="2046289"/>
            <a:ext cx="320675" cy="320675"/>
          </a:xfrm>
          <a:custGeom>
            <a:avLst/>
            <a:gdLst>
              <a:gd name="T0" fmla="*/ 168 w 176"/>
              <a:gd name="T1" fmla="*/ 4 h 176"/>
              <a:gd name="T2" fmla="*/ 8 w 176"/>
              <a:gd name="T3" fmla="*/ 4 h 176"/>
              <a:gd name="T4" fmla="*/ 0 w 176"/>
              <a:gd name="T5" fmla="*/ 20 h 176"/>
              <a:gd name="T6" fmla="*/ 8 w 176"/>
              <a:gd name="T7" fmla="*/ 172 h 176"/>
              <a:gd name="T8" fmla="*/ 168 w 176"/>
              <a:gd name="T9" fmla="*/ 172 h 176"/>
              <a:gd name="T10" fmla="*/ 176 w 176"/>
              <a:gd name="T11" fmla="*/ 20 h 176"/>
              <a:gd name="T12" fmla="*/ 80 w 176"/>
              <a:gd name="T13" fmla="*/ 168 h 176"/>
              <a:gd name="T14" fmla="*/ 96 w 176"/>
              <a:gd name="T15" fmla="*/ 168 h 176"/>
              <a:gd name="T16" fmla="*/ 104 w 176"/>
              <a:gd name="T17" fmla="*/ 124 h 176"/>
              <a:gd name="T18" fmla="*/ 72 w 176"/>
              <a:gd name="T19" fmla="*/ 124 h 176"/>
              <a:gd name="T20" fmla="*/ 16 w 176"/>
              <a:gd name="T21" fmla="*/ 24 h 176"/>
              <a:gd name="T22" fmla="*/ 160 w 176"/>
              <a:gd name="T23" fmla="*/ 16 h 176"/>
              <a:gd name="T24" fmla="*/ 160 w 176"/>
              <a:gd name="T25" fmla="*/ 8 h 176"/>
              <a:gd name="T26" fmla="*/ 140 w 176"/>
              <a:gd name="T27" fmla="*/ 72 h 176"/>
              <a:gd name="T28" fmla="*/ 140 w 176"/>
              <a:gd name="T29" fmla="*/ 40 h 176"/>
              <a:gd name="T30" fmla="*/ 112 w 176"/>
              <a:gd name="T31" fmla="*/ 68 h 176"/>
              <a:gd name="T32" fmla="*/ 136 w 176"/>
              <a:gd name="T33" fmla="*/ 48 h 176"/>
              <a:gd name="T34" fmla="*/ 120 w 176"/>
              <a:gd name="T35" fmla="*/ 48 h 176"/>
              <a:gd name="T36" fmla="*/ 64 w 176"/>
              <a:gd name="T37" fmla="*/ 68 h 176"/>
              <a:gd name="T38" fmla="*/ 36 w 176"/>
              <a:gd name="T39" fmla="*/ 40 h 176"/>
              <a:gd name="T40" fmla="*/ 36 w 176"/>
              <a:gd name="T41" fmla="*/ 72 h 176"/>
              <a:gd name="T42" fmla="*/ 56 w 176"/>
              <a:gd name="T43" fmla="*/ 64 h 176"/>
              <a:gd name="T44" fmla="*/ 36 w 176"/>
              <a:gd name="T45" fmla="*/ 112 h 176"/>
              <a:gd name="T46" fmla="*/ 64 w 176"/>
              <a:gd name="T47" fmla="*/ 84 h 176"/>
              <a:gd name="T48" fmla="*/ 32 w 176"/>
              <a:gd name="T49" fmla="*/ 84 h 176"/>
              <a:gd name="T50" fmla="*/ 40 w 176"/>
              <a:gd name="T51" fmla="*/ 88 h 176"/>
              <a:gd name="T52" fmla="*/ 40 w 176"/>
              <a:gd name="T53" fmla="*/ 104 h 176"/>
              <a:gd name="T54" fmla="*/ 140 w 176"/>
              <a:gd name="T55" fmla="*/ 112 h 176"/>
              <a:gd name="T56" fmla="*/ 140 w 176"/>
              <a:gd name="T57" fmla="*/ 80 h 176"/>
              <a:gd name="T58" fmla="*/ 112 w 176"/>
              <a:gd name="T59" fmla="*/ 108 h 176"/>
              <a:gd name="T60" fmla="*/ 136 w 176"/>
              <a:gd name="T61" fmla="*/ 88 h 176"/>
              <a:gd name="T62" fmla="*/ 120 w 176"/>
              <a:gd name="T63" fmla="*/ 88 h 176"/>
              <a:gd name="T64" fmla="*/ 64 w 176"/>
              <a:gd name="T65" fmla="*/ 148 h 176"/>
              <a:gd name="T66" fmla="*/ 36 w 176"/>
              <a:gd name="T67" fmla="*/ 120 h 176"/>
              <a:gd name="T68" fmla="*/ 36 w 176"/>
              <a:gd name="T69" fmla="*/ 152 h 176"/>
              <a:gd name="T70" fmla="*/ 56 w 176"/>
              <a:gd name="T71" fmla="*/ 144 h 176"/>
              <a:gd name="T72" fmla="*/ 76 w 176"/>
              <a:gd name="T73" fmla="*/ 72 h 176"/>
              <a:gd name="T74" fmla="*/ 104 w 176"/>
              <a:gd name="T75" fmla="*/ 44 h 176"/>
              <a:gd name="T76" fmla="*/ 72 w 176"/>
              <a:gd name="T77" fmla="*/ 44 h 176"/>
              <a:gd name="T78" fmla="*/ 80 w 176"/>
              <a:gd name="T79" fmla="*/ 48 h 176"/>
              <a:gd name="T80" fmla="*/ 80 w 176"/>
              <a:gd name="T81" fmla="*/ 64 h 176"/>
              <a:gd name="T82" fmla="*/ 140 w 176"/>
              <a:gd name="T83" fmla="*/ 152 h 176"/>
              <a:gd name="T84" fmla="*/ 140 w 176"/>
              <a:gd name="T85" fmla="*/ 120 h 176"/>
              <a:gd name="T86" fmla="*/ 112 w 176"/>
              <a:gd name="T87" fmla="*/ 148 h 176"/>
              <a:gd name="T88" fmla="*/ 136 w 176"/>
              <a:gd name="T89" fmla="*/ 128 h 176"/>
              <a:gd name="T90" fmla="*/ 120 w 176"/>
              <a:gd name="T91" fmla="*/ 128 h 176"/>
              <a:gd name="T92" fmla="*/ 104 w 176"/>
              <a:gd name="T93" fmla="*/ 108 h 176"/>
              <a:gd name="T94" fmla="*/ 76 w 176"/>
              <a:gd name="T95" fmla="*/ 80 h 176"/>
              <a:gd name="T96" fmla="*/ 76 w 176"/>
              <a:gd name="T97" fmla="*/ 112 h 176"/>
              <a:gd name="T98" fmla="*/ 96 w 176"/>
              <a:gd name="T99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72" y="1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2"/>
                  <a:pt x="166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72"/>
                  <a:pt x="8" y="172"/>
                  <a:pt x="8" y="172"/>
                </a:cubicBezTo>
                <a:cubicBezTo>
                  <a:pt x="8" y="174"/>
                  <a:pt x="10" y="176"/>
                  <a:pt x="12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66" y="176"/>
                  <a:pt x="168" y="174"/>
                  <a:pt x="168" y="172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68"/>
                </a:lnTo>
                <a:close/>
                <a:moveTo>
                  <a:pt x="160" y="168"/>
                </a:moveTo>
                <a:cubicBezTo>
                  <a:pt x="104" y="168"/>
                  <a:pt x="104" y="168"/>
                  <a:pt x="104" y="16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8"/>
                </a:lnTo>
                <a:close/>
                <a:moveTo>
                  <a:pt x="160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6"/>
                </a:lnTo>
                <a:close/>
                <a:moveTo>
                  <a:pt x="11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2"/>
                  <a:pt x="142" y="40"/>
                  <a:pt x="140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moveTo>
                  <a:pt x="120" y="48"/>
                </a:moveTo>
                <a:cubicBezTo>
                  <a:pt x="136" y="48"/>
                  <a:pt x="136" y="48"/>
                  <a:pt x="136" y="48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48"/>
                </a:lnTo>
                <a:close/>
                <a:moveTo>
                  <a:pt x="36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2" y="72"/>
                  <a:pt x="64" y="70"/>
                  <a:pt x="64" y="6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70"/>
                  <a:pt x="34" y="72"/>
                  <a:pt x="36" y="72"/>
                </a:cubicBezTo>
                <a:moveTo>
                  <a:pt x="40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64"/>
                  <a:pt x="56" y="64"/>
                  <a:pt x="56" y="64"/>
                </a:cubicBezTo>
                <a:cubicBezTo>
                  <a:pt x="40" y="64"/>
                  <a:pt x="40" y="64"/>
                  <a:pt x="40" y="64"/>
                </a:cubicBezTo>
                <a:lnTo>
                  <a:pt x="40" y="48"/>
                </a:lnTo>
                <a:close/>
                <a:moveTo>
                  <a:pt x="36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82"/>
                  <a:pt x="32" y="8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116" y="112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2"/>
                  <a:pt x="142" y="80"/>
                  <a:pt x="140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moveTo>
                  <a:pt x="120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88"/>
                </a:lnTo>
                <a:close/>
                <a:moveTo>
                  <a:pt x="3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28"/>
                </a:lnTo>
                <a:close/>
                <a:moveTo>
                  <a:pt x="76" y="72"/>
                </a:move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4" y="70"/>
                  <a:pt x="104" y="6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64"/>
                  <a:pt x="96" y="64"/>
                  <a:pt x="96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48"/>
                </a:lnTo>
                <a:close/>
                <a:moveTo>
                  <a:pt x="116" y="152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50"/>
                  <a:pt x="114" y="152"/>
                  <a:pt x="116" y="152"/>
                </a:cubicBezTo>
                <a:moveTo>
                  <a:pt x="120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28"/>
                </a:lnTo>
                <a:close/>
                <a:moveTo>
                  <a:pt x="76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moveTo>
                  <a:pt x="80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4"/>
          <p:cNvSpPr>
            <a:spLocks noEditPoints="1"/>
          </p:cNvSpPr>
          <p:nvPr/>
        </p:nvSpPr>
        <p:spPr bwMode="auto">
          <a:xfrm>
            <a:off x="3186114" y="2686051"/>
            <a:ext cx="320675" cy="261938"/>
          </a:xfrm>
          <a:custGeom>
            <a:avLst/>
            <a:gdLst>
              <a:gd name="T0" fmla="*/ 168 w 176"/>
              <a:gd name="T1" fmla="*/ 0 h 144"/>
              <a:gd name="T2" fmla="*/ 8 w 176"/>
              <a:gd name="T3" fmla="*/ 0 h 144"/>
              <a:gd name="T4" fmla="*/ 0 w 176"/>
              <a:gd name="T5" fmla="*/ 8 h 144"/>
              <a:gd name="T6" fmla="*/ 0 w 176"/>
              <a:gd name="T7" fmla="*/ 24 h 144"/>
              <a:gd name="T8" fmla="*/ 8 w 176"/>
              <a:gd name="T9" fmla="*/ 32 h 144"/>
              <a:gd name="T10" fmla="*/ 16 w 176"/>
              <a:gd name="T11" fmla="*/ 32 h 144"/>
              <a:gd name="T12" fmla="*/ 16 w 176"/>
              <a:gd name="T13" fmla="*/ 136 h 144"/>
              <a:gd name="T14" fmla="*/ 24 w 176"/>
              <a:gd name="T15" fmla="*/ 144 h 144"/>
              <a:gd name="T16" fmla="*/ 152 w 176"/>
              <a:gd name="T17" fmla="*/ 144 h 144"/>
              <a:gd name="T18" fmla="*/ 160 w 176"/>
              <a:gd name="T19" fmla="*/ 136 h 144"/>
              <a:gd name="T20" fmla="*/ 160 w 176"/>
              <a:gd name="T21" fmla="*/ 32 h 144"/>
              <a:gd name="T22" fmla="*/ 168 w 176"/>
              <a:gd name="T23" fmla="*/ 32 h 144"/>
              <a:gd name="T24" fmla="*/ 176 w 176"/>
              <a:gd name="T25" fmla="*/ 24 h 144"/>
              <a:gd name="T26" fmla="*/ 176 w 176"/>
              <a:gd name="T27" fmla="*/ 8 h 144"/>
              <a:gd name="T28" fmla="*/ 168 w 176"/>
              <a:gd name="T29" fmla="*/ 0 h 144"/>
              <a:gd name="T30" fmla="*/ 152 w 176"/>
              <a:gd name="T31" fmla="*/ 136 h 144"/>
              <a:gd name="T32" fmla="*/ 24 w 176"/>
              <a:gd name="T33" fmla="*/ 136 h 144"/>
              <a:gd name="T34" fmla="*/ 24 w 176"/>
              <a:gd name="T35" fmla="*/ 32 h 144"/>
              <a:gd name="T36" fmla="*/ 152 w 176"/>
              <a:gd name="T37" fmla="*/ 32 h 144"/>
              <a:gd name="T38" fmla="*/ 152 w 176"/>
              <a:gd name="T39" fmla="*/ 136 h 144"/>
              <a:gd name="T40" fmla="*/ 168 w 176"/>
              <a:gd name="T41" fmla="*/ 24 h 144"/>
              <a:gd name="T42" fmla="*/ 8 w 176"/>
              <a:gd name="T43" fmla="*/ 24 h 144"/>
              <a:gd name="T44" fmla="*/ 8 w 176"/>
              <a:gd name="T45" fmla="*/ 8 h 144"/>
              <a:gd name="T46" fmla="*/ 168 w 176"/>
              <a:gd name="T47" fmla="*/ 8 h 144"/>
              <a:gd name="T48" fmla="*/ 168 w 176"/>
              <a:gd name="T49" fmla="*/ 24 h 144"/>
              <a:gd name="T50" fmla="*/ 64 w 176"/>
              <a:gd name="T51" fmla="*/ 72 h 144"/>
              <a:gd name="T52" fmla="*/ 112 w 176"/>
              <a:gd name="T53" fmla="*/ 72 h 144"/>
              <a:gd name="T54" fmla="*/ 120 w 176"/>
              <a:gd name="T55" fmla="*/ 64 h 144"/>
              <a:gd name="T56" fmla="*/ 120 w 176"/>
              <a:gd name="T57" fmla="*/ 56 h 144"/>
              <a:gd name="T58" fmla="*/ 112 w 176"/>
              <a:gd name="T59" fmla="*/ 48 h 144"/>
              <a:gd name="T60" fmla="*/ 64 w 176"/>
              <a:gd name="T61" fmla="*/ 48 h 144"/>
              <a:gd name="T62" fmla="*/ 56 w 176"/>
              <a:gd name="T63" fmla="*/ 56 h 144"/>
              <a:gd name="T64" fmla="*/ 56 w 176"/>
              <a:gd name="T65" fmla="*/ 64 h 144"/>
              <a:gd name="T66" fmla="*/ 64 w 176"/>
              <a:gd name="T67" fmla="*/ 72 h 144"/>
              <a:gd name="T68" fmla="*/ 64 w 176"/>
              <a:gd name="T69" fmla="*/ 56 h 144"/>
              <a:gd name="T70" fmla="*/ 112 w 176"/>
              <a:gd name="T71" fmla="*/ 56 h 144"/>
              <a:gd name="T72" fmla="*/ 112 w 176"/>
              <a:gd name="T73" fmla="*/ 64 h 144"/>
              <a:gd name="T74" fmla="*/ 64 w 176"/>
              <a:gd name="T75" fmla="*/ 64 h 144"/>
              <a:gd name="T76" fmla="*/ 64 w 176"/>
              <a:gd name="T7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64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6" y="72"/>
                  <a:pt x="120" y="68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2"/>
                  <a:pt x="116" y="48"/>
                  <a:pt x="112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0" y="48"/>
                  <a:pt x="56" y="52"/>
                  <a:pt x="56" y="56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8"/>
                  <a:pt x="60" y="72"/>
                  <a:pt x="64" y="72"/>
                </a:cubicBezTo>
                <a:moveTo>
                  <a:pt x="64" y="56"/>
                </a:moveTo>
                <a:cubicBezTo>
                  <a:pt x="112" y="56"/>
                  <a:pt x="112" y="56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45"/>
          <p:cNvSpPr>
            <a:spLocks noEditPoints="1"/>
          </p:cNvSpPr>
          <p:nvPr/>
        </p:nvSpPr>
        <p:spPr bwMode="auto">
          <a:xfrm>
            <a:off x="3797301" y="2686051"/>
            <a:ext cx="320675" cy="261938"/>
          </a:xfrm>
          <a:custGeom>
            <a:avLst/>
            <a:gdLst>
              <a:gd name="T0" fmla="*/ 124 w 176"/>
              <a:gd name="T1" fmla="*/ 96 h 144"/>
              <a:gd name="T2" fmla="*/ 136 w 176"/>
              <a:gd name="T3" fmla="*/ 84 h 144"/>
              <a:gd name="T4" fmla="*/ 124 w 176"/>
              <a:gd name="T5" fmla="*/ 72 h 144"/>
              <a:gd name="T6" fmla="*/ 112 w 176"/>
              <a:gd name="T7" fmla="*/ 84 h 144"/>
              <a:gd name="T8" fmla="*/ 124 w 176"/>
              <a:gd name="T9" fmla="*/ 96 h 144"/>
              <a:gd name="T10" fmla="*/ 124 w 176"/>
              <a:gd name="T11" fmla="*/ 80 h 144"/>
              <a:gd name="T12" fmla="*/ 128 w 176"/>
              <a:gd name="T13" fmla="*/ 84 h 144"/>
              <a:gd name="T14" fmla="*/ 124 w 176"/>
              <a:gd name="T15" fmla="*/ 88 h 144"/>
              <a:gd name="T16" fmla="*/ 120 w 176"/>
              <a:gd name="T17" fmla="*/ 84 h 144"/>
              <a:gd name="T18" fmla="*/ 124 w 176"/>
              <a:gd name="T19" fmla="*/ 80 h 144"/>
              <a:gd name="T20" fmla="*/ 88 w 176"/>
              <a:gd name="T21" fmla="*/ 96 h 144"/>
              <a:gd name="T22" fmla="*/ 100 w 176"/>
              <a:gd name="T23" fmla="*/ 84 h 144"/>
              <a:gd name="T24" fmla="*/ 88 w 176"/>
              <a:gd name="T25" fmla="*/ 72 h 144"/>
              <a:gd name="T26" fmla="*/ 76 w 176"/>
              <a:gd name="T27" fmla="*/ 84 h 144"/>
              <a:gd name="T28" fmla="*/ 88 w 176"/>
              <a:gd name="T29" fmla="*/ 96 h 144"/>
              <a:gd name="T30" fmla="*/ 88 w 176"/>
              <a:gd name="T31" fmla="*/ 80 h 144"/>
              <a:gd name="T32" fmla="*/ 92 w 176"/>
              <a:gd name="T33" fmla="*/ 84 h 144"/>
              <a:gd name="T34" fmla="*/ 88 w 176"/>
              <a:gd name="T35" fmla="*/ 88 h 144"/>
              <a:gd name="T36" fmla="*/ 84 w 176"/>
              <a:gd name="T37" fmla="*/ 84 h 144"/>
              <a:gd name="T38" fmla="*/ 88 w 176"/>
              <a:gd name="T39" fmla="*/ 80 h 144"/>
              <a:gd name="T40" fmla="*/ 168 w 176"/>
              <a:gd name="T41" fmla="*/ 0 h 144"/>
              <a:gd name="T42" fmla="*/ 8 w 176"/>
              <a:gd name="T43" fmla="*/ 0 h 144"/>
              <a:gd name="T44" fmla="*/ 0 w 176"/>
              <a:gd name="T45" fmla="*/ 8 h 144"/>
              <a:gd name="T46" fmla="*/ 0 w 176"/>
              <a:gd name="T47" fmla="*/ 24 h 144"/>
              <a:gd name="T48" fmla="*/ 8 w 176"/>
              <a:gd name="T49" fmla="*/ 32 h 144"/>
              <a:gd name="T50" fmla="*/ 16 w 176"/>
              <a:gd name="T51" fmla="*/ 32 h 144"/>
              <a:gd name="T52" fmla="*/ 16 w 176"/>
              <a:gd name="T53" fmla="*/ 136 h 144"/>
              <a:gd name="T54" fmla="*/ 24 w 176"/>
              <a:gd name="T55" fmla="*/ 144 h 144"/>
              <a:gd name="T56" fmla="*/ 152 w 176"/>
              <a:gd name="T57" fmla="*/ 144 h 144"/>
              <a:gd name="T58" fmla="*/ 160 w 176"/>
              <a:gd name="T59" fmla="*/ 136 h 144"/>
              <a:gd name="T60" fmla="*/ 160 w 176"/>
              <a:gd name="T61" fmla="*/ 32 h 144"/>
              <a:gd name="T62" fmla="*/ 168 w 176"/>
              <a:gd name="T63" fmla="*/ 32 h 144"/>
              <a:gd name="T64" fmla="*/ 176 w 176"/>
              <a:gd name="T65" fmla="*/ 24 h 144"/>
              <a:gd name="T66" fmla="*/ 176 w 176"/>
              <a:gd name="T67" fmla="*/ 8 h 144"/>
              <a:gd name="T68" fmla="*/ 168 w 176"/>
              <a:gd name="T69" fmla="*/ 0 h 144"/>
              <a:gd name="T70" fmla="*/ 152 w 176"/>
              <a:gd name="T71" fmla="*/ 136 h 144"/>
              <a:gd name="T72" fmla="*/ 24 w 176"/>
              <a:gd name="T73" fmla="*/ 136 h 144"/>
              <a:gd name="T74" fmla="*/ 24 w 176"/>
              <a:gd name="T75" fmla="*/ 32 h 144"/>
              <a:gd name="T76" fmla="*/ 152 w 176"/>
              <a:gd name="T77" fmla="*/ 32 h 144"/>
              <a:gd name="T78" fmla="*/ 152 w 176"/>
              <a:gd name="T79" fmla="*/ 136 h 144"/>
              <a:gd name="T80" fmla="*/ 168 w 176"/>
              <a:gd name="T81" fmla="*/ 24 h 144"/>
              <a:gd name="T82" fmla="*/ 8 w 176"/>
              <a:gd name="T83" fmla="*/ 24 h 144"/>
              <a:gd name="T84" fmla="*/ 8 w 176"/>
              <a:gd name="T85" fmla="*/ 8 h 144"/>
              <a:gd name="T86" fmla="*/ 168 w 176"/>
              <a:gd name="T87" fmla="*/ 8 h 144"/>
              <a:gd name="T88" fmla="*/ 168 w 176"/>
              <a:gd name="T89" fmla="*/ 24 h 144"/>
              <a:gd name="T90" fmla="*/ 52 w 176"/>
              <a:gd name="T91" fmla="*/ 96 h 144"/>
              <a:gd name="T92" fmla="*/ 64 w 176"/>
              <a:gd name="T93" fmla="*/ 84 h 144"/>
              <a:gd name="T94" fmla="*/ 52 w 176"/>
              <a:gd name="T95" fmla="*/ 72 h 144"/>
              <a:gd name="T96" fmla="*/ 40 w 176"/>
              <a:gd name="T97" fmla="*/ 84 h 144"/>
              <a:gd name="T98" fmla="*/ 52 w 176"/>
              <a:gd name="T99" fmla="*/ 96 h 144"/>
              <a:gd name="T100" fmla="*/ 52 w 176"/>
              <a:gd name="T101" fmla="*/ 80 h 144"/>
              <a:gd name="T102" fmla="*/ 56 w 176"/>
              <a:gd name="T103" fmla="*/ 84 h 144"/>
              <a:gd name="T104" fmla="*/ 52 w 176"/>
              <a:gd name="T105" fmla="*/ 88 h 144"/>
              <a:gd name="T106" fmla="*/ 48 w 176"/>
              <a:gd name="T107" fmla="*/ 84 h 144"/>
              <a:gd name="T108" fmla="*/ 52 w 176"/>
              <a:gd name="T109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44">
                <a:moveTo>
                  <a:pt x="124" y="96"/>
                </a:moveTo>
                <a:cubicBezTo>
                  <a:pt x="131" y="96"/>
                  <a:pt x="136" y="91"/>
                  <a:pt x="136" y="84"/>
                </a:cubicBezTo>
                <a:cubicBezTo>
                  <a:pt x="136" y="77"/>
                  <a:pt x="131" y="72"/>
                  <a:pt x="124" y="72"/>
                </a:cubicBezTo>
                <a:cubicBezTo>
                  <a:pt x="117" y="72"/>
                  <a:pt x="112" y="77"/>
                  <a:pt x="112" y="84"/>
                </a:cubicBezTo>
                <a:cubicBezTo>
                  <a:pt x="112" y="91"/>
                  <a:pt x="117" y="96"/>
                  <a:pt x="124" y="96"/>
                </a:cubicBezTo>
                <a:moveTo>
                  <a:pt x="124" y="80"/>
                </a:moveTo>
                <a:cubicBezTo>
                  <a:pt x="126" y="80"/>
                  <a:pt x="128" y="82"/>
                  <a:pt x="128" y="84"/>
                </a:cubicBezTo>
                <a:cubicBezTo>
                  <a:pt x="128" y="86"/>
                  <a:pt x="126" y="88"/>
                  <a:pt x="124" y="88"/>
                </a:cubicBezTo>
                <a:cubicBezTo>
                  <a:pt x="122" y="88"/>
                  <a:pt x="120" y="86"/>
                  <a:pt x="120" y="84"/>
                </a:cubicBezTo>
                <a:cubicBezTo>
                  <a:pt x="120" y="82"/>
                  <a:pt x="122" y="80"/>
                  <a:pt x="124" y="80"/>
                </a:cubicBezTo>
                <a:moveTo>
                  <a:pt x="88" y="96"/>
                </a:moveTo>
                <a:cubicBezTo>
                  <a:pt x="95" y="96"/>
                  <a:pt x="100" y="91"/>
                  <a:pt x="100" y="84"/>
                </a:cubicBezTo>
                <a:cubicBezTo>
                  <a:pt x="100" y="77"/>
                  <a:pt x="95" y="72"/>
                  <a:pt x="88" y="72"/>
                </a:cubicBezTo>
                <a:cubicBezTo>
                  <a:pt x="81" y="72"/>
                  <a:pt x="76" y="77"/>
                  <a:pt x="76" y="84"/>
                </a:cubicBezTo>
                <a:cubicBezTo>
                  <a:pt x="76" y="91"/>
                  <a:pt x="81" y="96"/>
                  <a:pt x="88" y="96"/>
                </a:cubicBezTo>
                <a:moveTo>
                  <a:pt x="88" y="80"/>
                </a:moveTo>
                <a:cubicBezTo>
                  <a:pt x="90" y="80"/>
                  <a:pt x="92" y="82"/>
                  <a:pt x="92" y="84"/>
                </a:cubicBezTo>
                <a:cubicBezTo>
                  <a:pt x="92" y="86"/>
                  <a:pt x="90" y="88"/>
                  <a:pt x="88" y="88"/>
                </a:cubicBezTo>
                <a:cubicBezTo>
                  <a:pt x="86" y="88"/>
                  <a:pt x="84" y="86"/>
                  <a:pt x="84" y="84"/>
                </a:cubicBezTo>
                <a:cubicBezTo>
                  <a:pt x="84" y="82"/>
                  <a:pt x="86" y="80"/>
                  <a:pt x="88" y="80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52" y="96"/>
                </a:moveTo>
                <a:cubicBezTo>
                  <a:pt x="59" y="96"/>
                  <a:pt x="64" y="91"/>
                  <a:pt x="64" y="84"/>
                </a:cubicBezTo>
                <a:cubicBezTo>
                  <a:pt x="64" y="77"/>
                  <a:pt x="59" y="72"/>
                  <a:pt x="52" y="72"/>
                </a:cubicBezTo>
                <a:cubicBezTo>
                  <a:pt x="45" y="72"/>
                  <a:pt x="40" y="77"/>
                  <a:pt x="40" y="84"/>
                </a:cubicBezTo>
                <a:cubicBezTo>
                  <a:pt x="40" y="91"/>
                  <a:pt x="45" y="96"/>
                  <a:pt x="52" y="96"/>
                </a:cubicBezTo>
                <a:moveTo>
                  <a:pt x="52" y="80"/>
                </a:move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50" y="88"/>
                  <a:pt x="48" y="86"/>
                  <a:pt x="48" y="84"/>
                </a:cubicBezTo>
                <a:cubicBezTo>
                  <a:pt x="48" y="82"/>
                  <a:pt x="50" y="80"/>
                  <a:pt x="52" y="8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46"/>
          <p:cNvSpPr>
            <a:spLocks noEditPoints="1"/>
          </p:cNvSpPr>
          <p:nvPr/>
        </p:nvSpPr>
        <p:spPr bwMode="auto">
          <a:xfrm>
            <a:off x="4408489" y="2657477"/>
            <a:ext cx="320675" cy="320675"/>
          </a:xfrm>
          <a:custGeom>
            <a:avLst/>
            <a:gdLst>
              <a:gd name="T0" fmla="*/ 64 w 176"/>
              <a:gd name="T1" fmla="*/ 96 h 176"/>
              <a:gd name="T2" fmla="*/ 60 w 176"/>
              <a:gd name="T3" fmla="*/ 100 h 176"/>
              <a:gd name="T4" fmla="*/ 61 w 176"/>
              <a:gd name="T5" fmla="*/ 103 h 176"/>
              <a:gd name="T6" fmla="*/ 85 w 176"/>
              <a:gd name="T7" fmla="*/ 127 h 176"/>
              <a:gd name="T8" fmla="*/ 88 w 176"/>
              <a:gd name="T9" fmla="*/ 128 h 176"/>
              <a:gd name="T10" fmla="*/ 91 w 176"/>
              <a:gd name="T11" fmla="*/ 127 h 176"/>
              <a:gd name="T12" fmla="*/ 115 w 176"/>
              <a:gd name="T13" fmla="*/ 103 h 176"/>
              <a:gd name="T14" fmla="*/ 116 w 176"/>
              <a:gd name="T15" fmla="*/ 100 h 176"/>
              <a:gd name="T16" fmla="*/ 112 w 176"/>
              <a:gd name="T17" fmla="*/ 96 h 176"/>
              <a:gd name="T18" fmla="*/ 109 w 176"/>
              <a:gd name="T19" fmla="*/ 97 h 176"/>
              <a:gd name="T20" fmla="*/ 92 w 176"/>
              <a:gd name="T21" fmla="*/ 114 h 176"/>
              <a:gd name="T22" fmla="*/ 92 w 176"/>
              <a:gd name="T23" fmla="*/ 4 h 176"/>
              <a:gd name="T24" fmla="*/ 92 w 176"/>
              <a:gd name="T25" fmla="*/ 4 h 176"/>
              <a:gd name="T26" fmla="*/ 88 w 176"/>
              <a:gd name="T27" fmla="*/ 0 h 176"/>
              <a:gd name="T28" fmla="*/ 84 w 176"/>
              <a:gd name="T29" fmla="*/ 4 h 176"/>
              <a:gd name="T30" fmla="*/ 84 w 176"/>
              <a:gd name="T31" fmla="*/ 114 h 176"/>
              <a:gd name="T32" fmla="*/ 67 w 176"/>
              <a:gd name="T33" fmla="*/ 97 h 176"/>
              <a:gd name="T34" fmla="*/ 64 w 176"/>
              <a:gd name="T35" fmla="*/ 96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47"/>
          <p:cNvSpPr>
            <a:spLocks noEditPoints="1"/>
          </p:cNvSpPr>
          <p:nvPr/>
        </p:nvSpPr>
        <p:spPr bwMode="auto">
          <a:xfrm>
            <a:off x="5019676" y="2657477"/>
            <a:ext cx="320675" cy="320675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48"/>
          <p:cNvSpPr>
            <a:spLocks noEditPoints="1"/>
          </p:cNvSpPr>
          <p:nvPr/>
        </p:nvSpPr>
        <p:spPr bwMode="auto">
          <a:xfrm>
            <a:off x="5630864" y="2657477"/>
            <a:ext cx="320675" cy="320675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49"/>
          <p:cNvSpPr>
            <a:spLocks noEditPoints="1"/>
          </p:cNvSpPr>
          <p:nvPr/>
        </p:nvSpPr>
        <p:spPr bwMode="auto">
          <a:xfrm>
            <a:off x="6242051" y="2660651"/>
            <a:ext cx="320675" cy="317500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50"/>
          <p:cNvSpPr>
            <a:spLocks noEditPoints="1"/>
          </p:cNvSpPr>
          <p:nvPr/>
        </p:nvSpPr>
        <p:spPr bwMode="auto">
          <a:xfrm>
            <a:off x="6853239" y="2657477"/>
            <a:ext cx="320675" cy="320675"/>
          </a:xfrm>
          <a:custGeom>
            <a:avLst/>
            <a:gdLst>
              <a:gd name="T0" fmla="*/ 175 w 176"/>
              <a:gd name="T1" fmla="*/ 169 h 176"/>
              <a:gd name="T2" fmla="*/ 132 w 176"/>
              <a:gd name="T3" fmla="*/ 127 h 176"/>
              <a:gd name="T4" fmla="*/ 152 w 176"/>
              <a:gd name="T5" fmla="*/ 76 h 176"/>
              <a:gd name="T6" fmla="*/ 76 w 176"/>
              <a:gd name="T7" fmla="*/ 0 h 176"/>
              <a:gd name="T8" fmla="*/ 0 w 176"/>
              <a:gd name="T9" fmla="*/ 76 h 176"/>
              <a:gd name="T10" fmla="*/ 76 w 176"/>
              <a:gd name="T11" fmla="*/ 152 h 176"/>
              <a:gd name="T12" fmla="*/ 127 w 176"/>
              <a:gd name="T13" fmla="*/ 132 h 176"/>
              <a:gd name="T14" fmla="*/ 169 w 176"/>
              <a:gd name="T15" fmla="*/ 175 h 176"/>
              <a:gd name="T16" fmla="*/ 172 w 176"/>
              <a:gd name="T17" fmla="*/ 176 h 176"/>
              <a:gd name="T18" fmla="*/ 176 w 176"/>
              <a:gd name="T19" fmla="*/ 172 h 176"/>
              <a:gd name="T20" fmla="*/ 175 w 176"/>
              <a:gd name="T21" fmla="*/ 169 h 176"/>
              <a:gd name="T22" fmla="*/ 76 w 176"/>
              <a:gd name="T23" fmla="*/ 144 h 176"/>
              <a:gd name="T24" fmla="*/ 8 w 176"/>
              <a:gd name="T25" fmla="*/ 76 h 176"/>
              <a:gd name="T26" fmla="*/ 76 w 176"/>
              <a:gd name="T27" fmla="*/ 8 h 176"/>
              <a:gd name="T28" fmla="*/ 144 w 176"/>
              <a:gd name="T29" fmla="*/ 76 h 176"/>
              <a:gd name="T30" fmla="*/ 76 w 176"/>
              <a:gd name="T3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76"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51"/>
          <p:cNvSpPr>
            <a:spLocks noEditPoints="1"/>
          </p:cNvSpPr>
          <p:nvPr/>
        </p:nvSpPr>
        <p:spPr bwMode="auto">
          <a:xfrm>
            <a:off x="7464426" y="2657477"/>
            <a:ext cx="320675" cy="320675"/>
          </a:xfrm>
          <a:custGeom>
            <a:avLst/>
            <a:gdLst>
              <a:gd name="T0" fmla="*/ 112 w 176"/>
              <a:gd name="T1" fmla="*/ 72 h 176"/>
              <a:gd name="T2" fmla="*/ 80 w 176"/>
              <a:gd name="T3" fmla="*/ 72 h 176"/>
              <a:gd name="T4" fmla="*/ 80 w 176"/>
              <a:gd name="T5" fmla="*/ 40 h 176"/>
              <a:gd name="T6" fmla="*/ 76 w 176"/>
              <a:gd name="T7" fmla="*/ 36 h 176"/>
              <a:gd name="T8" fmla="*/ 72 w 176"/>
              <a:gd name="T9" fmla="*/ 40 h 176"/>
              <a:gd name="T10" fmla="*/ 72 w 176"/>
              <a:gd name="T11" fmla="*/ 72 h 176"/>
              <a:gd name="T12" fmla="*/ 40 w 176"/>
              <a:gd name="T13" fmla="*/ 72 h 176"/>
              <a:gd name="T14" fmla="*/ 36 w 176"/>
              <a:gd name="T15" fmla="*/ 76 h 176"/>
              <a:gd name="T16" fmla="*/ 40 w 176"/>
              <a:gd name="T17" fmla="*/ 80 h 176"/>
              <a:gd name="T18" fmla="*/ 72 w 176"/>
              <a:gd name="T19" fmla="*/ 80 h 176"/>
              <a:gd name="T20" fmla="*/ 72 w 176"/>
              <a:gd name="T21" fmla="*/ 112 h 176"/>
              <a:gd name="T22" fmla="*/ 76 w 176"/>
              <a:gd name="T23" fmla="*/ 116 h 176"/>
              <a:gd name="T24" fmla="*/ 80 w 176"/>
              <a:gd name="T25" fmla="*/ 112 h 176"/>
              <a:gd name="T26" fmla="*/ 80 w 176"/>
              <a:gd name="T27" fmla="*/ 80 h 176"/>
              <a:gd name="T28" fmla="*/ 112 w 176"/>
              <a:gd name="T29" fmla="*/ 80 h 176"/>
              <a:gd name="T30" fmla="*/ 116 w 176"/>
              <a:gd name="T31" fmla="*/ 76 h 176"/>
              <a:gd name="T32" fmla="*/ 112 w 176"/>
              <a:gd name="T33" fmla="*/ 72 h 176"/>
              <a:gd name="T34" fmla="*/ 175 w 176"/>
              <a:gd name="T35" fmla="*/ 169 h 176"/>
              <a:gd name="T36" fmla="*/ 132 w 176"/>
              <a:gd name="T37" fmla="*/ 127 h 176"/>
              <a:gd name="T38" fmla="*/ 152 w 176"/>
              <a:gd name="T39" fmla="*/ 76 h 176"/>
              <a:gd name="T40" fmla="*/ 76 w 176"/>
              <a:gd name="T41" fmla="*/ 0 h 176"/>
              <a:gd name="T42" fmla="*/ 0 w 176"/>
              <a:gd name="T43" fmla="*/ 76 h 176"/>
              <a:gd name="T44" fmla="*/ 76 w 176"/>
              <a:gd name="T45" fmla="*/ 152 h 176"/>
              <a:gd name="T46" fmla="*/ 127 w 176"/>
              <a:gd name="T47" fmla="*/ 132 h 176"/>
              <a:gd name="T48" fmla="*/ 169 w 176"/>
              <a:gd name="T49" fmla="*/ 175 h 176"/>
              <a:gd name="T50" fmla="*/ 172 w 176"/>
              <a:gd name="T51" fmla="*/ 176 h 176"/>
              <a:gd name="T52" fmla="*/ 176 w 176"/>
              <a:gd name="T53" fmla="*/ 172 h 176"/>
              <a:gd name="T54" fmla="*/ 175 w 176"/>
              <a:gd name="T55" fmla="*/ 169 h 176"/>
              <a:gd name="T56" fmla="*/ 76 w 176"/>
              <a:gd name="T57" fmla="*/ 144 h 176"/>
              <a:gd name="T58" fmla="*/ 8 w 176"/>
              <a:gd name="T59" fmla="*/ 76 h 176"/>
              <a:gd name="T60" fmla="*/ 76 w 176"/>
              <a:gd name="T61" fmla="*/ 8 h 176"/>
              <a:gd name="T62" fmla="*/ 144 w 176"/>
              <a:gd name="T63" fmla="*/ 76 h 176"/>
              <a:gd name="T64" fmla="*/ 76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72"/>
                  <a:pt x="72" y="72"/>
                  <a:pt x="7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14"/>
                  <a:pt x="74" y="116"/>
                  <a:pt x="76" y="116"/>
                </a:cubicBezTo>
                <a:cubicBezTo>
                  <a:pt x="78" y="116"/>
                  <a:pt x="80" y="114"/>
                  <a:pt x="80" y="112"/>
                </a:cubicBezTo>
                <a:cubicBezTo>
                  <a:pt x="80" y="80"/>
                  <a:pt x="80" y="80"/>
                  <a:pt x="8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52"/>
          <p:cNvSpPr>
            <a:spLocks noEditPoints="1"/>
          </p:cNvSpPr>
          <p:nvPr/>
        </p:nvSpPr>
        <p:spPr bwMode="auto">
          <a:xfrm>
            <a:off x="8075614" y="2657477"/>
            <a:ext cx="320675" cy="320675"/>
          </a:xfrm>
          <a:custGeom>
            <a:avLst/>
            <a:gdLst>
              <a:gd name="T0" fmla="*/ 112 w 176"/>
              <a:gd name="T1" fmla="*/ 72 h 176"/>
              <a:gd name="T2" fmla="*/ 40 w 176"/>
              <a:gd name="T3" fmla="*/ 72 h 176"/>
              <a:gd name="T4" fmla="*/ 36 w 176"/>
              <a:gd name="T5" fmla="*/ 76 h 176"/>
              <a:gd name="T6" fmla="*/ 40 w 176"/>
              <a:gd name="T7" fmla="*/ 80 h 176"/>
              <a:gd name="T8" fmla="*/ 112 w 176"/>
              <a:gd name="T9" fmla="*/ 80 h 176"/>
              <a:gd name="T10" fmla="*/ 116 w 176"/>
              <a:gd name="T11" fmla="*/ 76 h 176"/>
              <a:gd name="T12" fmla="*/ 112 w 176"/>
              <a:gd name="T13" fmla="*/ 72 h 176"/>
              <a:gd name="T14" fmla="*/ 175 w 176"/>
              <a:gd name="T15" fmla="*/ 169 h 176"/>
              <a:gd name="T16" fmla="*/ 132 w 176"/>
              <a:gd name="T17" fmla="*/ 127 h 176"/>
              <a:gd name="T18" fmla="*/ 152 w 176"/>
              <a:gd name="T19" fmla="*/ 76 h 176"/>
              <a:gd name="T20" fmla="*/ 76 w 176"/>
              <a:gd name="T21" fmla="*/ 0 h 176"/>
              <a:gd name="T22" fmla="*/ 0 w 176"/>
              <a:gd name="T23" fmla="*/ 76 h 176"/>
              <a:gd name="T24" fmla="*/ 76 w 176"/>
              <a:gd name="T25" fmla="*/ 152 h 176"/>
              <a:gd name="T26" fmla="*/ 127 w 176"/>
              <a:gd name="T27" fmla="*/ 132 h 176"/>
              <a:gd name="T28" fmla="*/ 169 w 176"/>
              <a:gd name="T29" fmla="*/ 175 h 176"/>
              <a:gd name="T30" fmla="*/ 172 w 176"/>
              <a:gd name="T31" fmla="*/ 176 h 176"/>
              <a:gd name="T32" fmla="*/ 176 w 176"/>
              <a:gd name="T33" fmla="*/ 172 h 176"/>
              <a:gd name="T34" fmla="*/ 175 w 176"/>
              <a:gd name="T35" fmla="*/ 169 h 176"/>
              <a:gd name="T36" fmla="*/ 76 w 176"/>
              <a:gd name="T37" fmla="*/ 144 h 176"/>
              <a:gd name="T38" fmla="*/ 8 w 176"/>
              <a:gd name="T39" fmla="*/ 76 h 176"/>
              <a:gd name="T40" fmla="*/ 76 w 176"/>
              <a:gd name="T41" fmla="*/ 8 h 176"/>
              <a:gd name="T42" fmla="*/ 144 w 176"/>
              <a:gd name="T43" fmla="*/ 76 h 176"/>
              <a:gd name="T44" fmla="*/ 76 w 176"/>
              <a:gd name="T4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8701088" y="2657477"/>
            <a:ext cx="292100" cy="320675"/>
          </a:xfrm>
          <a:custGeom>
            <a:avLst/>
            <a:gdLst>
              <a:gd name="T0" fmla="*/ 80 w 160"/>
              <a:gd name="T1" fmla="*/ 0 h 176"/>
              <a:gd name="T2" fmla="*/ 0 w 160"/>
              <a:gd name="T3" fmla="*/ 24 h 176"/>
              <a:gd name="T4" fmla="*/ 64 w 160"/>
              <a:gd name="T5" fmla="*/ 120 h 176"/>
              <a:gd name="T6" fmla="*/ 64 w 160"/>
              <a:gd name="T7" fmla="*/ 124 h 176"/>
              <a:gd name="T8" fmla="*/ 64 w 160"/>
              <a:gd name="T9" fmla="*/ 124 h 176"/>
              <a:gd name="T10" fmla="*/ 64 w 160"/>
              <a:gd name="T11" fmla="*/ 124 h 176"/>
              <a:gd name="T12" fmla="*/ 64 w 160"/>
              <a:gd name="T13" fmla="*/ 140 h 176"/>
              <a:gd name="T14" fmla="*/ 64 w 160"/>
              <a:gd name="T15" fmla="*/ 140 h 176"/>
              <a:gd name="T16" fmla="*/ 64 w 160"/>
              <a:gd name="T17" fmla="*/ 140 h 176"/>
              <a:gd name="T18" fmla="*/ 80 w 160"/>
              <a:gd name="T19" fmla="*/ 176 h 176"/>
              <a:gd name="T20" fmla="*/ 96 w 160"/>
              <a:gd name="T21" fmla="*/ 120 h 176"/>
              <a:gd name="T22" fmla="*/ 160 w 160"/>
              <a:gd name="T23" fmla="*/ 24 h 176"/>
              <a:gd name="T24" fmla="*/ 80 w 160"/>
              <a:gd name="T25" fmla="*/ 0 h 176"/>
              <a:gd name="T26" fmla="*/ 121 w 160"/>
              <a:gd name="T27" fmla="*/ 71 h 176"/>
              <a:gd name="T28" fmla="*/ 88 w 160"/>
              <a:gd name="T29" fmla="*/ 120 h 176"/>
              <a:gd name="T30" fmla="*/ 86 w 160"/>
              <a:gd name="T31" fmla="*/ 164 h 176"/>
              <a:gd name="T32" fmla="*/ 80 w 160"/>
              <a:gd name="T33" fmla="*/ 168 h 176"/>
              <a:gd name="T34" fmla="*/ 74 w 160"/>
              <a:gd name="T35" fmla="*/ 164 h 176"/>
              <a:gd name="T36" fmla="*/ 72 w 160"/>
              <a:gd name="T37" fmla="*/ 144 h 176"/>
              <a:gd name="T38" fmla="*/ 76 w 160"/>
              <a:gd name="T39" fmla="*/ 144 h 176"/>
              <a:gd name="T40" fmla="*/ 80 w 160"/>
              <a:gd name="T41" fmla="*/ 140 h 176"/>
              <a:gd name="T42" fmla="*/ 76 w 160"/>
              <a:gd name="T43" fmla="*/ 136 h 176"/>
              <a:gd name="T44" fmla="*/ 72 w 160"/>
              <a:gd name="T45" fmla="*/ 136 h 176"/>
              <a:gd name="T46" fmla="*/ 72 w 160"/>
              <a:gd name="T47" fmla="*/ 128 h 176"/>
              <a:gd name="T48" fmla="*/ 76 w 160"/>
              <a:gd name="T49" fmla="*/ 128 h 176"/>
              <a:gd name="T50" fmla="*/ 80 w 160"/>
              <a:gd name="T51" fmla="*/ 124 h 176"/>
              <a:gd name="T52" fmla="*/ 76 w 160"/>
              <a:gd name="T53" fmla="*/ 120 h 176"/>
              <a:gd name="T54" fmla="*/ 72 w 160"/>
              <a:gd name="T55" fmla="*/ 120 h 176"/>
              <a:gd name="T56" fmla="*/ 39 w 160"/>
              <a:gd name="T57" fmla="*/ 71 h 176"/>
              <a:gd name="T58" fmla="*/ 10 w 160"/>
              <a:gd name="T59" fmla="*/ 35 h 176"/>
              <a:gd name="T60" fmla="*/ 80 w 160"/>
              <a:gd name="T61" fmla="*/ 48 h 176"/>
              <a:gd name="T62" fmla="*/ 150 w 160"/>
              <a:gd name="T63" fmla="*/ 35 h 176"/>
              <a:gd name="T64" fmla="*/ 121 w 160"/>
              <a:gd name="T65" fmla="*/ 71 h 176"/>
              <a:gd name="T66" fmla="*/ 80 w 160"/>
              <a:gd name="T67" fmla="*/ 40 h 176"/>
              <a:gd name="T68" fmla="*/ 8 w 160"/>
              <a:gd name="T69" fmla="*/ 24 h 176"/>
              <a:gd name="T70" fmla="*/ 80 w 160"/>
              <a:gd name="T71" fmla="*/ 8 h 176"/>
              <a:gd name="T72" fmla="*/ 152 w 160"/>
              <a:gd name="T73" fmla="*/ 24 h 176"/>
              <a:gd name="T74" fmla="*/ 80 w 160"/>
              <a:gd name="T7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76">
                <a:moveTo>
                  <a:pt x="80" y="0"/>
                </a:move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ubicBezTo>
                  <a:pt x="160" y="11"/>
                  <a:pt x="124" y="0"/>
                  <a:pt x="80" y="0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80" y="40"/>
                </a:moveTo>
                <a:cubicBezTo>
                  <a:pt x="40" y="40"/>
                  <a:pt x="8" y="33"/>
                  <a:pt x="8" y="24"/>
                </a:cubicBez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54"/>
          <p:cNvSpPr>
            <a:spLocks noEditPoints="1"/>
          </p:cNvSpPr>
          <p:nvPr/>
        </p:nvSpPr>
        <p:spPr bwMode="auto">
          <a:xfrm>
            <a:off x="3186114" y="3268664"/>
            <a:ext cx="320675" cy="320675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52 w 176"/>
              <a:gd name="T79" fmla="*/ 120 h 176"/>
              <a:gd name="T80" fmla="*/ 152 w 176"/>
              <a:gd name="T81" fmla="*/ 100 h 176"/>
              <a:gd name="T82" fmla="*/ 148 w 176"/>
              <a:gd name="T83" fmla="*/ 96 h 176"/>
              <a:gd name="T84" fmla="*/ 144 w 176"/>
              <a:gd name="T85" fmla="*/ 100 h 176"/>
              <a:gd name="T86" fmla="*/ 144 w 176"/>
              <a:gd name="T87" fmla="*/ 120 h 176"/>
              <a:gd name="T88" fmla="*/ 124 w 176"/>
              <a:gd name="T89" fmla="*/ 120 h 176"/>
              <a:gd name="T90" fmla="*/ 120 w 176"/>
              <a:gd name="T91" fmla="*/ 124 h 176"/>
              <a:gd name="T92" fmla="*/ 124 w 176"/>
              <a:gd name="T93" fmla="*/ 128 h 176"/>
              <a:gd name="T94" fmla="*/ 144 w 176"/>
              <a:gd name="T95" fmla="*/ 128 h 176"/>
              <a:gd name="T96" fmla="*/ 144 w 176"/>
              <a:gd name="T97" fmla="*/ 148 h 176"/>
              <a:gd name="T98" fmla="*/ 148 w 176"/>
              <a:gd name="T99" fmla="*/ 152 h 176"/>
              <a:gd name="T100" fmla="*/ 152 w 176"/>
              <a:gd name="T101" fmla="*/ 148 h 176"/>
              <a:gd name="T102" fmla="*/ 152 w 176"/>
              <a:gd name="T103" fmla="*/ 128 h 176"/>
              <a:gd name="T104" fmla="*/ 172 w 176"/>
              <a:gd name="T105" fmla="*/ 128 h 176"/>
              <a:gd name="T106" fmla="*/ 176 w 176"/>
              <a:gd name="T107" fmla="*/ 124 h 176"/>
              <a:gd name="T108" fmla="*/ 172 w 176"/>
              <a:gd name="T10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172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146" y="96"/>
                  <a:pt x="144" y="98"/>
                  <a:pt x="144" y="10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4" y="148"/>
                  <a:pt x="144" y="148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55"/>
          <p:cNvSpPr>
            <a:spLocks noEditPoints="1"/>
          </p:cNvSpPr>
          <p:nvPr/>
        </p:nvSpPr>
        <p:spPr bwMode="auto">
          <a:xfrm>
            <a:off x="3797301" y="3268664"/>
            <a:ext cx="320675" cy="320675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24 w 176"/>
              <a:gd name="T79" fmla="*/ 120 h 176"/>
              <a:gd name="T80" fmla="*/ 120 w 176"/>
              <a:gd name="T81" fmla="*/ 124 h 176"/>
              <a:gd name="T82" fmla="*/ 124 w 176"/>
              <a:gd name="T83" fmla="*/ 128 h 176"/>
              <a:gd name="T84" fmla="*/ 172 w 176"/>
              <a:gd name="T85" fmla="*/ 128 h 176"/>
              <a:gd name="T86" fmla="*/ 176 w 176"/>
              <a:gd name="T87" fmla="*/ 124 h 176"/>
              <a:gd name="T88" fmla="*/ 172 w 176"/>
              <a:gd name="T8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17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2" name="Freeform 56"/>
          <p:cNvSpPr>
            <a:spLocks noEditPoints="1"/>
          </p:cNvSpPr>
          <p:nvPr/>
        </p:nvSpPr>
        <p:spPr bwMode="auto">
          <a:xfrm>
            <a:off x="4422775" y="3268664"/>
            <a:ext cx="292100" cy="320675"/>
          </a:xfrm>
          <a:custGeom>
            <a:avLst/>
            <a:gdLst>
              <a:gd name="T0" fmla="*/ 156 w 160"/>
              <a:gd name="T1" fmla="*/ 0 h 176"/>
              <a:gd name="T2" fmla="*/ 155 w 160"/>
              <a:gd name="T3" fmla="*/ 0 h 176"/>
              <a:gd name="T4" fmla="*/ 155 w 160"/>
              <a:gd name="T5" fmla="*/ 0 h 176"/>
              <a:gd name="T6" fmla="*/ 51 w 160"/>
              <a:gd name="T7" fmla="*/ 16 h 176"/>
              <a:gd name="T8" fmla="*/ 51 w 160"/>
              <a:gd name="T9" fmla="*/ 16 h 176"/>
              <a:gd name="T10" fmla="*/ 48 w 160"/>
              <a:gd name="T11" fmla="*/ 20 h 176"/>
              <a:gd name="T12" fmla="*/ 48 w 160"/>
              <a:gd name="T13" fmla="*/ 140 h 176"/>
              <a:gd name="T14" fmla="*/ 36 w 160"/>
              <a:gd name="T15" fmla="*/ 136 h 176"/>
              <a:gd name="T16" fmla="*/ 20 w 160"/>
              <a:gd name="T17" fmla="*/ 136 h 176"/>
              <a:gd name="T18" fmla="*/ 0 w 160"/>
              <a:gd name="T19" fmla="*/ 156 h 176"/>
              <a:gd name="T20" fmla="*/ 20 w 160"/>
              <a:gd name="T21" fmla="*/ 176 h 176"/>
              <a:gd name="T22" fmla="*/ 36 w 160"/>
              <a:gd name="T23" fmla="*/ 176 h 176"/>
              <a:gd name="T24" fmla="*/ 56 w 160"/>
              <a:gd name="T25" fmla="*/ 156 h 176"/>
              <a:gd name="T26" fmla="*/ 56 w 160"/>
              <a:gd name="T27" fmla="*/ 63 h 176"/>
              <a:gd name="T28" fmla="*/ 152 w 160"/>
              <a:gd name="T29" fmla="*/ 49 h 176"/>
              <a:gd name="T30" fmla="*/ 152 w 160"/>
              <a:gd name="T31" fmla="*/ 116 h 176"/>
              <a:gd name="T32" fmla="*/ 140 w 160"/>
              <a:gd name="T33" fmla="*/ 112 h 176"/>
              <a:gd name="T34" fmla="*/ 124 w 160"/>
              <a:gd name="T35" fmla="*/ 112 h 176"/>
              <a:gd name="T36" fmla="*/ 104 w 160"/>
              <a:gd name="T37" fmla="*/ 132 h 176"/>
              <a:gd name="T38" fmla="*/ 124 w 160"/>
              <a:gd name="T39" fmla="*/ 152 h 176"/>
              <a:gd name="T40" fmla="*/ 140 w 160"/>
              <a:gd name="T41" fmla="*/ 152 h 176"/>
              <a:gd name="T42" fmla="*/ 160 w 160"/>
              <a:gd name="T43" fmla="*/ 132 h 176"/>
              <a:gd name="T44" fmla="*/ 160 w 160"/>
              <a:gd name="T45" fmla="*/ 4 h 176"/>
              <a:gd name="T46" fmla="*/ 156 w 160"/>
              <a:gd name="T47" fmla="*/ 0 h 176"/>
              <a:gd name="T48" fmla="*/ 36 w 160"/>
              <a:gd name="T49" fmla="*/ 168 h 176"/>
              <a:gd name="T50" fmla="*/ 20 w 160"/>
              <a:gd name="T51" fmla="*/ 168 h 176"/>
              <a:gd name="T52" fmla="*/ 8 w 160"/>
              <a:gd name="T53" fmla="*/ 156 h 176"/>
              <a:gd name="T54" fmla="*/ 20 w 160"/>
              <a:gd name="T55" fmla="*/ 144 h 176"/>
              <a:gd name="T56" fmla="*/ 36 w 160"/>
              <a:gd name="T57" fmla="*/ 144 h 176"/>
              <a:gd name="T58" fmla="*/ 48 w 160"/>
              <a:gd name="T59" fmla="*/ 156 h 176"/>
              <a:gd name="T60" fmla="*/ 36 w 160"/>
              <a:gd name="T61" fmla="*/ 168 h 176"/>
              <a:gd name="T62" fmla="*/ 140 w 160"/>
              <a:gd name="T63" fmla="*/ 144 h 176"/>
              <a:gd name="T64" fmla="*/ 124 w 160"/>
              <a:gd name="T65" fmla="*/ 144 h 176"/>
              <a:gd name="T66" fmla="*/ 112 w 160"/>
              <a:gd name="T67" fmla="*/ 132 h 176"/>
              <a:gd name="T68" fmla="*/ 124 w 160"/>
              <a:gd name="T69" fmla="*/ 120 h 176"/>
              <a:gd name="T70" fmla="*/ 140 w 160"/>
              <a:gd name="T71" fmla="*/ 120 h 176"/>
              <a:gd name="T72" fmla="*/ 152 w 160"/>
              <a:gd name="T73" fmla="*/ 132 h 176"/>
              <a:gd name="T74" fmla="*/ 140 w 160"/>
              <a:gd name="T75" fmla="*/ 144 h 176"/>
              <a:gd name="T76" fmla="*/ 152 w 160"/>
              <a:gd name="T77" fmla="*/ 41 h 176"/>
              <a:gd name="T78" fmla="*/ 56 w 160"/>
              <a:gd name="T79" fmla="*/ 55 h 176"/>
              <a:gd name="T80" fmla="*/ 56 w 160"/>
              <a:gd name="T81" fmla="*/ 23 h 176"/>
              <a:gd name="T82" fmla="*/ 152 w 160"/>
              <a:gd name="T83" fmla="*/ 9 h 176"/>
              <a:gd name="T84" fmla="*/ 152 w 160"/>
              <a:gd name="T85" fmla="*/ 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76">
                <a:moveTo>
                  <a:pt x="156" y="0"/>
                </a:moveTo>
                <a:cubicBezTo>
                  <a:pt x="156" y="0"/>
                  <a:pt x="156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63"/>
                  <a:pt x="56" y="63"/>
                  <a:pt x="56" y="63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49" y="114"/>
                  <a:pt x="145" y="112"/>
                  <a:pt x="140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13" y="112"/>
                  <a:pt x="104" y="121"/>
                  <a:pt x="104" y="132"/>
                </a:cubicBezTo>
                <a:cubicBezTo>
                  <a:pt x="104" y="143"/>
                  <a:pt x="113" y="152"/>
                  <a:pt x="124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1" y="152"/>
                  <a:pt x="160" y="143"/>
                  <a:pt x="160" y="132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2"/>
                  <a:pt x="158" y="0"/>
                  <a:pt x="156" y="0"/>
                </a:cubicBezTo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moveTo>
                  <a:pt x="140" y="144"/>
                </a:moveTo>
                <a:cubicBezTo>
                  <a:pt x="124" y="144"/>
                  <a:pt x="124" y="144"/>
                  <a:pt x="124" y="144"/>
                </a:cubicBezTo>
                <a:cubicBezTo>
                  <a:pt x="117" y="144"/>
                  <a:pt x="112" y="139"/>
                  <a:pt x="112" y="132"/>
                </a:cubicBezTo>
                <a:cubicBezTo>
                  <a:pt x="112" y="125"/>
                  <a:pt x="117" y="120"/>
                  <a:pt x="124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7" y="120"/>
                  <a:pt x="152" y="125"/>
                  <a:pt x="152" y="132"/>
                </a:cubicBezTo>
                <a:cubicBezTo>
                  <a:pt x="152" y="139"/>
                  <a:pt x="147" y="144"/>
                  <a:pt x="140" y="144"/>
                </a:cubicBezTo>
                <a:moveTo>
                  <a:pt x="152" y="41"/>
                </a:moveTo>
                <a:cubicBezTo>
                  <a:pt x="56" y="55"/>
                  <a:pt x="56" y="55"/>
                  <a:pt x="56" y="55"/>
                </a:cubicBezTo>
                <a:cubicBezTo>
                  <a:pt x="56" y="23"/>
                  <a:pt x="56" y="23"/>
                  <a:pt x="56" y="23"/>
                </a:cubicBezTo>
                <a:cubicBezTo>
                  <a:pt x="152" y="9"/>
                  <a:pt x="152" y="9"/>
                  <a:pt x="152" y="9"/>
                </a:cubicBezTo>
                <a:lnTo>
                  <a:pt x="152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3" name="Freeform 57"/>
          <p:cNvSpPr>
            <a:spLocks noEditPoints="1"/>
          </p:cNvSpPr>
          <p:nvPr/>
        </p:nvSpPr>
        <p:spPr bwMode="auto">
          <a:xfrm>
            <a:off x="5078413" y="3268664"/>
            <a:ext cx="203200" cy="320675"/>
          </a:xfrm>
          <a:custGeom>
            <a:avLst/>
            <a:gdLst>
              <a:gd name="T0" fmla="*/ 108 w 112"/>
              <a:gd name="T1" fmla="*/ 8 h 176"/>
              <a:gd name="T2" fmla="*/ 107 w 112"/>
              <a:gd name="T3" fmla="*/ 8 h 176"/>
              <a:gd name="T4" fmla="*/ 107 w 112"/>
              <a:gd name="T5" fmla="*/ 8 h 176"/>
              <a:gd name="T6" fmla="*/ 54 w 112"/>
              <a:gd name="T7" fmla="*/ 0 h 176"/>
              <a:gd name="T8" fmla="*/ 52 w 112"/>
              <a:gd name="T9" fmla="*/ 0 h 176"/>
              <a:gd name="T10" fmla="*/ 52 w 112"/>
              <a:gd name="T11" fmla="*/ 0 h 176"/>
              <a:gd name="T12" fmla="*/ 51 w 112"/>
              <a:gd name="T13" fmla="*/ 0 h 176"/>
              <a:gd name="T14" fmla="*/ 51 w 112"/>
              <a:gd name="T15" fmla="*/ 0 h 176"/>
              <a:gd name="T16" fmla="*/ 48 w 112"/>
              <a:gd name="T17" fmla="*/ 4 h 176"/>
              <a:gd name="T18" fmla="*/ 48 w 112"/>
              <a:gd name="T19" fmla="*/ 140 h 176"/>
              <a:gd name="T20" fmla="*/ 36 w 112"/>
              <a:gd name="T21" fmla="*/ 136 h 176"/>
              <a:gd name="T22" fmla="*/ 20 w 112"/>
              <a:gd name="T23" fmla="*/ 136 h 176"/>
              <a:gd name="T24" fmla="*/ 0 w 112"/>
              <a:gd name="T25" fmla="*/ 156 h 176"/>
              <a:gd name="T26" fmla="*/ 20 w 112"/>
              <a:gd name="T27" fmla="*/ 176 h 176"/>
              <a:gd name="T28" fmla="*/ 36 w 112"/>
              <a:gd name="T29" fmla="*/ 176 h 176"/>
              <a:gd name="T30" fmla="*/ 56 w 112"/>
              <a:gd name="T31" fmla="*/ 156 h 176"/>
              <a:gd name="T32" fmla="*/ 56 w 112"/>
              <a:gd name="T33" fmla="*/ 48 h 176"/>
              <a:gd name="T34" fmla="*/ 106 w 112"/>
              <a:gd name="T35" fmla="*/ 56 h 176"/>
              <a:gd name="T36" fmla="*/ 108 w 112"/>
              <a:gd name="T37" fmla="*/ 56 h 176"/>
              <a:gd name="T38" fmla="*/ 108 w 112"/>
              <a:gd name="T39" fmla="*/ 56 h 176"/>
              <a:gd name="T40" fmla="*/ 109 w 112"/>
              <a:gd name="T41" fmla="*/ 56 h 176"/>
              <a:gd name="T42" fmla="*/ 109 w 112"/>
              <a:gd name="T43" fmla="*/ 56 h 176"/>
              <a:gd name="T44" fmla="*/ 112 w 112"/>
              <a:gd name="T45" fmla="*/ 52 h 176"/>
              <a:gd name="T46" fmla="*/ 112 w 112"/>
              <a:gd name="T47" fmla="*/ 12 h 176"/>
              <a:gd name="T48" fmla="*/ 108 w 112"/>
              <a:gd name="T49" fmla="*/ 8 h 176"/>
              <a:gd name="T50" fmla="*/ 36 w 112"/>
              <a:gd name="T51" fmla="*/ 168 h 176"/>
              <a:gd name="T52" fmla="*/ 20 w 112"/>
              <a:gd name="T53" fmla="*/ 168 h 176"/>
              <a:gd name="T54" fmla="*/ 8 w 112"/>
              <a:gd name="T55" fmla="*/ 156 h 176"/>
              <a:gd name="T56" fmla="*/ 20 w 112"/>
              <a:gd name="T57" fmla="*/ 144 h 176"/>
              <a:gd name="T58" fmla="*/ 36 w 112"/>
              <a:gd name="T59" fmla="*/ 144 h 176"/>
              <a:gd name="T60" fmla="*/ 48 w 112"/>
              <a:gd name="T61" fmla="*/ 156 h 176"/>
              <a:gd name="T62" fmla="*/ 36 w 112"/>
              <a:gd name="T63" fmla="*/ 168 h 176"/>
              <a:gd name="T64" fmla="*/ 104 w 112"/>
              <a:gd name="T65" fmla="*/ 48 h 176"/>
              <a:gd name="T66" fmla="*/ 56 w 112"/>
              <a:gd name="T67" fmla="*/ 41 h 176"/>
              <a:gd name="T68" fmla="*/ 56 w 112"/>
              <a:gd name="T69" fmla="*/ 8 h 176"/>
              <a:gd name="T70" fmla="*/ 104 w 112"/>
              <a:gd name="T71" fmla="*/ 15 h 176"/>
              <a:gd name="T72" fmla="*/ 104 w 112"/>
              <a:gd name="T7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76">
                <a:moveTo>
                  <a:pt x="108" y="8"/>
                </a:moveTo>
                <a:cubicBezTo>
                  <a:pt x="108" y="8"/>
                  <a:pt x="108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8" y="2"/>
                  <a:pt x="48" y="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48"/>
                  <a:pt x="56" y="48"/>
                  <a:pt x="56" y="48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7" y="56"/>
                  <a:pt x="107" y="56"/>
                  <a:pt x="108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1" y="56"/>
                  <a:pt x="112" y="54"/>
                  <a:pt x="112" y="5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10"/>
                  <a:pt x="110" y="8"/>
                  <a:pt x="108" y="8"/>
                </a:cubicBezTo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moveTo>
                  <a:pt x="104" y="48"/>
                </a:moveTo>
                <a:cubicBezTo>
                  <a:pt x="56" y="41"/>
                  <a:pt x="56" y="41"/>
                  <a:pt x="56" y="41"/>
                </a:cubicBezTo>
                <a:cubicBezTo>
                  <a:pt x="56" y="8"/>
                  <a:pt x="56" y="8"/>
                  <a:pt x="56" y="8"/>
                </a:cubicBezTo>
                <a:cubicBezTo>
                  <a:pt x="104" y="15"/>
                  <a:pt x="104" y="15"/>
                  <a:pt x="104" y="15"/>
                </a:cubicBezTo>
                <a:lnTo>
                  <a:pt x="104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4" name="Freeform 58"/>
          <p:cNvSpPr>
            <a:spLocks noEditPoints="1"/>
          </p:cNvSpPr>
          <p:nvPr/>
        </p:nvSpPr>
        <p:spPr bwMode="auto">
          <a:xfrm>
            <a:off x="5630864" y="3268664"/>
            <a:ext cx="320675" cy="320675"/>
          </a:xfrm>
          <a:custGeom>
            <a:avLst/>
            <a:gdLst>
              <a:gd name="T0" fmla="*/ 202 w 202"/>
              <a:gd name="T1" fmla="*/ 74 h 202"/>
              <a:gd name="T2" fmla="*/ 129 w 202"/>
              <a:gd name="T3" fmla="*/ 74 h 202"/>
              <a:gd name="T4" fmla="*/ 101 w 202"/>
              <a:gd name="T5" fmla="*/ 0 h 202"/>
              <a:gd name="T6" fmla="*/ 74 w 202"/>
              <a:gd name="T7" fmla="*/ 74 h 202"/>
              <a:gd name="T8" fmla="*/ 0 w 202"/>
              <a:gd name="T9" fmla="*/ 74 h 202"/>
              <a:gd name="T10" fmla="*/ 60 w 202"/>
              <a:gd name="T11" fmla="*/ 119 h 202"/>
              <a:gd name="T12" fmla="*/ 32 w 202"/>
              <a:gd name="T13" fmla="*/ 202 h 202"/>
              <a:gd name="T14" fmla="*/ 101 w 202"/>
              <a:gd name="T15" fmla="*/ 151 h 202"/>
              <a:gd name="T16" fmla="*/ 170 w 202"/>
              <a:gd name="T17" fmla="*/ 202 h 202"/>
              <a:gd name="T18" fmla="*/ 142 w 202"/>
              <a:gd name="T19" fmla="*/ 119 h 202"/>
              <a:gd name="T20" fmla="*/ 202 w 202"/>
              <a:gd name="T21" fmla="*/ 74 h 202"/>
              <a:gd name="T22" fmla="*/ 151 w 202"/>
              <a:gd name="T23" fmla="*/ 178 h 202"/>
              <a:gd name="T24" fmla="*/ 107 w 202"/>
              <a:gd name="T25" fmla="*/ 145 h 202"/>
              <a:gd name="T26" fmla="*/ 101 w 202"/>
              <a:gd name="T27" fmla="*/ 140 h 202"/>
              <a:gd name="T28" fmla="*/ 95 w 202"/>
              <a:gd name="T29" fmla="*/ 145 h 202"/>
              <a:gd name="T30" fmla="*/ 51 w 202"/>
              <a:gd name="T31" fmla="*/ 178 h 202"/>
              <a:gd name="T32" fmla="*/ 69 w 202"/>
              <a:gd name="T33" fmla="*/ 123 h 202"/>
              <a:gd name="T34" fmla="*/ 70 w 202"/>
              <a:gd name="T35" fmla="*/ 116 h 202"/>
              <a:gd name="T36" fmla="*/ 66 w 202"/>
              <a:gd name="T37" fmla="*/ 112 h 202"/>
              <a:gd name="T38" fmla="*/ 28 w 202"/>
              <a:gd name="T39" fmla="*/ 83 h 202"/>
              <a:gd name="T40" fmla="*/ 80 w 202"/>
              <a:gd name="T41" fmla="*/ 83 h 202"/>
              <a:gd name="T42" fmla="*/ 82 w 202"/>
              <a:gd name="T43" fmla="*/ 77 h 202"/>
              <a:gd name="T44" fmla="*/ 101 w 202"/>
              <a:gd name="T45" fmla="*/ 27 h 202"/>
              <a:gd name="T46" fmla="*/ 121 w 202"/>
              <a:gd name="T47" fmla="*/ 77 h 202"/>
              <a:gd name="T48" fmla="*/ 122 w 202"/>
              <a:gd name="T49" fmla="*/ 83 h 202"/>
              <a:gd name="T50" fmla="*/ 174 w 202"/>
              <a:gd name="T51" fmla="*/ 83 h 202"/>
              <a:gd name="T52" fmla="*/ 137 w 202"/>
              <a:gd name="T53" fmla="*/ 112 h 202"/>
              <a:gd name="T54" fmla="*/ 132 w 202"/>
              <a:gd name="T55" fmla="*/ 116 h 202"/>
              <a:gd name="T56" fmla="*/ 151 w 202"/>
              <a:gd name="T57" fmla="*/ 17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2" h="202">
                <a:moveTo>
                  <a:pt x="202" y="74"/>
                </a:moveTo>
                <a:lnTo>
                  <a:pt x="129" y="74"/>
                </a:lnTo>
                <a:lnTo>
                  <a:pt x="101" y="0"/>
                </a:lnTo>
                <a:lnTo>
                  <a:pt x="74" y="74"/>
                </a:lnTo>
                <a:lnTo>
                  <a:pt x="0" y="74"/>
                </a:lnTo>
                <a:lnTo>
                  <a:pt x="60" y="119"/>
                </a:lnTo>
                <a:lnTo>
                  <a:pt x="32" y="202"/>
                </a:lnTo>
                <a:lnTo>
                  <a:pt x="101" y="151"/>
                </a:lnTo>
                <a:lnTo>
                  <a:pt x="170" y="202"/>
                </a:lnTo>
                <a:lnTo>
                  <a:pt x="142" y="119"/>
                </a:lnTo>
                <a:lnTo>
                  <a:pt x="202" y="74"/>
                </a:lnTo>
                <a:close/>
                <a:moveTo>
                  <a:pt x="151" y="178"/>
                </a:moveTo>
                <a:lnTo>
                  <a:pt x="107" y="145"/>
                </a:lnTo>
                <a:lnTo>
                  <a:pt x="101" y="140"/>
                </a:lnTo>
                <a:lnTo>
                  <a:pt x="95" y="145"/>
                </a:lnTo>
                <a:lnTo>
                  <a:pt x="51" y="178"/>
                </a:lnTo>
                <a:lnTo>
                  <a:pt x="69" y="123"/>
                </a:lnTo>
                <a:lnTo>
                  <a:pt x="70" y="116"/>
                </a:lnTo>
                <a:lnTo>
                  <a:pt x="66" y="112"/>
                </a:lnTo>
                <a:lnTo>
                  <a:pt x="28" y="83"/>
                </a:lnTo>
                <a:lnTo>
                  <a:pt x="80" y="83"/>
                </a:lnTo>
                <a:lnTo>
                  <a:pt x="82" y="77"/>
                </a:lnTo>
                <a:lnTo>
                  <a:pt x="101" y="27"/>
                </a:lnTo>
                <a:lnTo>
                  <a:pt x="121" y="77"/>
                </a:lnTo>
                <a:lnTo>
                  <a:pt x="122" y="83"/>
                </a:lnTo>
                <a:lnTo>
                  <a:pt x="174" y="83"/>
                </a:lnTo>
                <a:lnTo>
                  <a:pt x="137" y="112"/>
                </a:lnTo>
                <a:lnTo>
                  <a:pt x="132" y="116"/>
                </a:lnTo>
                <a:lnTo>
                  <a:pt x="151" y="1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6242051" y="3268664"/>
            <a:ext cx="320675" cy="320675"/>
          </a:xfrm>
          <a:custGeom>
            <a:avLst/>
            <a:gdLst>
              <a:gd name="T0" fmla="*/ 202 w 202"/>
              <a:gd name="T1" fmla="*/ 37 h 202"/>
              <a:gd name="T2" fmla="*/ 165 w 202"/>
              <a:gd name="T3" fmla="*/ 37 h 202"/>
              <a:gd name="T4" fmla="*/ 152 w 202"/>
              <a:gd name="T5" fmla="*/ 0 h 202"/>
              <a:gd name="T6" fmla="*/ 138 w 202"/>
              <a:gd name="T7" fmla="*/ 37 h 202"/>
              <a:gd name="T8" fmla="*/ 101 w 202"/>
              <a:gd name="T9" fmla="*/ 37 h 202"/>
              <a:gd name="T10" fmla="*/ 131 w 202"/>
              <a:gd name="T11" fmla="*/ 60 h 202"/>
              <a:gd name="T12" fmla="*/ 117 w 202"/>
              <a:gd name="T13" fmla="*/ 101 h 202"/>
              <a:gd name="T14" fmla="*/ 152 w 202"/>
              <a:gd name="T15" fmla="*/ 76 h 202"/>
              <a:gd name="T16" fmla="*/ 186 w 202"/>
              <a:gd name="T17" fmla="*/ 101 h 202"/>
              <a:gd name="T18" fmla="*/ 172 w 202"/>
              <a:gd name="T19" fmla="*/ 60 h 202"/>
              <a:gd name="T20" fmla="*/ 202 w 202"/>
              <a:gd name="T21" fmla="*/ 37 h 202"/>
              <a:gd name="T22" fmla="*/ 157 w 202"/>
              <a:gd name="T23" fmla="*/ 69 h 202"/>
              <a:gd name="T24" fmla="*/ 152 w 202"/>
              <a:gd name="T25" fmla="*/ 64 h 202"/>
              <a:gd name="T26" fmla="*/ 146 w 202"/>
              <a:gd name="T27" fmla="*/ 69 h 202"/>
              <a:gd name="T28" fmla="*/ 135 w 202"/>
              <a:gd name="T29" fmla="*/ 77 h 202"/>
              <a:gd name="T30" fmla="*/ 140 w 202"/>
              <a:gd name="T31" fmla="*/ 63 h 202"/>
              <a:gd name="T32" fmla="*/ 141 w 202"/>
              <a:gd name="T33" fmla="*/ 56 h 202"/>
              <a:gd name="T34" fmla="*/ 137 w 202"/>
              <a:gd name="T35" fmla="*/ 53 h 202"/>
              <a:gd name="T36" fmla="*/ 127 w 202"/>
              <a:gd name="T37" fmla="*/ 46 h 202"/>
              <a:gd name="T38" fmla="*/ 145 w 202"/>
              <a:gd name="T39" fmla="*/ 46 h 202"/>
              <a:gd name="T40" fmla="*/ 146 w 202"/>
              <a:gd name="T41" fmla="*/ 40 h 202"/>
              <a:gd name="T42" fmla="*/ 152 w 202"/>
              <a:gd name="T43" fmla="*/ 27 h 202"/>
              <a:gd name="T44" fmla="*/ 157 w 202"/>
              <a:gd name="T45" fmla="*/ 40 h 202"/>
              <a:gd name="T46" fmla="*/ 158 w 202"/>
              <a:gd name="T47" fmla="*/ 46 h 202"/>
              <a:gd name="T48" fmla="*/ 176 w 202"/>
              <a:gd name="T49" fmla="*/ 46 h 202"/>
              <a:gd name="T50" fmla="*/ 166 w 202"/>
              <a:gd name="T51" fmla="*/ 53 h 202"/>
              <a:gd name="T52" fmla="*/ 162 w 202"/>
              <a:gd name="T53" fmla="*/ 56 h 202"/>
              <a:gd name="T54" fmla="*/ 163 w 202"/>
              <a:gd name="T55" fmla="*/ 63 h 202"/>
              <a:gd name="T56" fmla="*/ 168 w 202"/>
              <a:gd name="T57" fmla="*/ 77 h 202"/>
              <a:gd name="T58" fmla="*/ 157 w 202"/>
              <a:gd name="T59" fmla="*/ 69 h 202"/>
              <a:gd name="T60" fmla="*/ 87 w 202"/>
              <a:gd name="T61" fmla="*/ 115 h 202"/>
              <a:gd name="T62" fmla="*/ 69 w 202"/>
              <a:gd name="T63" fmla="*/ 64 h 202"/>
              <a:gd name="T64" fmla="*/ 51 w 202"/>
              <a:gd name="T65" fmla="*/ 115 h 202"/>
              <a:gd name="T66" fmla="*/ 0 w 202"/>
              <a:gd name="T67" fmla="*/ 115 h 202"/>
              <a:gd name="T68" fmla="*/ 40 w 202"/>
              <a:gd name="T69" fmla="*/ 146 h 202"/>
              <a:gd name="T70" fmla="*/ 22 w 202"/>
              <a:gd name="T71" fmla="*/ 202 h 202"/>
              <a:gd name="T72" fmla="*/ 69 w 202"/>
              <a:gd name="T73" fmla="*/ 168 h 202"/>
              <a:gd name="T74" fmla="*/ 116 w 202"/>
              <a:gd name="T75" fmla="*/ 202 h 202"/>
              <a:gd name="T76" fmla="*/ 98 w 202"/>
              <a:gd name="T77" fmla="*/ 146 h 202"/>
              <a:gd name="T78" fmla="*/ 138 w 202"/>
              <a:gd name="T79" fmla="*/ 115 h 202"/>
              <a:gd name="T80" fmla="*/ 87 w 202"/>
              <a:gd name="T81" fmla="*/ 115 h 202"/>
              <a:gd name="T82" fmla="*/ 88 w 202"/>
              <a:gd name="T83" fmla="*/ 148 h 202"/>
              <a:gd name="T84" fmla="*/ 98 w 202"/>
              <a:gd name="T85" fmla="*/ 178 h 202"/>
              <a:gd name="T86" fmla="*/ 75 w 202"/>
              <a:gd name="T87" fmla="*/ 161 h 202"/>
              <a:gd name="T88" fmla="*/ 69 w 202"/>
              <a:gd name="T89" fmla="*/ 156 h 202"/>
              <a:gd name="T90" fmla="*/ 63 w 202"/>
              <a:gd name="T91" fmla="*/ 161 h 202"/>
              <a:gd name="T92" fmla="*/ 40 w 202"/>
              <a:gd name="T93" fmla="*/ 178 h 202"/>
              <a:gd name="T94" fmla="*/ 50 w 202"/>
              <a:gd name="T95" fmla="*/ 148 h 202"/>
              <a:gd name="T96" fmla="*/ 52 w 202"/>
              <a:gd name="T97" fmla="*/ 142 h 202"/>
              <a:gd name="T98" fmla="*/ 46 w 202"/>
              <a:gd name="T99" fmla="*/ 139 h 202"/>
              <a:gd name="T100" fmla="*/ 28 w 202"/>
              <a:gd name="T101" fmla="*/ 124 h 202"/>
              <a:gd name="T102" fmla="*/ 56 w 202"/>
              <a:gd name="T103" fmla="*/ 124 h 202"/>
              <a:gd name="T104" fmla="*/ 59 w 202"/>
              <a:gd name="T105" fmla="*/ 118 h 202"/>
              <a:gd name="T106" fmla="*/ 69 w 202"/>
              <a:gd name="T107" fmla="*/ 91 h 202"/>
              <a:gd name="T108" fmla="*/ 79 w 202"/>
              <a:gd name="T109" fmla="*/ 118 h 202"/>
              <a:gd name="T110" fmla="*/ 82 w 202"/>
              <a:gd name="T111" fmla="*/ 124 h 202"/>
              <a:gd name="T112" fmla="*/ 110 w 202"/>
              <a:gd name="T113" fmla="*/ 124 h 202"/>
              <a:gd name="T114" fmla="*/ 92 w 202"/>
              <a:gd name="T115" fmla="*/ 139 h 202"/>
              <a:gd name="T116" fmla="*/ 86 w 202"/>
              <a:gd name="T117" fmla="*/ 142 h 202"/>
              <a:gd name="T118" fmla="*/ 88 w 202"/>
              <a:gd name="T119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2" h="202">
                <a:moveTo>
                  <a:pt x="202" y="37"/>
                </a:moveTo>
                <a:lnTo>
                  <a:pt x="165" y="37"/>
                </a:lnTo>
                <a:lnTo>
                  <a:pt x="152" y="0"/>
                </a:lnTo>
                <a:lnTo>
                  <a:pt x="138" y="37"/>
                </a:lnTo>
                <a:lnTo>
                  <a:pt x="101" y="37"/>
                </a:lnTo>
                <a:lnTo>
                  <a:pt x="131" y="60"/>
                </a:lnTo>
                <a:lnTo>
                  <a:pt x="117" y="101"/>
                </a:lnTo>
                <a:lnTo>
                  <a:pt x="152" y="76"/>
                </a:lnTo>
                <a:lnTo>
                  <a:pt x="186" y="101"/>
                </a:lnTo>
                <a:lnTo>
                  <a:pt x="172" y="60"/>
                </a:lnTo>
                <a:lnTo>
                  <a:pt x="202" y="37"/>
                </a:lnTo>
                <a:close/>
                <a:moveTo>
                  <a:pt x="157" y="69"/>
                </a:moveTo>
                <a:lnTo>
                  <a:pt x="152" y="64"/>
                </a:lnTo>
                <a:lnTo>
                  <a:pt x="146" y="69"/>
                </a:lnTo>
                <a:lnTo>
                  <a:pt x="135" y="77"/>
                </a:lnTo>
                <a:lnTo>
                  <a:pt x="140" y="63"/>
                </a:lnTo>
                <a:lnTo>
                  <a:pt x="141" y="56"/>
                </a:lnTo>
                <a:lnTo>
                  <a:pt x="137" y="53"/>
                </a:lnTo>
                <a:lnTo>
                  <a:pt x="127" y="46"/>
                </a:lnTo>
                <a:lnTo>
                  <a:pt x="145" y="46"/>
                </a:lnTo>
                <a:lnTo>
                  <a:pt x="146" y="40"/>
                </a:lnTo>
                <a:lnTo>
                  <a:pt x="152" y="27"/>
                </a:lnTo>
                <a:lnTo>
                  <a:pt x="157" y="40"/>
                </a:lnTo>
                <a:lnTo>
                  <a:pt x="158" y="46"/>
                </a:lnTo>
                <a:lnTo>
                  <a:pt x="176" y="46"/>
                </a:lnTo>
                <a:lnTo>
                  <a:pt x="166" y="53"/>
                </a:lnTo>
                <a:lnTo>
                  <a:pt x="162" y="56"/>
                </a:lnTo>
                <a:lnTo>
                  <a:pt x="163" y="63"/>
                </a:lnTo>
                <a:lnTo>
                  <a:pt x="168" y="77"/>
                </a:lnTo>
                <a:lnTo>
                  <a:pt x="157" y="69"/>
                </a:lnTo>
                <a:close/>
                <a:moveTo>
                  <a:pt x="87" y="115"/>
                </a:moveTo>
                <a:lnTo>
                  <a:pt x="69" y="64"/>
                </a:lnTo>
                <a:lnTo>
                  <a:pt x="51" y="115"/>
                </a:lnTo>
                <a:lnTo>
                  <a:pt x="0" y="115"/>
                </a:lnTo>
                <a:lnTo>
                  <a:pt x="40" y="146"/>
                </a:lnTo>
                <a:lnTo>
                  <a:pt x="22" y="202"/>
                </a:lnTo>
                <a:lnTo>
                  <a:pt x="69" y="168"/>
                </a:lnTo>
                <a:lnTo>
                  <a:pt x="116" y="202"/>
                </a:lnTo>
                <a:lnTo>
                  <a:pt x="98" y="146"/>
                </a:lnTo>
                <a:lnTo>
                  <a:pt x="138" y="115"/>
                </a:lnTo>
                <a:lnTo>
                  <a:pt x="87" y="115"/>
                </a:lnTo>
                <a:close/>
                <a:moveTo>
                  <a:pt x="88" y="148"/>
                </a:moveTo>
                <a:lnTo>
                  <a:pt x="98" y="178"/>
                </a:lnTo>
                <a:lnTo>
                  <a:pt x="75" y="161"/>
                </a:lnTo>
                <a:lnTo>
                  <a:pt x="69" y="156"/>
                </a:lnTo>
                <a:lnTo>
                  <a:pt x="63" y="161"/>
                </a:lnTo>
                <a:lnTo>
                  <a:pt x="40" y="178"/>
                </a:lnTo>
                <a:lnTo>
                  <a:pt x="50" y="148"/>
                </a:lnTo>
                <a:lnTo>
                  <a:pt x="52" y="142"/>
                </a:lnTo>
                <a:lnTo>
                  <a:pt x="46" y="139"/>
                </a:lnTo>
                <a:lnTo>
                  <a:pt x="28" y="124"/>
                </a:lnTo>
                <a:lnTo>
                  <a:pt x="56" y="124"/>
                </a:lnTo>
                <a:lnTo>
                  <a:pt x="59" y="118"/>
                </a:lnTo>
                <a:lnTo>
                  <a:pt x="69" y="91"/>
                </a:lnTo>
                <a:lnTo>
                  <a:pt x="79" y="118"/>
                </a:lnTo>
                <a:lnTo>
                  <a:pt x="82" y="124"/>
                </a:lnTo>
                <a:lnTo>
                  <a:pt x="110" y="124"/>
                </a:lnTo>
                <a:lnTo>
                  <a:pt x="92" y="139"/>
                </a:lnTo>
                <a:lnTo>
                  <a:pt x="86" y="142"/>
                </a:lnTo>
                <a:lnTo>
                  <a:pt x="88" y="1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6853239" y="3268664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00 w 176"/>
              <a:gd name="T21" fmla="*/ 72 h 176"/>
              <a:gd name="T22" fmla="*/ 86 w 176"/>
              <a:gd name="T23" fmla="*/ 36 h 176"/>
              <a:gd name="T24" fmla="*/ 72 w 176"/>
              <a:gd name="T25" fmla="*/ 72 h 176"/>
              <a:gd name="T26" fmla="*/ 36 w 176"/>
              <a:gd name="T27" fmla="*/ 72 h 176"/>
              <a:gd name="T28" fmla="*/ 66 w 176"/>
              <a:gd name="T29" fmla="*/ 95 h 176"/>
              <a:gd name="T30" fmla="*/ 52 w 176"/>
              <a:gd name="T31" fmla="*/ 136 h 176"/>
              <a:gd name="T32" fmla="*/ 86 w 176"/>
              <a:gd name="T33" fmla="*/ 111 h 176"/>
              <a:gd name="T34" fmla="*/ 120 w 176"/>
              <a:gd name="T35" fmla="*/ 136 h 176"/>
              <a:gd name="T36" fmla="*/ 106 w 176"/>
              <a:gd name="T37" fmla="*/ 95 h 176"/>
              <a:gd name="T38" fmla="*/ 136 w 176"/>
              <a:gd name="T39" fmla="*/ 72 h 176"/>
              <a:gd name="T40" fmla="*/ 100 w 176"/>
              <a:gd name="T41" fmla="*/ 72 h 176"/>
              <a:gd name="T42" fmla="*/ 99 w 176"/>
              <a:gd name="T43" fmla="*/ 97 h 176"/>
              <a:gd name="T44" fmla="*/ 105 w 176"/>
              <a:gd name="T45" fmla="*/ 114 h 176"/>
              <a:gd name="T46" fmla="*/ 91 w 176"/>
              <a:gd name="T47" fmla="*/ 104 h 176"/>
              <a:gd name="T48" fmla="*/ 86 w 176"/>
              <a:gd name="T49" fmla="*/ 101 h 176"/>
              <a:gd name="T50" fmla="*/ 81 w 176"/>
              <a:gd name="T51" fmla="*/ 104 h 176"/>
              <a:gd name="T52" fmla="*/ 67 w 176"/>
              <a:gd name="T53" fmla="*/ 114 h 176"/>
              <a:gd name="T54" fmla="*/ 73 w 176"/>
              <a:gd name="T55" fmla="*/ 97 h 176"/>
              <a:gd name="T56" fmla="*/ 75 w 176"/>
              <a:gd name="T57" fmla="*/ 92 h 176"/>
              <a:gd name="T58" fmla="*/ 70 w 176"/>
              <a:gd name="T59" fmla="*/ 89 h 176"/>
              <a:gd name="T60" fmla="*/ 59 w 176"/>
              <a:gd name="T61" fmla="*/ 80 h 176"/>
              <a:gd name="T62" fmla="*/ 78 w 176"/>
              <a:gd name="T63" fmla="*/ 80 h 176"/>
              <a:gd name="T64" fmla="*/ 80 w 176"/>
              <a:gd name="T65" fmla="*/ 75 h 176"/>
              <a:gd name="T66" fmla="*/ 86 w 176"/>
              <a:gd name="T67" fmla="*/ 58 h 176"/>
              <a:gd name="T68" fmla="*/ 92 w 176"/>
              <a:gd name="T69" fmla="*/ 75 h 176"/>
              <a:gd name="T70" fmla="*/ 94 w 176"/>
              <a:gd name="T71" fmla="*/ 80 h 176"/>
              <a:gd name="T72" fmla="*/ 113 w 176"/>
              <a:gd name="T73" fmla="*/ 80 h 176"/>
              <a:gd name="T74" fmla="*/ 102 w 176"/>
              <a:gd name="T75" fmla="*/ 89 h 176"/>
              <a:gd name="T76" fmla="*/ 97 w 176"/>
              <a:gd name="T77" fmla="*/ 92 h 176"/>
              <a:gd name="T78" fmla="*/ 99 w 176"/>
              <a:gd name="T7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00" y="72"/>
                </a:moveTo>
                <a:cubicBezTo>
                  <a:pt x="86" y="36"/>
                  <a:pt x="86" y="36"/>
                  <a:pt x="86" y="36"/>
                </a:cubicBezTo>
                <a:cubicBezTo>
                  <a:pt x="72" y="72"/>
                  <a:pt x="72" y="72"/>
                  <a:pt x="72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66" y="95"/>
                  <a:pt x="66" y="95"/>
                  <a:pt x="66" y="95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36" y="72"/>
                  <a:pt x="136" y="72"/>
                  <a:pt x="136" y="72"/>
                </a:cubicBezTo>
                <a:lnTo>
                  <a:pt x="100" y="72"/>
                </a:lnTo>
                <a:close/>
                <a:moveTo>
                  <a:pt x="99" y="97"/>
                </a:moveTo>
                <a:cubicBezTo>
                  <a:pt x="105" y="114"/>
                  <a:pt x="105" y="114"/>
                  <a:pt x="105" y="11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3" y="97"/>
                  <a:pt x="73" y="97"/>
                  <a:pt x="73" y="97"/>
                </a:cubicBezTo>
                <a:cubicBezTo>
                  <a:pt x="75" y="92"/>
                  <a:pt x="75" y="92"/>
                  <a:pt x="75" y="92"/>
                </a:cubicBezTo>
                <a:cubicBezTo>
                  <a:pt x="70" y="89"/>
                  <a:pt x="70" y="89"/>
                  <a:pt x="70" y="89"/>
                </a:cubicBezTo>
                <a:cubicBezTo>
                  <a:pt x="59" y="80"/>
                  <a:pt x="59" y="80"/>
                  <a:pt x="59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80" y="75"/>
                  <a:pt x="80" y="75"/>
                  <a:pt x="80" y="75"/>
                </a:cubicBezTo>
                <a:cubicBezTo>
                  <a:pt x="86" y="58"/>
                  <a:pt x="86" y="58"/>
                  <a:pt x="86" y="58"/>
                </a:cubicBezTo>
                <a:cubicBezTo>
                  <a:pt x="92" y="75"/>
                  <a:pt x="92" y="75"/>
                  <a:pt x="92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97" y="92"/>
                  <a:pt x="97" y="92"/>
                  <a:pt x="97" y="92"/>
                </a:cubicBezTo>
                <a:lnTo>
                  <a:pt x="99" y="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7" name="Freeform 61"/>
          <p:cNvSpPr>
            <a:spLocks noEditPoints="1"/>
          </p:cNvSpPr>
          <p:nvPr/>
        </p:nvSpPr>
        <p:spPr bwMode="auto">
          <a:xfrm>
            <a:off x="7464426" y="3268664"/>
            <a:ext cx="320675" cy="320675"/>
          </a:xfrm>
          <a:custGeom>
            <a:avLst/>
            <a:gdLst>
              <a:gd name="T0" fmla="*/ 76 w 176"/>
              <a:gd name="T1" fmla="*/ 132 h 176"/>
              <a:gd name="T2" fmla="*/ 76 w 176"/>
              <a:gd name="T3" fmla="*/ 140 h 176"/>
              <a:gd name="T4" fmla="*/ 152 w 176"/>
              <a:gd name="T5" fmla="*/ 136 h 176"/>
              <a:gd name="T6" fmla="*/ 40 w 176"/>
              <a:gd name="T7" fmla="*/ 24 h 176"/>
              <a:gd name="T8" fmla="*/ 24 w 176"/>
              <a:gd name="T9" fmla="*/ 36 h 176"/>
              <a:gd name="T10" fmla="*/ 29 w 176"/>
              <a:gd name="T11" fmla="*/ 56 h 176"/>
              <a:gd name="T12" fmla="*/ 51 w 176"/>
              <a:gd name="T13" fmla="*/ 56 h 176"/>
              <a:gd name="T14" fmla="*/ 56 w 176"/>
              <a:gd name="T15" fmla="*/ 36 h 176"/>
              <a:gd name="T16" fmla="*/ 40 w 176"/>
              <a:gd name="T17" fmla="*/ 24 h 176"/>
              <a:gd name="T18" fmla="*/ 36 w 176"/>
              <a:gd name="T19" fmla="*/ 84 h 176"/>
              <a:gd name="T20" fmla="*/ 33 w 176"/>
              <a:gd name="T21" fmla="*/ 91 h 176"/>
              <a:gd name="T22" fmla="*/ 40 w 176"/>
              <a:gd name="T23" fmla="*/ 96 h 176"/>
              <a:gd name="T24" fmla="*/ 47 w 176"/>
              <a:gd name="T25" fmla="*/ 91 h 176"/>
              <a:gd name="T26" fmla="*/ 44 w 176"/>
              <a:gd name="T27" fmla="*/ 84 h 176"/>
              <a:gd name="T28" fmla="*/ 44 w 176"/>
              <a:gd name="T29" fmla="*/ 132 h 176"/>
              <a:gd name="T30" fmla="*/ 36 w 176"/>
              <a:gd name="T31" fmla="*/ 132 h 176"/>
              <a:gd name="T32" fmla="*/ 33 w 176"/>
              <a:gd name="T33" fmla="*/ 139 h 176"/>
              <a:gd name="T34" fmla="*/ 40 w 176"/>
              <a:gd name="T35" fmla="*/ 144 h 176"/>
              <a:gd name="T36" fmla="*/ 47 w 176"/>
              <a:gd name="T37" fmla="*/ 139 h 176"/>
              <a:gd name="T38" fmla="*/ 44 w 176"/>
              <a:gd name="T39" fmla="*/ 132 h 176"/>
              <a:gd name="T40" fmla="*/ 76 w 176"/>
              <a:gd name="T41" fmla="*/ 84 h 176"/>
              <a:gd name="T42" fmla="*/ 76 w 176"/>
              <a:gd name="T43" fmla="*/ 92 h 176"/>
              <a:gd name="T44" fmla="*/ 152 w 176"/>
              <a:gd name="T45" fmla="*/ 88 h 176"/>
              <a:gd name="T46" fmla="*/ 160 w 176"/>
              <a:gd name="T47" fmla="*/ 0 h 176"/>
              <a:gd name="T48" fmla="*/ 0 w 176"/>
              <a:gd name="T49" fmla="*/ 16 h 176"/>
              <a:gd name="T50" fmla="*/ 16 w 176"/>
              <a:gd name="T51" fmla="*/ 176 h 176"/>
              <a:gd name="T52" fmla="*/ 176 w 176"/>
              <a:gd name="T53" fmla="*/ 160 h 176"/>
              <a:gd name="T54" fmla="*/ 160 w 176"/>
              <a:gd name="T55" fmla="*/ 0 h 176"/>
              <a:gd name="T56" fmla="*/ 160 w 176"/>
              <a:gd name="T57" fmla="*/ 168 h 176"/>
              <a:gd name="T58" fmla="*/ 8 w 176"/>
              <a:gd name="T59" fmla="*/ 160 h 176"/>
              <a:gd name="T60" fmla="*/ 16 w 176"/>
              <a:gd name="T61" fmla="*/ 8 h 176"/>
              <a:gd name="T62" fmla="*/ 168 w 176"/>
              <a:gd name="T63" fmla="*/ 16 h 176"/>
              <a:gd name="T64" fmla="*/ 148 w 176"/>
              <a:gd name="T65" fmla="*/ 36 h 176"/>
              <a:gd name="T66" fmla="*/ 72 w 176"/>
              <a:gd name="T67" fmla="*/ 40 h 176"/>
              <a:gd name="T68" fmla="*/ 148 w 176"/>
              <a:gd name="T69" fmla="*/ 44 h 176"/>
              <a:gd name="T70" fmla="*/ 148 w 176"/>
              <a:gd name="T71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32"/>
                </a:moveTo>
                <a:cubicBezTo>
                  <a:pt x="76" y="132"/>
                  <a:pt x="76" y="132"/>
                  <a:pt x="76" y="132"/>
                </a:cubicBezTo>
                <a:cubicBezTo>
                  <a:pt x="74" y="132"/>
                  <a:pt x="72" y="134"/>
                  <a:pt x="72" y="136"/>
                </a:cubicBezTo>
                <a:cubicBezTo>
                  <a:pt x="72" y="138"/>
                  <a:pt x="74" y="140"/>
                  <a:pt x="76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2" y="138"/>
                  <a:pt x="152" y="136"/>
                </a:cubicBezTo>
                <a:cubicBezTo>
                  <a:pt x="152" y="134"/>
                  <a:pt x="150" y="132"/>
                  <a:pt x="148" y="132"/>
                </a:cubicBezTo>
                <a:moveTo>
                  <a:pt x="40" y="24"/>
                </a:moveTo>
                <a:cubicBezTo>
                  <a:pt x="36" y="36"/>
                  <a:pt x="36" y="36"/>
                  <a:pt x="3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56"/>
                  <a:pt x="29" y="56"/>
                  <a:pt x="29" y="56"/>
                </a:cubicBezTo>
                <a:cubicBezTo>
                  <a:pt x="40" y="48"/>
                  <a:pt x="40" y="48"/>
                  <a:pt x="40" y="48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43"/>
                  <a:pt x="47" y="43"/>
                  <a:pt x="47" y="43"/>
                </a:cubicBezTo>
                <a:cubicBezTo>
                  <a:pt x="56" y="36"/>
                  <a:pt x="56" y="36"/>
                  <a:pt x="56" y="36"/>
                </a:cubicBezTo>
                <a:cubicBezTo>
                  <a:pt x="44" y="36"/>
                  <a:pt x="44" y="36"/>
                  <a:pt x="44" y="36"/>
                </a:cubicBezTo>
                <a:lnTo>
                  <a:pt x="40" y="24"/>
                </a:lnTo>
                <a:close/>
                <a:moveTo>
                  <a:pt x="40" y="72"/>
                </a:moveTo>
                <a:cubicBezTo>
                  <a:pt x="36" y="84"/>
                  <a:pt x="36" y="84"/>
                  <a:pt x="3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33" y="91"/>
                  <a:pt x="33" y="91"/>
                  <a:pt x="33" y="91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40" y="96"/>
                  <a:pt x="40" y="96"/>
                  <a:pt x="40" y="96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7" y="91"/>
                  <a:pt x="47" y="91"/>
                  <a:pt x="47" y="91"/>
                </a:cubicBezTo>
                <a:cubicBezTo>
                  <a:pt x="56" y="84"/>
                  <a:pt x="56" y="84"/>
                  <a:pt x="56" y="84"/>
                </a:cubicBezTo>
                <a:cubicBezTo>
                  <a:pt x="44" y="84"/>
                  <a:pt x="44" y="84"/>
                  <a:pt x="44" y="84"/>
                </a:cubicBezTo>
                <a:lnTo>
                  <a:pt x="40" y="72"/>
                </a:lnTo>
                <a:close/>
                <a:moveTo>
                  <a:pt x="44" y="132"/>
                </a:moveTo>
                <a:cubicBezTo>
                  <a:pt x="40" y="120"/>
                  <a:pt x="40" y="120"/>
                  <a:pt x="40" y="120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56" y="132"/>
                  <a:pt x="56" y="132"/>
                  <a:pt x="56" y="132"/>
                </a:cubicBezTo>
                <a:lnTo>
                  <a:pt x="44" y="132"/>
                </a:lnTo>
                <a:close/>
                <a:moveTo>
                  <a:pt x="148" y="84"/>
                </a:moveTo>
                <a:cubicBezTo>
                  <a:pt x="76" y="84"/>
                  <a:pt x="76" y="84"/>
                  <a:pt x="76" y="84"/>
                </a:cubicBezTo>
                <a:cubicBezTo>
                  <a:pt x="74" y="84"/>
                  <a:pt x="72" y="86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48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42"/>
                  <a:pt x="74" y="44"/>
                  <a:pt x="76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4"/>
                  <a:pt x="152" y="42"/>
                  <a:pt x="152" y="40"/>
                </a:cubicBezTo>
                <a:cubicBezTo>
                  <a:pt x="152" y="38"/>
                  <a:pt x="150" y="36"/>
                  <a:pt x="148" y="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8" name="Freeform 62"/>
          <p:cNvSpPr>
            <a:spLocks noEditPoints="1"/>
          </p:cNvSpPr>
          <p:nvPr/>
        </p:nvSpPr>
        <p:spPr bwMode="auto">
          <a:xfrm>
            <a:off x="8075614" y="3268664"/>
            <a:ext cx="320675" cy="320675"/>
          </a:xfrm>
          <a:custGeom>
            <a:avLst/>
            <a:gdLst>
              <a:gd name="T0" fmla="*/ 36 w 176"/>
              <a:gd name="T1" fmla="*/ 24 h 176"/>
              <a:gd name="T2" fmla="*/ 24 w 176"/>
              <a:gd name="T3" fmla="*/ 36 h 176"/>
              <a:gd name="T4" fmla="*/ 36 w 176"/>
              <a:gd name="T5" fmla="*/ 48 h 176"/>
              <a:gd name="T6" fmla="*/ 48 w 176"/>
              <a:gd name="T7" fmla="*/ 36 h 176"/>
              <a:gd name="T8" fmla="*/ 36 w 176"/>
              <a:gd name="T9" fmla="*/ 24 h 176"/>
              <a:gd name="T10" fmla="*/ 36 w 176"/>
              <a:gd name="T11" fmla="*/ 40 h 176"/>
              <a:gd name="T12" fmla="*/ 32 w 176"/>
              <a:gd name="T13" fmla="*/ 36 h 176"/>
              <a:gd name="T14" fmla="*/ 36 w 176"/>
              <a:gd name="T15" fmla="*/ 32 h 176"/>
              <a:gd name="T16" fmla="*/ 40 w 176"/>
              <a:gd name="T17" fmla="*/ 36 h 176"/>
              <a:gd name="T18" fmla="*/ 36 w 176"/>
              <a:gd name="T19" fmla="*/ 40 h 176"/>
              <a:gd name="T20" fmla="*/ 96 w 176"/>
              <a:gd name="T21" fmla="*/ 108 h 176"/>
              <a:gd name="T22" fmla="*/ 99 w 176"/>
              <a:gd name="T23" fmla="*/ 107 h 176"/>
              <a:gd name="T24" fmla="*/ 115 w 176"/>
              <a:gd name="T25" fmla="*/ 91 h 176"/>
              <a:gd name="T26" fmla="*/ 116 w 176"/>
              <a:gd name="T27" fmla="*/ 88 h 176"/>
              <a:gd name="T28" fmla="*/ 112 w 176"/>
              <a:gd name="T29" fmla="*/ 84 h 176"/>
              <a:gd name="T30" fmla="*/ 109 w 176"/>
              <a:gd name="T31" fmla="*/ 85 h 176"/>
              <a:gd name="T32" fmla="*/ 93 w 176"/>
              <a:gd name="T33" fmla="*/ 101 h 176"/>
              <a:gd name="T34" fmla="*/ 92 w 176"/>
              <a:gd name="T35" fmla="*/ 104 h 176"/>
              <a:gd name="T36" fmla="*/ 96 w 176"/>
              <a:gd name="T37" fmla="*/ 108 h 176"/>
              <a:gd name="T38" fmla="*/ 175 w 176"/>
              <a:gd name="T39" fmla="*/ 89 h 176"/>
              <a:gd name="T40" fmla="*/ 87 w 176"/>
              <a:gd name="T41" fmla="*/ 1 h 176"/>
              <a:gd name="T42" fmla="*/ 84 w 176"/>
              <a:gd name="T43" fmla="*/ 0 h 176"/>
              <a:gd name="T44" fmla="*/ 12 w 176"/>
              <a:gd name="T45" fmla="*/ 0 h 176"/>
              <a:gd name="T46" fmla="*/ 0 w 176"/>
              <a:gd name="T47" fmla="*/ 12 h 176"/>
              <a:gd name="T48" fmla="*/ 0 w 176"/>
              <a:gd name="T49" fmla="*/ 84 h 176"/>
              <a:gd name="T50" fmla="*/ 1 w 176"/>
              <a:gd name="T51" fmla="*/ 87 h 176"/>
              <a:gd name="T52" fmla="*/ 89 w 176"/>
              <a:gd name="T53" fmla="*/ 175 h 176"/>
              <a:gd name="T54" fmla="*/ 92 w 176"/>
              <a:gd name="T55" fmla="*/ 176 h 176"/>
              <a:gd name="T56" fmla="*/ 95 w 176"/>
              <a:gd name="T57" fmla="*/ 175 h 176"/>
              <a:gd name="T58" fmla="*/ 175 w 176"/>
              <a:gd name="T59" fmla="*/ 95 h 176"/>
              <a:gd name="T60" fmla="*/ 176 w 176"/>
              <a:gd name="T61" fmla="*/ 92 h 176"/>
              <a:gd name="T62" fmla="*/ 175 w 176"/>
              <a:gd name="T63" fmla="*/ 89 h 176"/>
              <a:gd name="T64" fmla="*/ 92 w 176"/>
              <a:gd name="T65" fmla="*/ 166 h 176"/>
              <a:gd name="T66" fmla="*/ 8 w 176"/>
              <a:gd name="T67" fmla="*/ 82 h 176"/>
              <a:gd name="T68" fmla="*/ 8 w 176"/>
              <a:gd name="T69" fmla="*/ 12 h 176"/>
              <a:gd name="T70" fmla="*/ 12 w 176"/>
              <a:gd name="T71" fmla="*/ 8 h 176"/>
              <a:gd name="T72" fmla="*/ 82 w 176"/>
              <a:gd name="T73" fmla="*/ 8 h 176"/>
              <a:gd name="T74" fmla="*/ 166 w 176"/>
              <a:gd name="T75" fmla="*/ 92 h 176"/>
              <a:gd name="T76" fmla="*/ 92 w 176"/>
              <a:gd name="T77" fmla="*/ 166 h 176"/>
              <a:gd name="T78" fmla="*/ 73 w 176"/>
              <a:gd name="T79" fmla="*/ 121 h 176"/>
              <a:gd name="T80" fmla="*/ 72 w 176"/>
              <a:gd name="T81" fmla="*/ 124 h 176"/>
              <a:gd name="T82" fmla="*/ 76 w 176"/>
              <a:gd name="T83" fmla="*/ 128 h 176"/>
              <a:gd name="T84" fmla="*/ 79 w 176"/>
              <a:gd name="T85" fmla="*/ 127 h 176"/>
              <a:gd name="T86" fmla="*/ 87 w 176"/>
              <a:gd name="T87" fmla="*/ 119 h 176"/>
              <a:gd name="T88" fmla="*/ 88 w 176"/>
              <a:gd name="T89" fmla="*/ 116 h 176"/>
              <a:gd name="T90" fmla="*/ 84 w 176"/>
              <a:gd name="T91" fmla="*/ 112 h 176"/>
              <a:gd name="T92" fmla="*/ 81 w 176"/>
              <a:gd name="T93" fmla="*/ 113 h 176"/>
              <a:gd name="T94" fmla="*/ 73 w 176"/>
              <a:gd name="T95" fmla="*/ 121 h 176"/>
              <a:gd name="T96" fmla="*/ 92 w 176"/>
              <a:gd name="T97" fmla="*/ 144 h 176"/>
              <a:gd name="T98" fmla="*/ 95 w 176"/>
              <a:gd name="T99" fmla="*/ 143 h 176"/>
              <a:gd name="T100" fmla="*/ 119 w 176"/>
              <a:gd name="T101" fmla="*/ 119 h 176"/>
              <a:gd name="T102" fmla="*/ 120 w 176"/>
              <a:gd name="T103" fmla="*/ 116 h 176"/>
              <a:gd name="T104" fmla="*/ 116 w 176"/>
              <a:gd name="T105" fmla="*/ 112 h 176"/>
              <a:gd name="T106" fmla="*/ 113 w 176"/>
              <a:gd name="T107" fmla="*/ 113 h 176"/>
              <a:gd name="T108" fmla="*/ 89 w 176"/>
              <a:gd name="T109" fmla="*/ 137 h 176"/>
              <a:gd name="T110" fmla="*/ 88 w 176"/>
              <a:gd name="T111" fmla="*/ 140 h 176"/>
              <a:gd name="T112" fmla="*/ 92 w 176"/>
              <a:gd name="T11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6" y="24"/>
                </a:moveTo>
                <a:cubicBezTo>
                  <a:pt x="29" y="24"/>
                  <a:pt x="24" y="29"/>
                  <a:pt x="24" y="36"/>
                </a:cubicBezTo>
                <a:cubicBezTo>
                  <a:pt x="24" y="43"/>
                  <a:pt x="29" y="48"/>
                  <a:pt x="36" y="48"/>
                </a:cubicBezTo>
                <a:cubicBezTo>
                  <a:pt x="43" y="48"/>
                  <a:pt x="48" y="43"/>
                  <a:pt x="48" y="36"/>
                </a:cubicBezTo>
                <a:cubicBezTo>
                  <a:pt x="48" y="29"/>
                  <a:pt x="43" y="24"/>
                  <a:pt x="36" y="24"/>
                </a:cubicBezTo>
                <a:moveTo>
                  <a:pt x="36" y="40"/>
                </a:moveTo>
                <a:cubicBezTo>
                  <a:pt x="34" y="40"/>
                  <a:pt x="32" y="38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38" y="32"/>
                  <a:pt x="40" y="34"/>
                  <a:pt x="40" y="36"/>
                </a:cubicBezTo>
                <a:cubicBezTo>
                  <a:pt x="40" y="38"/>
                  <a:pt x="38" y="40"/>
                  <a:pt x="36" y="40"/>
                </a:cubicBezTo>
                <a:moveTo>
                  <a:pt x="96" y="108"/>
                </a:moveTo>
                <a:cubicBezTo>
                  <a:pt x="97" y="108"/>
                  <a:pt x="98" y="108"/>
                  <a:pt x="99" y="107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6" y="90"/>
                  <a:pt x="116" y="89"/>
                  <a:pt x="116" y="88"/>
                </a:cubicBezTo>
                <a:cubicBezTo>
                  <a:pt x="116" y="86"/>
                  <a:pt x="114" y="84"/>
                  <a:pt x="112" y="84"/>
                </a:cubicBezTo>
                <a:cubicBezTo>
                  <a:pt x="111" y="84"/>
                  <a:pt x="110" y="84"/>
                  <a:pt x="109" y="85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2"/>
                  <a:pt x="92" y="103"/>
                  <a:pt x="92" y="104"/>
                </a:cubicBezTo>
                <a:cubicBezTo>
                  <a:pt x="92" y="106"/>
                  <a:pt x="94" y="108"/>
                  <a:pt x="96" y="108"/>
                </a:cubicBezTo>
                <a:moveTo>
                  <a:pt x="175" y="89"/>
                </a:move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5" y="0"/>
                  <a:pt x="8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6"/>
                  <a:pt x="1" y="87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6" y="94"/>
                  <a:pt x="176" y="93"/>
                  <a:pt x="176" y="92"/>
                </a:cubicBezTo>
                <a:cubicBezTo>
                  <a:pt x="176" y="91"/>
                  <a:pt x="176" y="90"/>
                  <a:pt x="175" y="89"/>
                </a:cubicBezTo>
                <a:moveTo>
                  <a:pt x="92" y="166"/>
                </a:moveTo>
                <a:cubicBezTo>
                  <a:pt x="8" y="82"/>
                  <a:pt x="8" y="82"/>
                  <a:pt x="8" y="8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166" y="92"/>
                  <a:pt x="166" y="92"/>
                  <a:pt x="166" y="92"/>
                </a:cubicBezTo>
                <a:lnTo>
                  <a:pt x="92" y="166"/>
                </a:lnTo>
                <a:close/>
                <a:moveTo>
                  <a:pt x="73" y="121"/>
                </a:moveTo>
                <a:cubicBezTo>
                  <a:pt x="72" y="122"/>
                  <a:pt x="72" y="123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8" y="118"/>
                  <a:pt x="88" y="117"/>
                  <a:pt x="88" y="116"/>
                </a:cubicBezTo>
                <a:cubicBezTo>
                  <a:pt x="88" y="114"/>
                  <a:pt x="86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lnTo>
                  <a:pt x="73" y="121"/>
                </a:lnTo>
                <a:close/>
                <a:moveTo>
                  <a:pt x="92" y="144"/>
                </a:moveTo>
                <a:cubicBezTo>
                  <a:pt x="93" y="144"/>
                  <a:pt x="94" y="144"/>
                  <a:pt x="95" y="143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0" y="118"/>
                  <a:pt x="120" y="117"/>
                  <a:pt x="120" y="116"/>
                </a:cubicBezTo>
                <a:cubicBezTo>
                  <a:pt x="120" y="114"/>
                  <a:pt x="118" y="112"/>
                  <a:pt x="116" y="112"/>
                </a:cubicBezTo>
                <a:cubicBezTo>
                  <a:pt x="115" y="112"/>
                  <a:pt x="114" y="112"/>
                  <a:pt x="113" y="113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8" y="138"/>
                  <a:pt x="88" y="139"/>
                  <a:pt x="88" y="140"/>
                </a:cubicBezTo>
                <a:cubicBezTo>
                  <a:pt x="88" y="142"/>
                  <a:pt x="90" y="144"/>
                  <a:pt x="92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9" name="Freeform 63"/>
          <p:cNvSpPr>
            <a:spLocks noEditPoints="1"/>
          </p:cNvSpPr>
          <p:nvPr/>
        </p:nvSpPr>
        <p:spPr bwMode="auto">
          <a:xfrm>
            <a:off x="8686801" y="3268664"/>
            <a:ext cx="320675" cy="320675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0" name="Freeform 64"/>
          <p:cNvSpPr>
            <a:spLocks noEditPoints="1"/>
          </p:cNvSpPr>
          <p:nvPr/>
        </p:nvSpPr>
        <p:spPr bwMode="auto">
          <a:xfrm>
            <a:off x="3214689" y="3879852"/>
            <a:ext cx="263525" cy="320675"/>
          </a:xfrm>
          <a:custGeom>
            <a:avLst/>
            <a:gdLst>
              <a:gd name="T0" fmla="*/ 52 w 144"/>
              <a:gd name="T1" fmla="*/ 136 h 176"/>
              <a:gd name="T2" fmla="*/ 36 w 144"/>
              <a:gd name="T3" fmla="*/ 136 h 176"/>
              <a:gd name="T4" fmla="*/ 32 w 144"/>
              <a:gd name="T5" fmla="*/ 140 h 176"/>
              <a:gd name="T6" fmla="*/ 36 w 144"/>
              <a:gd name="T7" fmla="*/ 144 h 176"/>
              <a:gd name="T8" fmla="*/ 52 w 144"/>
              <a:gd name="T9" fmla="*/ 144 h 176"/>
              <a:gd name="T10" fmla="*/ 56 w 144"/>
              <a:gd name="T11" fmla="*/ 140 h 176"/>
              <a:gd name="T12" fmla="*/ 52 w 144"/>
              <a:gd name="T13" fmla="*/ 136 h 176"/>
              <a:gd name="T14" fmla="*/ 128 w 144"/>
              <a:gd name="T15" fmla="*/ 0 h 176"/>
              <a:gd name="T16" fmla="*/ 16 w 144"/>
              <a:gd name="T17" fmla="*/ 0 h 176"/>
              <a:gd name="T18" fmla="*/ 0 w 144"/>
              <a:gd name="T19" fmla="*/ 16 h 176"/>
              <a:gd name="T20" fmla="*/ 0 w 144"/>
              <a:gd name="T21" fmla="*/ 160 h 176"/>
              <a:gd name="T22" fmla="*/ 16 w 144"/>
              <a:gd name="T23" fmla="*/ 176 h 176"/>
              <a:gd name="T24" fmla="*/ 128 w 144"/>
              <a:gd name="T25" fmla="*/ 176 h 176"/>
              <a:gd name="T26" fmla="*/ 144 w 144"/>
              <a:gd name="T27" fmla="*/ 160 h 176"/>
              <a:gd name="T28" fmla="*/ 144 w 144"/>
              <a:gd name="T29" fmla="*/ 16 h 176"/>
              <a:gd name="T30" fmla="*/ 128 w 144"/>
              <a:gd name="T31" fmla="*/ 0 h 176"/>
              <a:gd name="T32" fmla="*/ 136 w 144"/>
              <a:gd name="T33" fmla="*/ 160 h 176"/>
              <a:gd name="T34" fmla="*/ 128 w 144"/>
              <a:gd name="T35" fmla="*/ 168 h 176"/>
              <a:gd name="T36" fmla="*/ 16 w 144"/>
              <a:gd name="T37" fmla="*/ 168 h 176"/>
              <a:gd name="T38" fmla="*/ 8 w 144"/>
              <a:gd name="T39" fmla="*/ 160 h 176"/>
              <a:gd name="T40" fmla="*/ 8 w 144"/>
              <a:gd name="T41" fmla="*/ 31 h 176"/>
              <a:gd name="T42" fmla="*/ 61 w 144"/>
              <a:gd name="T43" fmla="*/ 47 h 176"/>
              <a:gd name="T44" fmla="*/ 72 w 144"/>
              <a:gd name="T45" fmla="*/ 56 h 176"/>
              <a:gd name="T46" fmla="*/ 83 w 144"/>
              <a:gd name="T47" fmla="*/ 47 h 176"/>
              <a:gd name="T48" fmla="*/ 136 w 144"/>
              <a:gd name="T49" fmla="*/ 31 h 176"/>
              <a:gd name="T50" fmla="*/ 136 w 144"/>
              <a:gd name="T51" fmla="*/ 160 h 176"/>
              <a:gd name="T52" fmla="*/ 68 w 144"/>
              <a:gd name="T53" fmla="*/ 44 h 176"/>
              <a:gd name="T54" fmla="*/ 72 w 144"/>
              <a:gd name="T55" fmla="*/ 40 h 176"/>
              <a:gd name="T56" fmla="*/ 76 w 144"/>
              <a:gd name="T57" fmla="*/ 44 h 176"/>
              <a:gd name="T58" fmla="*/ 72 w 144"/>
              <a:gd name="T59" fmla="*/ 48 h 176"/>
              <a:gd name="T60" fmla="*/ 68 w 144"/>
              <a:gd name="T61" fmla="*/ 44 h 176"/>
              <a:gd name="T62" fmla="*/ 136 w 144"/>
              <a:gd name="T63" fmla="*/ 21 h 176"/>
              <a:gd name="T64" fmla="*/ 83 w 144"/>
              <a:gd name="T65" fmla="*/ 39 h 176"/>
              <a:gd name="T66" fmla="*/ 72 w 144"/>
              <a:gd name="T67" fmla="*/ 32 h 176"/>
              <a:gd name="T68" fmla="*/ 61 w 144"/>
              <a:gd name="T69" fmla="*/ 39 h 176"/>
              <a:gd name="T70" fmla="*/ 8 w 144"/>
              <a:gd name="T71" fmla="*/ 21 h 176"/>
              <a:gd name="T72" fmla="*/ 8 w 144"/>
              <a:gd name="T73" fmla="*/ 16 h 176"/>
              <a:gd name="T74" fmla="*/ 16 w 144"/>
              <a:gd name="T75" fmla="*/ 8 h 176"/>
              <a:gd name="T76" fmla="*/ 128 w 144"/>
              <a:gd name="T77" fmla="*/ 8 h 176"/>
              <a:gd name="T78" fmla="*/ 136 w 144"/>
              <a:gd name="T79" fmla="*/ 16 h 176"/>
              <a:gd name="T80" fmla="*/ 136 w 144"/>
              <a:gd name="T81" fmla="*/ 21 h 176"/>
              <a:gd name="T82" fmla="*/ 60 w 144"/>
              <a:gd name="T83" fmla="*/ 120 h 176"/>
              <a:gd name="T84" fmla="*/ 36 w 144"/>
              <a:gd name="T85" fmla="*/ 120 h 176"/>
              <a:gd name="T86" fmla="*/ 32 w 144"/>
              <a:gd name="T87" fmla="*/ 124 h 176"/>
              <a:gd name="T88" fmla="*/ 36 w 144"/>
              <a:gd name="T89" fmla="*/ 128 h 176"/>
              <a:gd name="T90" fmla="*/ 60 w 144"/>
              <a:gd name="T91" fmla="*/ 128 h 176"/>
              <a:gd name="T92" fmla="*/ 64 w 144"/>
              <a:gd name="T93" fmla="*/ 124 h 176"/>
              <a:gd name="T94" fmla="*/ 60 w 144"/>
              <a:gd name="T9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76">
                <a:moveTo>
                  <a:pt x="52" y="136"/>
                </a:moveTo>
                <a:cubicBezTo>
                  <a:pt x="36" y="136"/>
                  <a:pt x="36" y="136"/>
                  <a:pt x="36" y="136"/>
                </a:cubicBezTo>
                <a:cubicBezTo>
                  <a:pt x="34" y="136"/>
                  <a:pt x="32" y="138"/>
                  <a:pt x="32" y="140"/>
                </a:cubicBezTo>
                <a:cubicBezTo>
                  <a:pt x="32" y="142"/>
                  <a:pt x="34" y="144"/>
                  <a:pt x="36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38"/>
                  <a:pt x="54" y="136"/>
                  <a:pt x="52" y="136"/>
                </a:cubicBezTo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1"/>
                  <a:pt x="8" y="31"/>
                  <a:pt x="8" y="31"/>
                </a:cubicBezTo>
                <a:cubicBezTo>
                  <a:pt x="20" y="40"/>
                  <a:pt x="41" y="46"/>
                  <a:pt x="61" y="47"/>
                </a:cubicBezTo>
                <a:cubicBezTo>
                  <a:pt x="62" y="52"/>
                  <a:pt x="67" y="56"/>
                  <a:pt x="72" y="56"/>
                </a:cubicBezTo>
                <a:cubicBezTo>
                  <a:pt x="77" y="56"/>
                  <a:pt x="82" y="52"/>
                  <a:pt x="83" y="47"/>
                </a:cubicBezTo>
                <a:cubicBezTo>
                  <a:pt x="103" y="46"/>
                  <a:pt x="124" y="40"/>
                  <a:pt x="136" y="31"/>
                </a:cubicBezTo>
                <a:lnTo>
                  <a:pt x="136" y="160"/>
                </a:lnTo>
                <a:close/>
                <a:moveTo>
                  <a:pt x="68" y="44"/>
                </a:moveTo>
                <a:cubicBezTo>
                  <a:pt x="68" y="42"/>
                  <a:pt x="70" y="40"/>
                  <a:pt x="72" y="40"/>
                </a:cubicBezTo>
                <a:cubicBezTo>
                  <a:pt x="74" y="40"/>
                  <a:pt x="76" y="42"/>
                  <a:pt x="76" y="44"/>
                </a:cubicBezTo>
                <a:cubicBezTo>
                  <a:pt x="76" y="46"/>
                  <a:pt x="74" y="48"/>
                  <a:pt x="72" y="48"/>
                </a:cubicBezTo>
                <a:cubicBezTo>
                  <a:pt x="70" y="48"/>
                  <a:pt x="68" y="46"/>
                  <a:pt x="68" y="44"/>
                </a:cubicBezTo>
                <a:moveTo>
                  <a:pt x="136" y="21"/>
                </a:moveTo>
                <a:cubicBezTo>
                  <a:pt x="126" y="31"/>
                  <a:pt x="104" y="38"/>
                  <a:pt x="83" y="39"/>
                </a:cubicBezTo>
                <a:cubicBezTo>
                  <a:pt x="81" y="35"/>
                  <a:pt x="77" y="32"/>
                  <a:pt x="72" y="32"/>
                </a:cubicBezTo>
                <a:cubicBezTo>
                  <a:pt x="67" y="32"/>
                  <a:pt x="63" y="35"/>
                  <a:pt x="61" y="39"/>
                </a:cubicBezTo>
                <a:cubicBezTo>
                  <a:pt x="40" y="38"/>
                  <a:pt x="18" y="31"/>
                  <a:pt x="8" y="2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21"/>
                </a:lnTo>
                <a:close/>
                <a:moveTo>
                  <a:pt x="60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1" name="Freeform 65"/>
          <p:cNvSpPr>
            <a:spLocks noEditPoints="1"/>
          </p:cNvSpPr>
          <p:nvPr/>
        </p:nvSpPr>
        <p:spPr bwMode="auto">
          <a:xfrm>
            <a:off x="3827463" y="3879852"/>
            <a:ext cx="261938" cy="320675"/>
          </a:xfrm>
          <a:custGeom>
            <a:avLst/>
            <a:gdLst>
              <a:gd name="T0" fmla="*/ 48 w 144"/>
              <a:gd name="T1" fmla="*/ 0 h 176"/>
              <a:gd name="T2" fmla="*/ 32 w 144"/>
              <a:gd name="T3" fmla="*/ 20 h 176"/>
              <a:gd name="T4" fmla="*/ 40 w 144"/>
              <a:gd name="T5" fmla="*/ 20 h 176"/>
              <a:gd name="T6" fmla="*/ 48 w 144"/>
              <a:gd name="T7" fmla="*/ 8 h 176"/>
              <a:gd name="T8" fmla="*/ 136 w 144"/>
              <a:gd name="T9" fmla="*/ 16 h 176"/>
              <a:gd name="T10" fmla="*/ 128 w 144"/>
              <a:gd name="T11" fmla="*/ 136 h 176"/>
              <a:gd name="T12" fmla="*/ 120 w 144"/>
              <a:gd name="T13" fmla="*/ 140 h 176"/>
              <a:gd name="T14" fmla="*/ 128 w 144"/>
              <a:gd name="T15" fmla="*/ 144 h 176"/>
              <a:gd name="T16" fmla="*/ 144 w 144"/>
              <a:gd name="T17" fmla="*/ 16 h 176"/>
              <a:gd name="T18" fmla="*/ 44 w 144"/>
              <a:gd name="T19" fmla="*/ 128 h 176"/>
              <a:gd name="T20" fmla="*/ 24 w 144"/>
              <a:gd name="T21" fmla="*/ 132 h 176"/>
              <a:gd name="T22" fmla="*/ 44 w 144"/>
              <a:gd name="T23" fmla="*/ 136 h 176"/>
              <a:gd name="T24" fmla="*/ 44 w 144"/>
              <a:gd name="T25" fmla="*/ 128 h 176"/>
              <a:gd name="T26" fmla="*/ 28 w 144"/>
              <a:gd name="T27" fmla="*/ 144 h 176"/>
              <a:gd name="T28" fmla="*/ 28 w 144"/>
              <a:gd name="T29" fmla="*/ 152 h 176"/>
              <a:gd name="T30" fmla="*/ 40 w 144"/>
              <a:gd name="T31" fmla="*/ 148 h 176"/>
              <a:gd name="T32" fmla="*/ 96 w 144"/>
              <a:gd name="T33" fmla="*/ 32 h 176"/>
              <a:gd name="T34" fmla="*/ 0 w 144"/>
              <a:gd name="T35" fmla="*/ 48 h 176"/>
              <a:gd name="T36" fmla="*/ 16 w 144"/>
              <a:gd name="T37" fmla="*/ 176 h 176"/>
              <a:gd name="T38" fmla="*/ 112 w 144"/>
              <a:gd name="T39" fmla="*/ 160 h 176"/>
              <a:gd name="T40" fmla="*/ 96 w 144"/>
              <a:gd name="T41" fmla="*/ 32 h 176"/>
              <a:gd name="T42" fmla="*/ 96 w 144"/>
              <a:gd name="T43" fmla="*/ 168 h 176"/>
              <a:gd name="T44" fmla="*/ 8 w 144"/>
              <a:gd name="T45" fmla="*/ 160 h 176"/>
              <a:gd name="T46" fmla="*/ 45 w 144"/>
              <a:gd name="T47" fmla="*/ 72 h 176"/>
              <a:gd name="T48" fmla="*/ 67 w 144"/>
              <a:gd name="T49" fmla="*/ 72 h 176"/>
              <a:gd name="T50" fmla="*/ 104 w 144"/>
              <a:gd name="T51" fmla="*/ 160 h 176"/>
              <a:gd name="T52" fmla="*/ 56 w 144"/>
              <a:gd name="T53" fmla="*/ 64 h 176"/>
              <a:gd name="T54" fmla="*/ 56 w 144"/>
              <a:gd name="T55" fmla="*/ 72 h 176"/>
              <a:gd name="T56" fmla="*/ 104 w 144"/>
              <a:gd name="T57" fmla="*/ 50 h 176"/>
              <a:gd name="T58" fmla="*/ 56 w 144"/>
              <a:gd name="T59" fmla="*/ 56 h 176"/>
              <a:gd name="T60" fmla="*/ 8 w 144"/>
              <a:gd name="T61" fmla="*/ 50 h 176"/>
              <a:gd name="T62" fmla="*/ 16 w 144"/>
              <a:gd name="T63" fmla="*/ 40 h 176"/>
              <a:gd name="T64" fmla="*/ 104 w 144"/>
              <a:gd name="T6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6" y="132"/>
                  <a:pt x="132" y="136"/>
                  <a:pt x="128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2" y="136"/>
                  <a:pt x="120" y="138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44" y="128"/>
                </a:move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6" y="136"/>
                  <a:pt x="48" y="134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moveTo>
                  <a:pt x="36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8" y="152"/>
                  <a:pt x="40" y="150"/>
                  <a:pt x="40" y="148"/>
                </a:cubicBezTo>
                <a:cubicBezTo>
                  <a:pt x="40" y="146"/>
                  <a:pt x="38" y="144"/>
                  <a:pt x="36" y="144"/>
                </a:cubicBezTo>
                <a:moveTo>
                  <a:pt x="9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9"/>
                  <a:pt x="105" y="32"/>
                  <a:pt x="96" y="32"/>
                </a:cubicBezTo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0"/>
                  <a:pt x="8" y="60"/>
                  <a:pt x="8" y="60"/>
                </a:cubicBezTo>
                <a:cubicBezTo>
                  <a:pt x="18" y="67"/>
                  <a:pt x="29" y="71"/>
                  <a:pt x="45" y="72"/>
                </a:cubicBezTo>
                <a:cubicBezTo>
                  <a:pt x="46" y="76"/>
                  <a:pt x="51" y="80"/>
                  <a:pt x="56" y="80"/>
                </a:cubicBezTo>
                <a:cubicBezTo>
                  <a:pt x="61" y="80"/>
                  <a:pt x="66" y="76"/>
                  <a:pt x="67" y="72"/>
                </a:cubicBezTo>
                <a:cubicBezTo>
                  <a:pt x="83" y="71"/>
                  <a:pt x="94" y="67"/>
                  <a:pt x="104" y="60"/>
                </a:cubicBezTo>
                <a:lnTo>
                  <a:pt x="104" y="160"/>
                </a:lnTo>
                <a:close/>
                <a:moveTo>
                  <a:pt x="52" y="68"/>
                </a:moveTo>
                <a:cubicBezTo>
                  <a:pt x="52" y="66"/>
                  <a:pt x="54" y="64"/>
                  <a:pt x="56" y="64"/>
                </a:cubicBezTo>
                <a:cubicBezTo>
                  <a:pt x="58" y="64"/>
                  <a:pt x="60" y="66"/>
                  <a:pt x="60" y="68"/>
                </a:cubicBezTo>
                <a:cubicBezTo>
                  <a:pt x="60" y="70"/>
                  <a:pt x="58" y="72"/>
                  <a:pt x="56" y="72"/>
                </a:cubicBezTo>
                <a:cubicBezTo>
                  <a:pt x="54" y="72"/>
                  <a:pt x="52" y="70"/>
                  <a:pt x="52" y="68"/>
                </a:cubicBezTo>
                <a:moveTo>
                  <a:pt x="104" y="50"/>
                </a:moveTo>
                <a:cubicBezTo>
                  <a:pt x="96" y="58"/>
                  <a:pt x="85" y="62"/>
                  <a:pt x="67" y="64"/>
                </a:cubicBezTo>
                <a:cubicBezTo>
                  <a:pt x="65" y="59"/>
                  <a:pt x="61" y="56"/>
                  <a:pt x="56" y="56"/>
                </a:cubicBezTo>
                <a:cubicBezTo>
                  <a:pt x="51" y="56"/>
                  <a:pt x="47" y="59"/>
                  <a:pt x="45" y="64"/>
                </a:cubicBezTo>
                <a:cubicBezTo>
                  <a:pt x="27" y="62"/>
                  <a:pt x="16" y="58"/>
                  <a:pt x="8" y="5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2" name="Freeform 66"/>
          <p:cNvSpPr>
            <a:spLocks noEditPoints="1"/>
          </p:cNvSpPr>
          <p:nvPr/>
        </p:nvSpPr>
        <p:spPr bwMode="auto">
          <a:xfrm>
            <a:off x="4408489" y="3879852"/>
            <a:ext cx="320675" cy="320675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3" name="Freeform 67"/>
          <p:cNvSpPr>
            <a:spLocks noEditPoints="1"/>
          </p:cNvSpPr>
          <p:nvPr/>
        </p:nvSpPr>
        <p:spPr bwMode="auto">
          <a:xfrm>
            <a:off x="5019676" y="3894138"/>
            <a:ext cx="320675" cy="292100"/>
          </a:xfrm>
          <a:custGeom>
            <a:avLst/>
            <a:gdLst>
              <a:gd name="T0" fmla="*/ 172 w 176"/>
              <a:gd name="T1" fmla="*/ 136 h 160"/>
              <a:gd name="T2" fmla="*/ 96 w 176"/>
              <a:gd name="T3" fmla="*/ 136 h 160"/>
              <a:gd name="T4" fmla="*/ 76 w 176"/>
              <a:gd name="T5" fmla="*/ 120 h 160"/>
              <a:gd name="T6" fmla="*/ 56 w 176"/>
              <a:gd name="T7" fmla="*/ 136 h 160"/>
              <a:gd name="T8" fmla="*/ 4 w 176"/>
              <a:gd name="T9" fmla="*/ 136 h 160"/>
              <a:gd name="T10" fmla="*/ 0 w 176"/>
              <a:gd name="T11" fmla="*/ 140 h 160"/>
              <a:gd name="T12" fmla="*/ 4 w 176"/>
              <a:gd name="T13" fmla="*/ 144 h 160"/>
              <a:gd name="T14" fmla="*/ 56 w 176"/>
              <a:gd name="T15" fmla="*/ 144 h 160"/>
              <a:gd name="T16" fmla="*/ 76 w 176"/>
              <a:gd name="T17" fmla="*/ 160 h 160"/>
              <a:gd name="T18" fmla="*/ 96 w 176"/>
              <a:gd name="T19" fmla="*/ 144 h 160"/>
              <a:gd name="T20" fmla="*/ 172 w 176"/>
              <a:gd name="T21" fmla="*/ 144 h 160"/>
              <a:gd name="T22" fmla="*/ 176 w 176"/>
              <a:gd name="T23" fmla="*/ 140 h 160"/>
              <a:gd name="T24" fmla="*/ 172 w 176"/>
              <a:gd name="T25" fmla="*/ 136 h 160"/>
              <a:gd name="T26" fmla="*/ 76 w 176"/>
              <a:gd name="T27" fmla="*/ 152 h 160"/>
              <a:gd name="T28" fmla="*/ 64 w 176"/>
              <a:gd name="T29" fmla="*/ 140 h 160"/>
              <a:gd name="T30" fmla="*/ 76 w 176"/>
              <a:gd name="T31" fmla="*/ 128 h 160"/>
              <a:gd name="T32" fmla="*/ 88 w 176"/>
              <a:gd name="T33" fmla="*/ 140 h 160"/>
              <a:gd name="T34" fmla="*/ 76 w 176"/>
              <a:gd name="T35" fmla="*/ 152 h 160"/>
              <a:gd name="T36" fmla="*/ 4 w 176"/>
              <a:gd name="T37" fmla="*/ 24 h 160"/>
              <a:gd name="T38" fmla="*/ 24 w 176"/>
              <a:gd name="T39" fmla="*/ 24 h 160"/>
              <a:gd name="T40" fmla="*/ 44 w 176"/>
              <a:gd name="T41" fmla="*/ 40 h 160"/>
              <a:gd name="T42" fmla="*/ 64 w 176"/>
              <a:gd name="T43" fmla="*/ 24 h 160"/>
              <a:gd name="T44" fmla="*/ 172 w 176"/>
              <a:gd name="T45" fmla="*/ 24 h 160"/>
              <a:gd name="T46" fmla="*/ 176 w 176"/>
              <a:gd name="T47" fmla="*/ 20 h 160"/>
              <a:gd name="T48" fmla="*/ 172 w 176"/>
              <a:gd name="T49" fmla="*/ 16 h 160"/>
              <a:gd name="T50" fmla="*/ 64 w 176"/>
              <a:gd name="T51" fmla="*/ 16 h 160"/>
              <a:gd name="T52" fmla="*/ 44 w 176"/>
              <a:gd name="T53" fmla="*/ 0 h 160"/>
              <a:gd name="T54" fmla="*/ 24 w 176"/>
              <a:gd name="T55" fmla="*/ 16 h 160"/>
              <a:gd name="T56" fmla="*/ 4 w 176"/>
              <a:gd name="T57" fmla="*/ 16 h 160"/>
              <a:gd name="T58" fmla="*/ 0 w 176"/>
              <a:gd name="T59" fmla="*/ 20 h 160"/>
              <a:gd name="T60" fmla="*/ 4 w 176"/>
              <a:gd name="T61" fmla="*/ 24 h 160"/>
              <a:gd name="T62" fmla="*/ 44 w 176"/>
              <a:gd name="T63" fmla="*/ 8 h 160"/>
              <a:gd name="T64" fmla="*/ 56 w 176"/>
              <a:gd name="T65" fmla="*/ 20 h 160"/>
              <a:gd name="T66" fmla="*/ 44 w 176"/>
              <a:gd name="T67" fmla="*/ 32 h 160"/>
              <a:gd name="T68" fmla="*/ 32 w 176"/>
              <a:gd name="T69" fmla="*/ 20 h 160"/>
              <a:gd name="T70" fmla="*/ 44 w 176"/>
              <a:gd name="T71" fmla="*/ 8 h 160"/>
              <a:gd name="T72" fmla="*/ 172 w 176"/>
              <a:gd name="T73" fmla="*/ 76 h 160"/>
              <a:gd name="T74" fmla="*/ 160 w 176"/>
              <a:gd name="T75" fmla="*/ 76 h 160"/>
              <a:gd name="T76" fmla="*/ 140 w 176"/>
              <a:gd name="T77" fmla="*/ 60 h 160"/>
              <a:gd name="T78" fmla="*/ 120 w 176"/>
              <a:gd name="T79" fmla="*/ 76 h 160"/>
              <a:gd name="T80" fmla="*/ 4 w 176"/>
              <a:gd name="T81" fmla="*/ 76 h 160"/>
              <a:gd name="T82" fmla="*/ 0 w 176"/>
              <a:gd name="T83" fmla="*/ 80 h 160"/>
              <a:gd name="T84" fmla="*/ 4 w 176"/>
              <a:gd name="T85" fmla="*/ 84 h 160"/>
              <a:gd name="T86" fmla="*/ 120 w 176"/>
              <a:gd name="T87" fmla="*/ 84 h 160"/>
              <a:gd name="T88" fmla="*/ 140 w 176"/>
              <a:gd name="T89" fmla="*/ 100 h 160"/>
              <a:gd name="T90" fmla="*/ 160 w 176"/>
              <a:gd name="T91" fmla="*/ 84 h 160"/>
              <a:gd name="T92" fmla="*/ 172 w 176"/>
              <a:gd name="T93" fmla="*/ 84 h 160"/>
              <a:gd name="T94" fmla="*/ 176 w 176"/>
              <a:gd name="T95" fmla="*/ 80 h 160"/>
              <a:gd name="T96" fmla="*/ 172 w 176"/>
              <a:gd name="T97" fmla="*/ 76 h 160"/>
              <a:gd name="T98" fmla="*/ 140 w 176"/>
              <a:gd name="T99" fmla="*/ 92 h 160"/>
              <a:gd name="T100" fmla="*/ 128 w 176"/>
              <a:gd name="T101" fmla="*/ 80 h 160"/>
              <a:gd name="T102" fmla="*/ 140 w 176"/>
              <a:gd name="T103" fmla="*/ 68 h 160"/>
              <a:gd name="T104" fmla="*/ 152 w 176"/>
              <a:gd name="T105" fmla="*/ 80 h 160"/>
              <a:gd name="T106" fmla="*/ 140 w 176"/>
              <a:gd name="T107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60">
                <a:moveTo>
                  <a:pt x="172" y="136"/>
                </a:moveTo>
                <a:cubicBezTo>
                  <a:pt x="96" y="136"/>
                  <a:pt x="96" y="136"/>
                  <a:pt x="96" y="136"/>
                </a:cubicBezTo>
                <a:cubicBezTo>
                  <a:pt x="94" y="127"/>
                  <a:pt x="86" y="120"/>
                  <a:pt x="76" y="120"/>
                </a:cubicBezTo>
                <a:cubicBezTo>
                  <a:pt x="66" y="120"/>
                  <a:pt x="58" y="127"/>
                  <a:pt x="56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8" y="153"/>
                  <a:pt x="66" y="160"/>
                  <a:pt x="76" y="160"/>
                </a:cubicBezTo>
                <a:cubicBezTo>
                  <a:pt x="86" y="160"/>
                  <a:pt x="94" y="153"/>
                  <a:pt x="96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moveTo>
                  <a:pt x="76" y="152"/>
                </a:moveTo>
                <a:cubicBezTo>
                  <a:pt x="69" y="152"/>
                  <a:pt x="64" y="147"/>
                  <a:pt x="64" y="140"/>
                </a:cubicBezTo>
                <a:cubicBezTo>
                  <a:pt x="64" y="133"/>
                  <a:pt x="69" y="128"/>
                  <a:pt x="76" y="128"/>
                </a:cubicBezTo>
                <a:cubicBezTo>
                  <a:pt x="83" y="128"/>
                  <a:pt x="88" y="133"/>
                  <a:pt x="88" y="140"/>
                </a:cubicBezTo>
                <a:cubicBezTo>
                  <a:pt x="88" y="147"/>
                  <a:pt x="83" y="152"/>
                  <a:pt x="76" y="152"/>
                </a:cubicBezTo>
                <a:moveTo>
                  <a:pt x="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6" y="33"/>
                  <a:pt x="34" y="40"/>
                  <a:pt x="44" y="40"/>
                </a:cubicBezTo>
                <a:cubicBezTo>
                  <a:pt x="54" y="40"/>
                  <a:pt x="62" y="33"/>
                  <a:pt x="6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7"/>
                  <a:pt x="54" y="0"/>
                  <a:pt x="44" y="0"/>
                </a:cubicBezTo>
                <a:cubicBezTo>
                  <a:pt x="34" y="0"/>
                  <a:pt x="26" y="7"/>
                  <a:pt x="2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moveTo>
                  <a:pt x="44" y="8"/>
                </a:moveTo>
                <a:cubicBezTo>
                  <a:pt x="51" y="8"/>
                  <a:pt x="56" y="13"/>
                  <a:pt x="56" y="20"/>
                </a:cubicBezTo>
                <a:cubicBezTo>
                  <a:pt x="56" y="27"/>
                  <a:pt x="51" y="32"/>
                  <a:pt x="44" y="32"/>
                </a:cubicBezTo>
                <a:cubicBezTo>
                  <a:pt x="37" y="32"/>
                  <a:pt x="32" y="27"/>
                  <a:pt x="32" y="20"/>
                </a:cubicBezTo>
                <a:cubicBezTo>
                  <a:pt x="32" y="13"/>
                  <a:pt x="37" y="8"/>
                  <a:pt x="44" y="8"/>
                </a:cubicBezTo>
                <a:moveTo>
                  <a:pt x="172" y="76"/>
                </a:moveTo>
                <a:cubicBezTo>
                  <a:pt x="160" y="76"/>
                  <a:pt x="160" y="76"/>
                  <a:pt x="160" y="76"/>
                </a:cubicBezTo>
                <a:cubicBezTo>
                  <a:pt x="158" y="67"/>
                  <a:pt x="150" y="60"/>
                  <a:pt x="140" y="60"/>
                </a:cubicBezTo>
                <a:cubicBezTo>
                  <a:pt x="130" y="60"/>
                  <a:pt x="122" y="67"/>
                  <a:pt x="120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8"/>
                  <a:pt x="0" y="80"/>
                </a:cubicBezTo>
                <a:cubicBezTo>
                  <a:pt x="0" y="82"/>
                  <a:pt x="2" y="84"/>
                  <a:pt x="4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2" y="93"/>
                  <a:pt x="130" y="100"/>
                  <a:pt x="140" y="100"/>
                </a:cubicBezTo>
                <a:cubicBezTo>
                  <a:pt x="150" y="100"/>
                  <a:pt x="158" y="93"/>
                  <a:pt x="160" y="84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78"/>
                  <a:pt x="174" y="76"/>
                  <a:pt x="172" y="76"/>
                </a:cubicBezTo>
                <a:moveTo>
                  <a:pt x="140" y="92"/>
                </a:moveTo>
                <a:cubicBezTo>
                  <a:pt x="133" y="92"/>
                  <a:pt x="128" y="87"/>
                  <a:pt x="128" y="80"/>
                </a:cubicBezTo>
                <a:cubicBezTo>
                  <a:pt x="128" y="73"/>
                  <a:pt x="133" y="68"/>
                  <a:pt x="140" y="68"/>
                </a:cubicBezTo>
                <a:cubicBezTo>
                  <a:pt x="147" y="68"/>
                  <a:pt x="152" y="73"/>
                  <a:pt x="152" y="80"/>
                </a:cubicBezTo>
                <a:cubicBezTo>
                  <a:pt x="152" y="87"/>
                  <a:pt x="147" y="92"/>
                  <a:pt x="140" y="9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4" name="Freeform 68"/>
          <p:cNvSpPr>
            <a:spLocks noEditPoints="1"/>
          </p:cNvSpPr>
          <p:nvPr/>
        </p:nvSpPr>
        <p:spPr bwMode="auto">
          <a:xfrm>
            <a:off x="5630864" y="3894138"/>
            <a:ext cx="320675" cy="292100"/>
          </a:xfrm>
          <a:custGeom>
            <a:avLst/>
            <a:gdLst>
              <a:gd name="T0" fmla="*/ 152 w 176"/>
              <a:gd name="T1" fmla="*/ 140 h 160"/>
              <a:gd name="T2" fmla="*/ 160 w 176"/>
              <a:gd name="T3" fmla="*/ 140 h 160"/>
              <a:gd name="T4" fmla="*/ 124 w 176"/>
              <a:gd name="T5" fmla="*/ 72 h 160"/>
              <a:gd name="T6" fmla="*/ 124 w 176"/>
              <a:gd name="T7" fmla="*/ 48 h 160"/>
              <a:gd name="T8" fmla="*/ 124 w 176"/>
              <a:gd name="T9" fmla="*/ 72 h 160"/>
              <a:gd name="T10" fmla="*/ 152 w 176"/>
              <a:gd name="T11" fmla="*/ 100 h 160"/>
              <a:gd name="T12" fmla="*/ 124 w 176"/>
              <a:gd name="T13" fmla="*/ 32 h 160"/>
              <a:gd name="T14" fmla="*/ 96 w 176"/>
              <a:gd name="T15" fmla="*/ 100 h 160"/>
              <a:gd name="T16" fmla="*/ 104 w 176"/>
              <a:gd name="T17" fmla="*/ 60 h 160"/>
              <a:gd name="T18" fmla="*/ 144 w 176"/>
              <a:gd name="T19" fmla="*/ 60 h 160"/>
              <a:gd name="T20" fmla="*/ 124 w 176"/>
              <a:gd name="T21" fmla="*/ 120 h 160"/>
              <a:gd name="T22" fmla="*/ 104 w 176"/>
              <a:gd name="T23" fmla="*/ 60 h 160"/>
              <a:gd name="T24" fmla="*/ 160 w 176"/>
              <a:gd name="T25" fmla="*/ 20 h 160"/>
              <a:gd name="T26" fmla="*/ 152 w 176"/>
              <a:gd name="T27" fmla="*/ 20 h 160"/>
              <a:gd name="T28" fmla="*/ 168 w 176"/>
              <a:gd name="T29" fmla="*/ 0 h 160"/>
              <a:gd name="T30" fmla="*/ 0 w 176"/>
              <a:gd name="T31" fmla="*/ 8 h 160"/>
              <a:gd name="T32" fmla="*/ 8 w 176"/>
              <a:gd name="T33" fmla="*/ 160 h 160"/>
              <a:gd name="T34" fmla="*/ 176 w 176"/>
              <a:gd name="T35" fmla="*/ 152 h 160"/>
              <a:gd name="T36" fmla="*/ 168 w 176"/>
              <a:gd name="T37" fmla="*/ 0 h 160"/>
              <a:gd name="T38" fmla="*/ 8 w 176"/>
              <a:gd name="T39" fmla="*/ 152 h 160"/>
              <a:gd name="T40" fmla="*/ 168 w 176"/>
              <a:gd name="T41" fmla="*/ 8 h 160"/>
              <a:gd name="T42" fmla="*/ 20 w 176"/>
              <a:gd name="T43" fmla="*/ 144 h 160"/>
              <a:gd name="T44" fmla="*/ 20 w 176"/>
              <a:gd name="T45" fmla="*/ 136 h 160"/>
              <a:gd name="T46" fmla="*/ 20 w 176"/>
              <a:gd name="T47" fmla="*/ 144 h 160"/>
              <a:gd name="T48" fmla="*/ 52 w 176"/>
              <a:gd name="T49" fmla="*/ 128 h 160"/>
              <a:gd name="T50" fmla="*/ 80 w 176"/>
              <a:gd name="T51" fmla="*/ 60 h 160"/>
              <a:gd name="T52" fmla="*/ 24 w 176"/>
              <a:gd name="T53" fmla="*/ 60 h 160"/>
              <a:gd name="T54" fmla="*/ 32 w 176"/>
              <a:gd name="T55" fmla="*/ 60 h 160"/>
              <a:gd name="T56" fmla="*/ 72 w 176"/>
              <a:gd name="T57" fmla="*/ 60 h 160"/>
              <a:gd name="T58" fmla="*/ 52 w 176"/>
              <a:gd name="T59" fmla="*/ 120 h 160"/>
              <a:gd name="T60" fmla="*/ 32 w 176"/>
              <a:gd name="T61" fmla="*/ 60 h 160"/>
              <a:gd name="T62" fmla="*/ 24 w 176"/>
              <a:gd name="T63" fmla="*/ 20 h 160"/>
              <a:gd name="T64" fmla="*/ 16 w 176"/>
              <a:gd name="T65" fmla="*/ 20 h 160"/>
              <a:gd name="T66" fmla="*/ 52 w 176"/>
              <a:gd name="T67" fmla="*/ 112 h 160"/>
              <a:gd name="T68" fmla="*/ 52 w 176"/>
              <a:gd name="T69" fmla="*/ 88 h 160"/>
              <a:gd name="T70" fmla="*/ 52 w 176"/>
              <a:gd name="T71" fmla="*/ 11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60">
                <a:moveTo>
                  <a:pt x="156" y="136"/>
                </a:move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58" y="144"/>
                  <a:pt x="160" y="142"/>
                  <a:pt x="160" y="140"/>
                </a:cubicBezTo>
                <a:cubicBezTo>
                  <a:pt x="160" y="138"/>
                  <a:pt x="158" y="136"/>
                  <a:pt x="156" y="136"/>
                </a:cubicBezTo>
                <a:moveTo>
                  <a:pt x="124" y="72"/>
                </a:moveTo>
                <a:cubicBezTo>
                  <a:pt x="131" y="72"/>
                  <a:pt x="136" y="67"/>
                  <a:pt x="136" y="60"/>
                </a:cubicBezTo>
                <a:cubicBezTo>
                  <a:pt x="136" y="53"/>
                  <a:pt x="131" y="48"/>
                  <a:pt x="124" y="48"/>
                </a:cubicBezTo>
                <a:cubicBezTo>
                  <a:pt x="117" y="48"/>
                  <a:pt x="112" y="53"/>
                  <a:pt x="112" y="60"/>
                </a:cubicBezTo>
                <a:cubicBezTo>
                  <a:pt x="112" y="67"/>
                  <a:pt x="117" y="72"/>
                  <a:pt x="124" y="72"/>
                </a:cubicBezTo>
                <a:moveTo>
                  <a:pt x="124" y="128"/>
                </a:moveTo>
                <a:cubicBezTo>
                  <a:pt x="139" y="128"/>
                  <a:pt x="152" y="115"/>
                  <a:pt x="152" y="10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5"/>
                  <a:pt x="139" y="32"/>
                  <a:pt x="124" y="32"/>
                </a:cubicBezTo>
                <a:cubicBezTo>
                  <a:pt x="109" y="32"/>
                  <a:pt x="96" y="45"/>
                  <a:pt x="96" y="6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115"/>
                  <a:pt x="109" y="128"/>
                  <a:pt x="124" y="128"/>
                </a:cubicBezTo>
                <a:moveTo>
                  <a:pt x="104" y="60"/>
                </a:moveTo>
                <a:cubicBezTo>
                  <a:pt x="104" y="49"/>
                  <a:pt x="113" y="40"/>
                  <a:pt x="124" y="40"/>
                </a:cubicBezTo>
                <a:cubicBezTo>
                  <a:pt x="135" y="40"/>
                  <a:pt x="144" y="49"/>
                  <a:pt x="144" y="6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11"/>
                  <a:pt x="135" y="120"/>
                  <a:pt x="124" y="120"/>
                </a:cubicBezTo>
                <a:cubicBezTo>
                  <a:pt x="113" y="120"/>
                  <a:pt x="104" y="111"/>
                  <a:pt x="104" y="100"/>
                </a:cubicBezTo>
                <a:lnTo>
                  <a:pt x="104" y="60"/>
                </a:lnTo>
                <a:close/>
                <a:moveTo>
                  <a:pt x="156" y="24"/>
                </a:move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154" y="16"/>
                  <a:pt x="152" y="18"/>
                  <a:pt x="152" y="20"/>
                </a:cubicBezTo>
                <a:cubicBezTo>
                  <a:pt x="152" y="22"/>
                  <a:pt x="154" y="24"/>
                  <a:pt x="156" y="24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72" y="160"/>
                  <a:pt x="176" y="156"/>
                  <a:pt x="176" y="1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52"/>
                </a:lnTo>
                <a:close/>
                <a:moveTo>
                  <a:pt x="20" y="144"/>
                </a:move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18" y="136"/>
                  <a:pt x="16" y="138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moveTo>
                  <a:pt x="24" y="100"/>
                </a:moveTo>
                <a:cubicBezTo>
                  <a:pt x="24" y="115"/>
                  <a:pt x="37" y="128"/>
                  <a:pt x="52" y="128"/>
                </a:cubicBezTo>
                <a:cubicBezTo>
                  <a:pt x="67" y="128"/>
                  <a:pt x="80" y="115"/>
                  <a:pt x="80" y="10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5"/>
                  <a:pt x="67" y="32"/>
                  <a:pt x="52" y="32"/>
                </a:cubicBezTo>
                <a:cubicBezTo>
                  <a:pt x="37" y="32"/>
                  <a:pt x="24" y="45"/>
                  <a:pt x="24" y="60"/>
                </a:cubicBezTo>
                <a:lnTo>
                  <a:pt x="24" y="100"/>
                </a:lnTo>
                <a:close/>
                <a:moveTo>
                  <a:pt x="32" y="60"/>
                </a:moveTo>
                <a:cubicBezTo>
                  <a:pt x="32" y="49"/>
                  <a:pt x="41" y="40"/>
                  <a:pt x="52" y="40"/>
                </a:cubicBezTo>
                <a:cubicBezTo>
                  <a:pt x="63" y="40"/>
                  <a:pt x="72" y="49"/>
                  <a:pt x="72" y="6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11"/>
                  <a:pt x="63" y="120"/>
                  <a:pt x="52" y="120"/>
                </a:cubicBezTo>
                <a:cubicBezTo>
                  <a:pt x="41" y="120"/>
                  <a:pt x="32" y="111"/>
                  <a:pt x="32" y="100"/>
                </a:cubicBezTo>
                <a:lnTo>
                  <a:pt x="32" y="60"/>
                </a:lnTo>
                <a:close/>
                <a:moveTo>
                  <a:pt x="20" y="24"/>
                </a:move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52" y="112"/>
                </a:moveTo>
                <a:cubicBezTo>
                  <a:pt x="59" y="112"/>
                  <a:pt x="64" y="107"/>
                  <a:pt x="64" y="100"/>
                </a:cubicBezTo>
                <a:cubicBezTo>
                  <a:pt x="64" y="93"/>
                  <a:pt x="59" y="88"/>
                  <a:pt x="52" y="88"/>
                </a:cubicBezTo>
                <a:cubicBezTo>
                  <a:pt x="45" y="88"/>
                  <a:pt x="40" y="93"/>
                  <a:pt x="40" y="100"/>
                </a:cubicBezTo>
                <a:cubicBezTo>
                  <a:pt x="40" y="107"/>
                  <a:pt x="45" y="112"/>
                  <a:pt x="52" y="1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5" name="Freeform 69"/>
          <p:cNvSpPr>
            <a:spLocks noEditPoints="1"/>
          </p:cNvSpPr>
          <p:nvPr/>
        </p:nvSpPr>
        <p:spPr bwMode="auto">
          <a:xfrm>
            <a:off x="6242051" y="3879852"/>
            <a:ext cx="320675" cy="320675"/>
          </a:xfrm>
          <a:custGeom>
            <a:avLst/>
            <a:gdLst>
              <a:gd name="T0" fmla="*/ 95 w 176"/>
              <a:gd name="T1" fmla="*/ 128 h 176"/>
              <a:gd name="T2" fmla="*/ 65 w 176"/>
              <a:gd name="T3" fmla="*/ 128 h 176"/>
              <a:gd name="T4" fmla="*/ 24 w 176"/>
              <a:gd name="T5" fmla="*/ 132 h 176"/>
              <a:gd name="T6" fmla="*/ 65 w 176"/>
              <a:gd name="T7" fmla="*/ 136 h 176"/>
              <a:gd name="T8" fmla="*/ 95 w 176"/>
              <a:gd name="T9" fmla="*/ 136 h 176"/>
              <a:gd name="T10" fmla="*/ 152 w 176"/>
              <a:gd name="T11" fmla="*/ 132 h 176"/>
              <a:gd name="T12" fmla="*/ 80 w 176"/>
              <a:gd name="T13" fmla="*/ 140 h 176"/>
              <a:gd name="T14" fmla="*/ 80 w 176"/>
              <a:gd name="T15" fmla="*/ 124 h 176"/>
              <a:gd name="T16" fmla="*/ 80 w 176"/>
              <a:gd name="T17" fmla="*/ 140 h 176"/>
              <a:gd name="T18" fmla="*/ 135 w 176"/>
              <a:gd name="T19" fmla="*/ 84 h 176"/>
              <a:gd name="T20" fmla="*/ 105 w 176"/>
              <a:gd name="T21" fmla="*/ 84 h 176"/>
              <a:gd name="T22" fmla="*/ 24 w 176"/>
              <a:gd name="T23" fmla="*/ 88 h 176"/>
              <a:gd name="T24" fmla="*/ 105 w 176"/>
              <a:gd name="T25" fmla="*/ 92 h 176"/>
              <a:gd name="T26" fmla="*/ 135 w 176"/>
              <a:gd name="T27" fmla="*/ 92 h 176"/>
              <a:gd name="T28" fmla="*/ 152 w 176"/>
              <a:gd name="T29" fmla="*/ 88 h 176"/>
              <a:gd name="T30" fmla="*/ 120 w 176"/>
              <a:gd name="T31" fmla="*/ 96 h 176"/>
              <a:gd name="T32" fmla="*/ 120 w 176"/>
              <a:gd name="T33" fmla="*/ 80 h 176"/>
              <a:gd name="T34" fmla="*/ 120 w 176"/>
              <a:gd name="T35" fmla="*/ 96 h 176"/>
              <a:gd name="T36" fmla="*/ 79 w 176"/>
              <a:gd name="T37" fmla="*/ 40 h 176"/>
              <a:gd name="T38" fmla="*/ 49 w 176"/>
              <a:gd name="T39" fmla="*/ 40 h 176"/>
              <a:gd name="T40" fmla="*/ 24 w 176"/>
              <a:gd name="T41" fmla="*/ 44 h 176"/>
              <a:gd name="T42" fmla="*/ 49 w 176"/>
              <a:gd name="T43" fmla="*/ 48 h 176"/>
              <a:gd name="T44" fmla="*/ 79 w 176"/>
              <a:gd name="T45" fmla="*/ 48 h 176"/>
              <a:gd name="T46" fmla="*/ 152 w 176"/>
              <a:gd name="T47" fmla="*/ 44 h 176"/>
              <a:gd name="T48" fmla="*/ 64 w 176"/>
              <a:gd name="T49" fmla="*/ 52 h 176"/>
              <a:gd name="T50" fmla="*/ 64 w 176"/>
              <a:gd name="T51" fmla="*/ 36 h 176"/>
              <a:gd name="T52" fmla="*/ 64 w 176"/>
              <a:gd name="T53" fmla="*/ 52 h 176"/>
              <a:gd name="T54" fmla="*/ 16 w 176"/>
              <a:gd name="T55" fmla="*/ 0 h 176"/>
              <a:gd name="T56" fmla="*/ 0 w 176"/>
              <a:gd name="T57" fmla="*/ 160 h 176"/>
              <a:gd name="T58" fmla="*/ 160 w 176"/>
              <a:gd name="T59" fmla="*/ 176 h 176"/>
              <a:gd name="T60" fmla="*/ 176 w 176"/>
              <a:gd name="T61" fmla="*/ 16 h 176"/>
              <a:gd name="T62" fmla="*/ 168 w 176"/>
              <a:gd name="T63" fmla="*/ 160 h 176"/>
              <a:gd name="T64" fmla="*/ 16 w 176"/>
              <a:gd name="T65" fmla="*/ 168 h 176"/>
              <a:gd name="T66" fmla="*/ 8 w 176"/>
              <a:gd name="T67" fmla="*/ 16 h 176"/>
              <a:gd name="T68" fmla="*/ 160 w 176"/>
              <a:gd name="T69" fmla="*/ 8 h 176"/>
              <a:gd name="T70" fmla="*/ 168 w 176"/>
              <a:gd name="T7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4" y="121"/>
                  <a:pt x="87" y="116"/>
                  <a:pt x="80" y="116"/>
                </a:cubicBezTo>
                <a:cubicBezTo>
                  <a:pt x="73" y="116"/>
                  <a:pt x="66" y="121"/>
                  <a:pt x="65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6" y="143"/>
                  <a:pt x="73" y="148"/>
                  <a:pt x="80" y="148"/>
                </a:cubicBezTo>
                <a:cubicBezTo>
                  <a:pt x="87" y="148"/>
                  <a:pt x="94" y="143"/>
                  <a:pt x="95" y="136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moveTo>
                  <a:pt x="80" y="140"/>
                </a:moveTo>
                <a:cubicBezTo>
                  <a:pt x="76" y="140"/>
                  <a:pt x="72" y="136"/>
                  <a:pt x="72" y="132"/>
                </a:cubicBezTo>
                <a:cubicBezTo>
                  <a:pt x="72" y="128"/>
                  <a:pt x="76" y="124"/>
                  <a:pt x="80" y="124"/>
                </a:cubicBezTo>
                <a:cubicBezTo>
                  <a:pt x="84" y="124"/>
                  <a:pt x="88" y="128"/>
                  <a:pt x="88" y="132"/>
                </a:cubicBezTo>
                <a:cubicBezTo>
                  <a:pt x="88" y="136"/>
                  <a:pt x="84" y="140"/>
                  <a:pt x="80" y="140"/>
                </a:cubicBezTo>
                <a:moveTo>
                  <a:pt x="148" y="84"/>
                </a:moveTo>
                <a:cubicBezTo>
                  <a:pt x="135" y="84"/>
                  <a:pt x="135" y="84"/>
                  <a:pt x="135" y="84"/>
                </a:cubicBezTo>
                <a:cubicBezTo>
                  <a:pt x="134" y="77"/>
                  <a:pt x="127" y="72"/>
                  <a:pt x="120" y="72"/>
                </a:cubicBezTo>
                <a:cubicBezTo>
                  <a:pt x="113" y="72"/>
                  <a:pt x="106" y="77"/>
                  <a:pt x="105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6" y="99"/>
                  <a:pt x="113" y="104"/>
                  <a:pt x="120" y="104"/>
                </a:cubicBezTo>
                <a:cubicBezTo>
                  <a:pt x="127" y="104"/>
                  <a:pt x="134" y="99"/>
                  <a:pt x="135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120" y="96"/>
                </a:moveTo>
                <a:cubicBezTo>
                  <a:pt x="116" y="96"/>
                  <a:pt x="112" y="92"/>
                  <a:pt x="112" y="88"/>
                </a:cubicBezTo>
                <a:cubicBezTo>
                  <a:pt x="112" y="84"/>
                  <a:pt x="116" y="80"/>
                  <a:pt x="120" y="80"/>
                </a:cubicBezTo>
                <a:cubicBezTo>
                  <a:pt x="124" y="80"/>
                  <a:pt x="128" y="84"/>
                  <a:pt x="128" y="88"/>
                </a:cubicBezTo>
                <a:cubicBezTo>
                  <a:pt x="128" y="92"/>
                  <a:pt x="124" y="96"/>
                  <a:pt x="120" y="96"/>
                </a:cubicBezTo>
                <a:moveTo>
                  <a:pt x="148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3"/>
                  <a:pt x="71" y="28"/>
                  <a:pt x="64" y="28"/>
                </a:cubicBezTo>
                <a:cubicBezTo>
                  <a:pt x="57" y="28"/>
                  <a:pt x="50" y="33"/>
                  <a:pt x="4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55"/>
                  <a:pt x="57" y="60"/>
                  <a:pt x="64" y="60"/>
                </a:cubicBezTo>
                <a:cubicBezTo>
                  <a:pt x="71" y="60"/>
                  <a:pt x="78" y="55"/>
                  <a:pt x="79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moveTo>
                  <a:pt x="64" y="52"/>
                </a:moveTo>
                <a:cubicBezTo>
                  <a:pt x="60" y="52"/>
                  <a:pt x="56" y="48"/>
                  <a:pt x="56" y="44"/>
                </a:cubicBezTo>
                <a:cubicBezTo>
                  <a:pt x="56" y="40"/>
                  <a:pt x="60" y="36"/>
                  <a:pt x="64" y="36"/>
                </a:cubicBezTo>
                <a:cubicBezTo>
                  <a:pt x="68" y="36"/>
                  <a:pt x="72" y="40"/>
                  <a:pt x="72" y="44"/>
                </a:cubicBezTo>
                <a:cubicBezTo>
                  <a:pt x="72" y="48"/>
                  <a:pt x="68" y="52"/>
                  <a:pt x="64" y="5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6" name="Freeform 70"/>
          <p:cNvSpPr>
            <a:spLocks noEditPoints="1"/>
          </p:cNvSpPr>
          <p:nvPr/>
        </p:nvSpPr>
        <p:spPr bwMode="auto">
          <a:xfrm>
            <a:off x="6853239" y="3879852"/>
            <a:ext cx="320675" cy="320675"/>
          </a:xfrm>
          <a:custGeom>
            <a:avLst/>
            <a:gdLst>
              <a:gd name="T0" fmla="*/ 162 w 176"/>
              <a:gd name="T1" fmla="*/ 68 h 176"/>
              <a:gd name="T2" fmla="*/ 159 w 176"/>
              <a:gd name="T3" fmla="*/ 42 h 176"/>
              <a:gd name="T4" fmla="*/ 142 w 176"/>
              <a:gd name="T5" fmla="*/ 17 h 176"/>
              <a:gd name="T6" fmla="*/ 134 w 176"/>
              <a:gd name="T7" fmla="*/ 17 h 176"/>
              <a:gd name="T8" fmla="*/ 108 w 176"/>
              <a:gd name="T9" fmla="*/ 14 h 176"/>
              <a:gd name="T10" fmla="*/ 100 w 176"/>
              <a:gd name="T11" fmla="*/ 0 h 176"/>
              <a:gd name="T12" fmla="*/ 70 w 176"/>
              <a:gd name="T13" fmla="*/ 6 h 176"/>
              <a:gd name="T14" fmla="*/ 50 w 176"/>
              <a:gd name="T15" fmla="*/ 22 h 176"/>
              <a:gd name="T16" fmla="*/ 38 w 176"/>
              <a:gd name="T17" fmla="*/ 16 h 176"/>
              <a:gd name="T18" fmla="*/ 17 w 176"/>
              <a:gd name="T19" fmla="*/ 34 h 176"/>
              <a:gd name="T20" fmla="*/ 22 w 176"/>
              <a:gd name="T21" fmla="*/ 50 h 176"/>
              <a:gd name="T22" fmla="*/ 6 w 176"/>
              <a:gd name="T23" fmla="*/ 70 h 176"/>
              <a:gd name="T24" fmla="*/ 0 w 176"/>
              <a:gd name="T25" fmla="*/ 100 h 176"/>
              <a:gd name="T26" fmla="*/ 14 w 176"/>
              <a:gd name="T27" fmla="*/ 108 h 176"/>
              <a:gd name="T28" fmla="*/ 17 w 176"/>
              <a:gd name="T29" fmla="*/ 134 h 176"/>
              <a:gd name="T30" fmla="*/ 34 w 176"/>
              <a:gd name="T31" fmla="*/ 159 h 176"/>
              <a:gd name="T32" fmla="*/ 42 w 176"/>
              <a:gd name="T33" fmla="*/ 159 h 176"/>
              <a:gd name="T34" fmla="*/ 68 w 176"/>
              <a:gd name="T35" fmla="*/ 162 h 176"/>
              <a:gd name="T36" fmla="*/ 76 w 176"/>
              <a:gd name="T37" fmla="*/ 176 h 176"/>
              <a:gd name="T38" fmla="*/ 106 w 176"/>
              <a:gd name="T39" fmla="*/ 170 h 176"/>
              <a:gd name="T40" fmla="*/ 126 w 176"/>
              <a:gd name="T41" fmla="*/ 154 h 176"/>
              <a:gd name="T42" fmla="*/ 138 w 176"/>
              <a:gd name="T43" fmla="*/ 160 h 176"/>
              <a:gd name="T44" fmla="*/ 159 w 176"/>
              <a:gd name="T45" fmla="*/ 142 h 176"/>
              <a:gd name="T46" fmla="*/ 154 w 176"/>
              <a:gd name="T47" fmla="*/ 126 h 176"/>
              <a:gd name="T48" fmla="*/ 170 w 176"/>
              <a:gd name="T49" fmla="*/ 106 h 176"/>
              <a:gd name="T50" fmla="*/ 176 w 176"/>
              <a:gd name="T51" fmla="*/ 76 h 176"/>
              <a:gd name="T52" fmla="*/ 168 w 176"/>
              <a:gd name="T53" fmla="*/ 98 h 176"/>
              <a:gd name="T54" fmla="*/ 160 w 176"/>
              <a:gd name="T55" fmla="*/ 100 h 176"/>
              <a:gd name="T56" fmla="*/ 147 w 176"/>
              <a:gd name="T57" fmla="*/ 122 h 176"/>
              <a:gd name="T58" fmla="*/ 152 w 176"/>
              <a:gd name="T59" fmla="*/ 138 h 176"/>
              <a:gd name="T60" fmla="*/ 138 w 176"/>
              <a:gd name="T61" fmla="*/ 152 h 176"/>
              <a:gd name="T62" fmla="*/ 126 w 176"/>
              <a:gd name="T63" fmla="*/ 146 h 176"/>
              <a:gd name="T64" fmla="*/ 106 w 176"/>
              <a:gd name="T65" fmla="*/ 154 h 176"/>
              <a:gd name="T66" fmla="*/ 98 w 176"/>
              <a:gd name="T67" fmla="*/ 168 h 176"/>
              <a:gd name="T68" fmla="*/ 78 w 176"/>
              <a:gd name="T69" fmla="*/ 168 h 176"/>
              <a:gd name="T70" fmla="*/ 70 w 176"/>
              <a:gd name="T71" fmla="*/ 154 h 176"/>
              <a:gd name="T72" fmla="*/ 50 w 176"/>
              <a:gd name="T73" fmla="*/ 146 h 176"/>
              <a:gd name="T74" fmla="*/ 39 w 176"/>
              <a:gd name="T75" fmla="*/ 152 h 176"/>
              <a:gd name="T76" fmla="*/ 24 w 176"/>
              <a:gd name="T77" fmla="*/ 138 h 176"/>
              <a:gd name="T78" fmla="*/ 29 w 176"/>
              <a:gd name="T79" fmla="*/ 122 h 176"/>
              <a:gd name="T80" fmla="*/ 16 w 176"/>
              <a:gd name="T81" fmla="*/ 100 h 176"/>
              <a:gd name="T82" fmla="*/ 8 w 176"/>
              <a:gd name="T83" fmla="*/ 98 h 176"/>
              <a:gd name="T84" fmla="*/ 16 w 176"/>
              <a:gd name="T85" fmla="*/ 76 h 176"/>
              <a:gd name="T86" fmla="*/ 29 w 176"/>
              <a:gd name="T87" fmla="*/ 54 h 176"/>
              <a:gd name="T88" fmla="*/ 24 w 176"/>
              <a:gd name="T89" fmla="*/ 38 h 176"/>
              <a:gd name="T90" fmla="*/ 38 w 176"/>
              <a:gd name="T91" fmla="*/ 24 h 176"/>
              <a:gd name="T92" fmla="*/ 50 w 176"/>
              <a:gd name="T93" fmla="*/ 30 h 176"/>
              <a:gd name="T94" fmla="*/ 70 w 176"/>
              <a:gd name="T95" fmla="*/ 22 h 176"/>
              <a:gd name="T96" fmla="*/ 78 w 176"/>
              <a:gd name="T97" fmla="*/ 8 h 176"/>
              <a:gd name="T98" fmla="*/ 98 w 176"/>
              <a:gd name="T99" fmla="*/ 8 h 176"/>
              <a:gd name="T100" fmla="*/ 106 w 176"/>
              <a:gd name="T101" fmla="*/ 22 h 176"/>
              <a:gd name="T102" fmla="*/ 126 w 176"/>
              <a:gd name="T103" fmla="*/ 30 h 176"/>
              <a:gd name="T104" fmla="*/ 138 w 176"/>
              <a:gd name="T105" fmla="*/ 24 h 176"/>
              <a:gd name="T106" fmla="*/ 152 w 176"/>
              <a:gd name="T107" fmla="*/ 39 h 176"/>
              <a:gd name="T108" fmla="*/ 147 w 176"/>
              <a:gd name="T109" fmla="*/ 54 h 176"/>
              <a:gd name="T110" fmla="*/ 160 w 176"/>
              <a:gd name="T111" fmla="*/ 76 h 176"/>
              <a:gd name="T112" fmla="*/ 168 w 176"/>
              <a:gd name="T113" fmla="*/ 98 h 176"/>
              <a:gd name="T114" fmla="*/ 48 w 176"/>
              <a:gd name="T115" fmla="*/ 88 h 176"/>
              <a:gd name="T116" fmla="*/ 128 w 176"/>
              <a:gd name="T117" fmla="*/ 88 h 176"/>
              <a:gd name="T118" fmla="*/ 88 w 176"/>
              <a:gd name="T119" fmla="*/ 120 h 176"/>
              <a:gd name="T120" fmla="*/ 88 w 176"/>
              <a:gd name="T121" fmla="*/ 56 h 176"/>
              <a:gd name="T122" fmla="*/ 88 w 176"/>
              <a:gd name="T12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  <a:moveTo>
                  <a:pt x="88" y="48"/>
                </a:moveTo>
                <a:cubicBezTo>
                  <a:pt x="66" y="48"/>
                  <a:pt x="48" y="66"/>
                  <a:pt x="48" y="88"/>
                </a:cubicBezTo>
                <a:cubicBezTo>
                  <a:pt x="48" y="110"/>
                  <a:pt x="66" y="128"/>
                  <a:pt x="88" y="128"/>
                </a:cubicBezTo>
                <a:cubicBezTo>
                  <a:pt x="110" y="128"/>
                  <a:pt x="128" y="110"/>
                  <a:pt x="128" y="88"/>
                </a:cubicBezTo>
                <a:cubicBezTo>
                  <a:pt x="128" y="66"/>
                  <a:pt x="110" y="48"/>
                  <a:pt x="88" y="48"/>
                </a:cubicBezTo>
                <a:moveTo>
                  <a:pt x="88" y="120"/>
                </a:moveTo>
                <a:cubicBezTo>
                  <a:pt x="70" y="120"/>
                  <a:pt x="56" y="106"/>
                  <a:pt x="56" y="88"/>
                </a:cubicBezTo>
                <a:cubicBezTo>
                  <a:pt x="56" y="70"/>
                  <a:pt x="70" y="56"/>
                  <a:pt x="88" y="56"/>
                </a:cubicBezTo>
                <a:cubicBezTo>
                  <a:pt x="106" y="56"/>
                  <a:pt x="120" y="70"/>
                  <a:pt x="120" y="88"/>
                </a:cubicBezTo>
                <a:cubicBezTo>
                  <a:pt x="120" y="106"/>
                  <a:pt x="106" y="120"/>
                  <a:pt x="88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7" name="Freeform 71"/>
          <p:cNvSpPr>
            <a:spLocks noEditPoints="1"/>
          </p:cNvSpPr>
          <p:nvPr/>
        </p:nvSpPr>
        <p:spPr bwMode="auto">
          <a:xfrm>
            <a:off x="7464426" y="3879852"/>
            <a:ext cx="320675" cy="320675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8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8" name="Freeform 72"/>
          <p:cNvSpPr>
            <a:spLocks noEditPoints="1"/>
          </p:cNvSpPr>
          <p:nvPr/>
        </p:nvSpPr>
        <p:spPr bwMode="auto">
          <a:xfrm>
            <a:off x="8075614" y="3879852"/>
            <a:ext cx="320675" cy="320675"/>
          </a:xfrm>
          <a:custGeom>
            <a:avLst/>
            <a:gdLst>
              <a:gd name="T0" fmla="*/ 0 w 176"/>
              <a:gd name="T1" fmla="*/ 16 h 176"/>
              <a:gd name="T2" fmla="*/ 160 w 176"/>
              <a:gd name="T3" fmla="*/ 176 h 176"/>
              <a:gd name="T4" fmla="*/ 160 w 176"/>
              <a:gd name="T5" fmla="*/ 0 h 176"/>
              <a:gd name="T6" fmla="*/ 36 w 176"/>
              <a:gd name="T7" fmla="*/ 8 h 176"/>
              <a:gd name="T8" fmla="*/ 8 w 176"/>
              <a:gd name="T9" fmla="*/ 44 h 176"/>
              <a:gd name="T10" fmla="*/ 84 w 176"/>
              <a:gd name="T11" fmla="*/ 14 h 176"/>
              <a:gd name="T12" fmla="*/ 70 w 176"/>
              <a:gd name="T13" fmla="*/ 22 h 176"/>
              <a:gd name="T14" fmla="*/ 68 w 176"/>
              <a:gd name="T15" fmla="*/ 54 h 176"/>
              <a:gd name="T16" fmla="*/ 46 w 176"/>
              <a:gd name="T17" fmla="*/ 63 h 176"/>
              <a:gd name="T18" fmla="*/ 22 w 176"/>
              <a:gd name="T19" fmla="*/ 70 h 176"/>
              <a:gd name="T20" fmla="*/ 14 w 176"/>
              <a:gd name="T21" fmla="*/ 84 h 176"/>
              <a:gd name="T22" fmla="*/ 140 w 176"/>
              <a:gd name="T23" fmla="*/ 168 h 176"/>
              <a:gd name="T24" fmla="*/ 107 w 176"/>
              <a:gd name="T25" fmla="*/ 128 h 176"/>
              <a:gd name="T26" fmla="*/ 140 w 176"/>
              <a:gd name="T27" fmla="*/ 159 h 176"/>
              <a:gd name="T28" fmla="*/ 144 w 176"/>
              <a:gd name="T29" fmla="*/ 136 h 176"/>
              <a:gd name="T30" fmla="*/ 136 w 176"/>
              <a:gd name="T31" fmla="*/ 144 h 176"/>
              <a:gd name="T32" fmla="*/ 148 w 176"/>
              <a:gd name="T33" fmla="*/ 168 h 176"/>
              <a:gd name="T34" fmla="*/ 159 w 176"/>
              <a:gd name="T35" fmla="*/ 140 h 176"/>
              <a:gd name="T36" fmla="*/ 168 w 176"/>
              <a:gd name="T37" fmla="*/ 126 h 176"/>
              <a:gd name="T38" fmla="*/ 132 w 176"/>
              <a:gd name="T39" fmla="*/ 133 h 176"/>
              <a:gd name="T40" fmla="*/ 168 w 176"/>
              <a:gd name="T41" fmla="*/ 112 h 176"/>
              <a:gd name="T42" fmla="*/ 144 w 176"/>
              <a:gd name="T43" fmla="*/ 96 h 176"/>
              <a:gd name="T44" fmla="*/ 68 w 176"/>
              <a:gd name="T45" fmla="*/ 168 h 176"/>
              <a:gd name="T46" fmla="*/ 76 w 176"/>
              <a:gd name="T47" fmla="*/ 144 h 176"/>
              <a:gd name="T48" fmla="*/ 70 w 176"/>
              <a:gd name="T49" fmla="*/ 113 h 176"/>
              <a:gd name="T50" fmla="*/ 88 w 176"/>
              <a:gd name="T51" fmla="*/ 98 h 176"/>
              <a:gd name="T52" fmla="*/ 114 w 176"/>
              <a:gd name="T53" fmla="*/ 78 h 176"/>
              <a:gd name="T54" fmla="*/ 133 w 176"/>
              <a:gd name="T55" fmla="*/ 64 h 176"/>
              <a:gd name="T56" fmla="*/ 144 w 176"/>
              <a:gd name="T57" fmla="*/ 76 h 176"/>
              <a:gd name="T58" fmla="*/ 168 w 176"/>
              <a:gd name="T59" fmla="*/ 103 h 176"/>
              <a:gd name="T60" fmla="*/ 144 w 176"/>
              <a:gd name="T61" fmla="*/ 68 h 176"/>
              <a:gd name="T62" fmla="*/ 133 w 176"/>
              <a:gd name="T63" fmla="*/ 56 h 176"/>
              <a:gd name="T64" fmla="*/ 106 w 176"/>
              <a:gd name="T65" fmla="*/ 78 h 176"/>
              <a:gd name="T66" fmla="*/ 74 w 176"/>
              <a:gd name="T67" fmla="*/ 90 h 176"/>
              <a:gd name="T68" fmla="*/ 70 w 176"/>
              <a:gd name="T69" fmla="*/ 124 h 176"/>
              <a:gd name="T70" fmla="*/ 56 w 176"/>
              <a:gd name="T71" fmla="*/ 155 h 176"/>
              <a:gd name="T72" fmla="*/ 8 w 176"/>
              <a:gd name="T73" fmla="*/ 160 h 176"/>
              <a:gd name="T74" fmla="*/ 22 w 176"/>
              <a:gd name="T75" fmla="*/ 86 h 176"/>
              <a:gd name="T76" fmla="*/ 50 w 176"/>
              <a:gd name="T77" fmla="*/ 75 h 176"/>
              <a:gd name="T78" fmla="*/ 75 w 176"/>
              <a:gd name="T79" fmla="*/ 58 h 176"/>
              <a:gd name="T80" fmla="*/ 78 w 176"/>
              <a:gd name="T81" fmla="*/ 24 h 176"/>
              <a:gd name="T82" fmla="*/ 92 w 176"/>
              <a:gd name="T83" fmla="*/ 8 h 176"/>
              <a:gd name="T84" fmla="*/ 168 w 176"/>
              <a:gd name="T85" fmla="*/ 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22"/>
                  <a:pt x="22" y="34"/>
                  <a:pt x="8" y="36"/>
                </a:cubicBezTo>
                <a:lnTo>
                  <a:pt x="8" y="16"/>
                </a:lnTo>
                <a:close/>
                <a:moveTo>
                  <a:pt x="8" y="44"/>
                </a:moveTo>
                <a:cubicBezTo>
                  <a:pt x="27" y="42"/>
                  <a:pt x="42" y="27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6" y="16"/>
                  <a:pt x="76" y="16"/>
                  <a:pt x="76" y="16"/>
                </a:cubicBezTo>
                <a:cubicBezTo>
                  <a:pt x="73" y="17"/>
                  <a:pt x="71" y="19"/>
                  <a:pt x="70" y="22"/>
                </a:cubicBezTo>
                <a:cubicBezTo>
                  <a:pt x="68" y="27"/>
                  <a:pt x="66" y="33"/>
                  <a:pt x="63" y="38"/>
                </a:cubicBezTo>
                <a:cubicBezTo>
                  <a:pt x="62" y="41"/>
                  <a:pt x="62" y="44"/>
                  <a:pt x="63" y="46"/>
                </a:cubicBezTo>
                <a:cubicBezTo>
                  <a:pt x="68" y="54"/>
                  <a:pt x="68" y="54"/>
                  <a:pt x="68" y="5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2"/>
                  <a:pt x="44" y="62"/>
                  <a:pt x="42" y="62"/>
                </a:cubicBezTo>
                <a:cubicBezTo>
                  <a:pt x="41" y="62"/>
                  <a:pt x="39" y="62"/>
                  <a:pt x="38" y="63"/>
                </a:cubicBezTo>
                <a:cubicBezTo>
                  <a:pt x="33" y="66"/>
                  <a:pt x="27" y="68"/>
                  <a:pt x="22" y="70"/>
                </a:cubicBezTo>
                <a:cubicBezTo>
                  <a:pt x="19" y="71"/>
                  <a:pt x="17" y="73"/>
                  <a:pt x="16" y="76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8" y="84"/>
                  <a:pt x="8" y="84"/>
                  <a:pt x="8" y="84"/>
                </a:cubicBezTo>
                <a:lnTo>
                  <a:pt x="8" y="44"/>
                </a:lnTo>
                <a:close/>
                <a:moveTo>
                  <a:pt x="140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07" y="161"/>
                  <a:pt x="104" y="153"/>
                  <a:pt x="104" y="144"/>
                </a:cubicBezTo>
                <a:cubicBezTo>
                  <a:pt x="104" y="138"/>
                  <a:pt x="105" y="133"/>
                  <a:pt x="107" y="128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8" y="141"/>
                  <a:pt x="128" y="143"/>
                  <a:pt x="128" y="144"/>
                </a:cubicBezTo>
                <a:cubicBezTo>
                  <a:pt x="128" y="151"/>
                  <a:pt x="133" y="158"/>
                  <a:pt x="140" y="159"/>
                </a:cubicBezTo>
                <a:lnTo>
                  <a:pt x="140" y="168"/>
                </a:lnTo>
                <a:close/>
                <a:moveTo>
                  <a:pt x="136" y="144"/>
                </a:move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ubicBezTo>
                  <a:pt x="140" y="152"/>
                  <a:pt x="136" y="148"/>
                  <a:pt x="136" y="144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55" y="158"/>
                  <a:pt x="160" y="151"/>
                  <a:pt x="160" y="144"/>
                </a:cubicBezTo>
                <a:cubicBezTo>
                  <a:pt x="160" y="143"/>
                  <a:pt x="160" y="141"/>
                  <a:pt x="159" y="140"/>
                </a:cubicBezTo>
                <a:cubicBezTo>
                  <a:pt x="168" y="135"/>
                  <a:pt x="168" y="135"/>
                  <a:pt x="168" y="135"/>
                </a:cubicBezTo>
                <a:lnTo>
                  <a:pt x="168" y="160"/>
                </a:lnTo>
                <a:close/>
                <a:moveTo>
                  <a:pt x="168" y="126"/>
                </a:moveTo>
                <a:cubicBezTo>
                  <a:pt x="156" y="133"/>
                  <a:pt x="156" y="133"/>
                  <a:pt x="156" y="133"/>
                </a:cubicBezTo>
                <a:cubicBezTo>
                  <a:pt x="153" y="130"/>
                  <a:pt x="149" y="128"/>
                  <a:pt x="144" y="128"/>
                </a:cubicBezTo>
                <a:cubicBezTo>
                  <a:pt x="139" y="128"/>
                  <a:pt x="135" y="130"/>
                  <a:pt x="132" y="133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118" y="111"/>
                  <a:pt x="130" y="104"/>
                  <a:pt x="144" y="104"/>
                </a:cubicBezTo>
                <a:cubicBezTo>
                  <a:pt x="153" y="104"/>
                  <a:pt x="161" y="107"/>
                  <a:pt x="168" y="112"/>
                </a:cubicBezTo>
                <a:lnTo>
                  <a:pt x="168" y="126"/>
                </a:lnTo>
                <a:close/>
                <a:moveTo>
                  <a:pt x="168" y="103"/>
                </a:moveTo>
                <a:cubicBezTo>
                  <a:pt x="161" y="98"/>
                  <a:pt x="153" y="96"/>
                  <a:pt x="144" y="96"/>
                </a:cubicBezTo>
                <a:cubicBezTo>
                  <a:pt x="117" y="96"/>
                  <a:pt x="96" y="117"/>
                  <a:pt x="96" y="144"/>
                </a:cubicBezTo>
                <a:cubicBezTo>
                  <a:pt x="96" y="153"/>
                  <a:pt x="98" y="161"/>
                  <a:pt x="103" y="16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4" y="150"/>
                  <a:pt x="76" y="147"/>
                  <a:pt x="76" y="144"/>
                </a:cubicBezTo>
                <a:cubicBezTo>
                  <a:pt x="76" y="138"/>
                  <a:pt x="77" y="132"/>
                  <a:pt x="78" y="126"/>
                </a:cubicBezTo>
                <a:cubicBezTo>
                  <a:pt x="79" y="124"/>
                  <a:pt x="78" y="121"/>
                  <a:pt x="76" y="118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80" y="95"/>
                  <a:pt x="80" y="95"/>
                  <a:pt x="80" y="95"/>
                </a:cubicBezTo>
                <a:cubicBezTo>
                  <a:pt x="88" y="98"/>
                  <a:pt x="88" y="98"/>
                  <a:pt x="88" y="98"/>
                </a:cubicBezTo>
                <a:cubicBezTo>
                  <a:pt x="91" y="99"/>
                  <a:pt x="94" y="98"/>
                  <a:pt x="96" y="96"/>
                </a:cubicBezTo>
                <a:cubicBezTo>
                  <a:pt x="100" y="92"/>
                  <a:pt x="105" y="88"/>
                  <a:pt x="110" y="85"/>
                </a:cubicBezTo>
                <a:cubicBezTo>
                  <a:pt x="112" y="83"/>
                  <a:pt x="114" y="81"/>
                  <a:pt x="114" y="7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38" y="73"/>
                  <a:pt x="139" y="74"/>
                  <a:pt x="140" y="75"/>
                </a:cubicBezTo>
                <a:cubicBezTo>
                  <a:pt x="141" y="75"/>
                  <a:pt x="143" y="76"/>
                  <a:pt x="144" y="76"/>
                </a:cubicBezTo>
                <a:cubicBezTo>
                  <a:pt x="150" y="76"/>
                  <a:pt x="156" y="77"/>
                  <a:pt x="162" y="78"/>
                </a:cubicBezTo>
                <a:cubicBezTo>
                  <a:pt x="164" y="79"/>
                  <a:pt x="166" y="78"/>
                  <a:pt x="168" y="77"/>
                </a:cubicBezTo>
                <a:lnTo>
                  <a:pt x="168" y="103"/>
                </a:lnTo>
                <a:close/>
                <a:moveTo>
                  <a:pt x="168" y="66"/>
                </a:moveTo>
                <a:cubicBezTo>
                  <a:pt x="164" y="70"/>
                  <a:pt x="164" y="70"/>
                  <a:pt x="164" y="70"/>
                </a:cubicBezTo>
                <a:cubicBezTo>
                  <a:pt x="157" y="69"/>
                  <a:pt x="151" y="68"/>
                  <a:pt x="144" y="6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9" y="59"/>
                  <a:pt x="138" y="57"/>
                  <a:pt x="136" y="57"/>
                </a:cubicBezTo>
                <a:cubicBezTo>
                  <a:pt x="135" y="56"/>
                  <a:pt x="134" y="56"/>
                  <a:pt x="133" y="56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07" y="63"/>
                  <a:pt x="106" y="66"/>
                  <a:pt x="106" y="69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0" y="81"/>
                  <a:pt x="95" y="85"/>
                  <a:pt x="90" y="90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87"/>
                  <a:pt x="75" y="87"/>
                  <a:pt x="74" y="90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0" y="113"/>
                  <a:pt x="62" y="116"/>
                  <a:pt x="64" y="118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69" y="131"/>
                  <a:pt x="68" y="137"/>
                  <a:pt x="68" y="144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8" y="150"/>
                  <a:pt x="55" y="152"/>
                  <a:pt x="56" y="155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9" y="92"/>
                  <a:pt x="21" y="89"/>
                  <a:pt x="22" y="86"/>
                </a:cubicBezTo>
                <a:cubicBezTo>
                  <a:pt x="24" y="78"/>
                  <a:pt x="24" y="78"/>
                  <a:pt x="24" y="78"/>
                </a:cubicBezTo>
                <a:cubicBezTo>
                  <a:pt x="30" y="76"/>
                  <a:pt x="36" y="73"/>
                  <a:pt x="42" y="70"/>
                </a:cubicBezTo>
                <a:cubicBezTo>
                  <a:pt x="50" y="75"/>
                  <a:pt x="50" y="75"/>
                  <a:pt x="50" y="75"/>
                </a:cubicBezTo>
                <a:cubicBezTo>
                  <a:pt x="51" y="75"/>
                  <a:pt x="53" y="76"/>
                  <a:pt x="54" y="76"/>
                </a:cubicBezTo>
                <a:cubicBezTo>
                  <a:pt x="56" y="76"/>
                  <a:pt x="57" y="76"/>
                  <a:pt x="58" y="75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6"/>
                  <a:pt x="76" y="52"/>
                  <a:pt x="75" y="50"/>
                </a:cubicBezTo>
                <a:cubicBezTo>
                  <a:pt x="70" y="42"/>
                  <a:pt x="70" y="42"/>
                  <a:pt x="70" y="42"/>
                </a:cubicBezTo>
                <a:cubicBezTo>
                  <a:pt x="73" y="36"/>
                  <a:pt x="76" y="30"/>
                  <a:pt x="78" y="24"/>
                </a:cubicBezTo>
                <a:cubicBezTo>
                  <a:pt x="86" y="22"/>
                  <a:pt x="86" y="22"/>
                  <a:pt x="86" y="22"/>
                </a:cubicBezTo>
                <a:cubicBezTo>
                  <a:pt x="89" y="21"/>
                  <a:pt x="92" y="19"/>
                  <a:pt x="92" y="16"/>
                </a:cubicBezTo>
                <a:cubicBezTo>
                  <a:pt x="92" y="8"/>
                  <a:pt x="92" y="8"/>
                  <a:pt x="92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9" name="Freeform 73"/>
          <p:cNvSpPr>
            <a:spLocks noEditPoints="1"/>
          </p:cNvSpPr>
          <p:nvPr/>
        </p:nvSpPr>
        <p:spPr bwMode="auto">
          <a:xfrm>
            <a:off x="8686801" y="3910013"/>
            <a:ext cx="320675" cy="261938"/>
          </a:xfrm>
          <a:custGeom>
            <a:avLst/>
            <a:gdLst>
              <a:gd name="T0" fmla="*/ 124 w 176"/>
              <a:gd name="T1" fmla="*/ 132 h 144"/>
              <a:gd name="T2" fmla="*/ 128 w 176"/>
              <a:gd name="T3" fmla="*/ 144 h 144"/>
              <a:gd name="T4" fmla="*/ 132 w 176"/>
              <a:gd name="T5" fmla="*/ 132 h 144"/>
              <a:gd name="T6" fmla="*/ 28 w 176"/>
              <a:gd name="T7" fmla="*/ 40 h 144"/>
              <a:gd name="T8" fmla="*/ 152 w 176"/>
              <a:gd name="T9" fmla="*/ 36 h 144"/>
              <a:gd name="T10" fmla="*/ 28 w 176"/>
              <a:gd name="T11" fmla="*/ 32 h 144"/>
              <a:gd name="T12" fmla="*/ 28 w 176"/>
              <a:gd name="T13" fmla="*/ 40 h 144"/>
              <a:gd name="T14" fmla="*/ 44 w 176"/>
              <a:gd name="T15" fmla="*/ 132 h 144"/>
              <a:gd name="T16" fmla="*/ 48 w 176"/>
              <a:gd name="T17" fmla="*/ 144 h 144"/>
              <a:gd name="T18" fmla="*/ 52 w 176"/>
              <a:gd name="T19" fmla="*/ 132 h 144"/>
              <a:gd name="T20" fmla="*/ 168 w 176"/>
              <a:gd name="T21" fmla="*/ 0 h 144"/>
              <a:gd name="T22" fmla="*/ 0 w 176"/>
              <a:gd name="T23" fmla="*/ 8 h 144"/>
              <a:gd name="T24" fmla="*/ 8 w 176"/>
              <a:gd name="T25" fmla="*/ 136 h 144"/>
              <a:gd name="T26" fmla="*/ 36 w 176"/>
              <a:gd name="T27" fmla="*/ 132 h 144"/>
              <a:gd name="T28" fmla="*/ 60 w 176"/>
              <a:gd name="T29" fmla="*/ 132 h 144"/>
              <a:gd name="T30" fmla="*/ 112 w 176"/>
              <a:gd name="T31" fmla="*/ 136 h 144"/>
              <a:gd name="T32" fmla="*/ 128 w 176"/>
              <a:gd name="T33" fmla="*/ 120 h 144"/>
              <a:gd name="T34" fmla="*/ 144 w 176"/>
              <a:gd name="T35" fmla="*/ 136 h 144"/>
              <a:gd name="T36" fmla="*/ 176 w 176"/>
              <a:gd name="T37" fmla="*/ 128 h 144"/>
              <a:gd name="T38" fmla="*/ 168 w 176"/>
              <a:gd name="T39" fmla="*/ 0 h 144"/>
              <a:gd name="T40" fmla="*/ 148 w 176"/>
              <a:gd name="T41" fmla="*/ 128 h 144"/>
              <a:gd name="T42" fmla="*/ 108 w 176"/>
              <a:gd name="T43" fmla="*/ 128 h 144"/>
              <a:gd name="T44" fmla="*/ 48 w 176"/>
              <a:gd name="T45" fmla="*/ 112 h 144"/>
              <a:gd name="T46" fmla="*/ 8 w 176"/>
              <a:gd name="T47" fmla="*/ 128 h 144"/>
              <a:gd name="T48" fmla="*/ 168 w 176"/>
              <a:gd name="T49" fmla="*/ 8 h 144"/>
              <a:gd name="T50" fmla="*/ 28 w 176"/>
              <a:gd name="T51" fmla="*/ 88 h 144"/>
              <a:gd name="T52" fmla="*/ 112 w 176"/>
              <a:gd name="T53" fmla="*/ 84 h 144"/>
              <a:gd name="T54" fmla="*/ 28 w 176"/>
              <a:gd name="T55" fmla="*/ 80 h 144"/>
              <a:gd name="T56" fmla="*/ 28 w 176"/>
              <a:gd name="T57" fmla="*/ 88 h 144"/>
              <a:gd name="T58" fmla="*/ 148 w 176"/>
              <a:gd name="T59" fmla="*/ 72 h 144"/>
              <a:gd name="T60" fmla="*/ 148 w 176"/>
              <a:gd name="T61" fmla="*/ 64 h 144"/>
              <a:gd name="T62" fmla="*/ 24 w 176"/>
              <a:gd name="T63" fmla="*/ 68 h 144"/>
              <a:gd name="T64" fmla="*/ 28 w 176"/>
              <a:gd name="T65" fmla="*/ 56 h 144"/>
              <a:gd name="T66" fmla="*/ 152 w 176"/>
              <a:gd name="T67" fmla="*/ 52 h 144"/>
              <a:gd name="T68" fmla="*/ 28 w 176"/>
              <a:gd name="T69" fmla="*/ 48 h 144"/>
              <a:gd name="T70" fmla="*/ 28 w 176"/>
              <a:gd name="T71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28" y="128"/>
                </a:moveTo>
                <a:cubicBezTo>
                  <a:pt x="126" y="128"/>
                  <a:pt x="124" y="130"/>
                  <a:pt x="124" y="132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2"/>
                  <a:pt x="126" y="144"/>
                  <a:pt x="128" y="144"/>
                </a:cubicBezTo>
                <a:cubicBezTo>
                  <a:pt x="130" y="144"/>
                  <a:pt x="132" y="142"/>
                  <a:pt x="132" y="140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2" y="130"/>
                  <a:pt x="130" y="128"/>
                  <a:pt x="128" y="128"/>
                </a:cubicBezTo>
                <a:moveTo>
                  <a:pt x="28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50" y="40"/>
                  <a:pt x="152" y="38"/>
                  <a:pt x="152" y="36"/>
                </a:cubicBezTo>
                <a:cubicBezTo>
                  <a:pt x="152" y="34"/>
                  <a:pt x="150" y="32"/>
                  <a:pt x="14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moveTo>
                  <a:pt x="48" y="128"/>
                </a:moveTo>
                <a:cubicBezTo>
                  <a:pt x="46" y="128"/>
                  <a:pt x="44" y="130"/>
                  <a:pt x="44" y="132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4" y="142"/>
                  <a:pt x="46" y="144"/>
                  <a:pt x="48" y="144"/>
                </a:cubicBezTo>
                <a:cubicBezTo>
                  <a:pt x="50" y="144"/>
                  <a:pt x="52" y="142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2" y="130"/>
                  <a:pt x="50" y="128"/>
                  <a:pt x="48" y="128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25"/>
                  <a:pt x="41" y="120"/>
                  <a:pt x="48" y="120"/>
                </a:cubicBezTo>
                <a:cubicBezTo>
                  <a:pt x="55" y="120"/>
                  <a:pt x="60" y="125"/>
                  <a:pt x="60" y="132"/>
                </a:cubicBezTo>
                <a:cubicBezTo>
                  <a:pt x="60" y="134"/>
                  <a:pt x="62" y="136"/>
                  <a:pt x="64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4" y="136"/>
                  <a:pt x="116" y="134"/>
                  <a:pt x="116" y="132"/>
                </a:cubicBezTo>
                <a:cubicBezTo>
                  <a:pt x="116" y="125"/>
                  <a:pt x="121" y="120"/>
                  <a:pt x="128" y="120"/>
                </a:cubicBezTo>
                <a:cubicBezTo>
                  <a:pt x="135" y="120"/>
                  <a:pt x="140" y="125"/>
                  <a:pt x="140" y="132"/>
                </a:cubicBezTo>
                <a:cubicBezTo>
                  <a:pt x="140" y="134"/>
                  <a:pt x="142" y="136"/>
                  <a:pt x="144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72" y="136"/>
                  <a:pt x="176" y="132"/>
                  <a:pt x="176" y="12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8"/>
                </a:moveTo>
                <a:cubicBezTo>
                  <a:pt x="148" y="128"/>
                  <a:pt x="148" y="128"/>
                  <a:pt x="148" y="128"/>
                </a:cubicBezTo>
                <a:cubicBezTo>
                  <a:pt x="146" y="119"/>
                  <a:pt x="138" y="112"/>
                  <a:pt x="128" y="112"/>
                </a:cubicBezTo>
                <a:cubicBezTo>
                  <a:pt x="118" y="112"/>
                  <a:pt x="110" y="119"/>
                  <a:pt x="10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6" y="119"/>
                  <a:pt x="58" y="112"/>
                  <a:pt x="48" y="112"/>
                </a:cubicBezTo>
                <a:cubicBezTo>
                  <a:pt x="38" y="112"/>
                  <a:pt x="30" y="119"/>
                  <a:pt x="2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8"/>
                </a:lnTo>
                <a:close/>
                <a:moveTo>
                  <a:pt x="28" y="88"/>
                </a:moveTo>
                <a:cubicBezTo>
                  <a:pt x="108" y="88"/>
                  <a:pt x="108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82"/>
                  <a:pt x="110" y="80"/>
                  <a:pt x="108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6" y="64"/>
                  <a:pt x="24" y="66"/>
                  <a:pt x="24" y="68"/>
                </a:cubicBezTo>
                <a:cubicBezTo>
                  <a:pt x="24" y="70"/>
                  <a:pt x="26" y="72"/>
                  <a:pt x="28" y="72"/>
                </a:cubicBezTo>
                <a:moveTo>
                  <a:pt x="28" y="56"/>
                </a:move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0" name="Freeform 74"/>
          <p:cNvSpPr>
            <a:spLocks noEditPoints="1"/>
          </p:cNvSpPr>
          <p:nvPr/>
        </p:nvSpPr>
        <p:spPr bwMode="auto">
          <a:xfrm>
            <a:off x="3186114" y="4505326"/>
            <a:ext cx="320675" cy="292100"/>
          </a:xfrm>
          <a:custGeom>
            <a:avLst/>
            <a:gdLst>
              <a:gd name="T0" fmla="*/ 128 w 176"/>
              <a:gd name="T1" fmla="*/ 148 h 160"/>
              <a:gd name="T2" fmla="*/ 132 w 176"/>
              <a:gd name="T3" fmla="*/ 160 h 160"/>
              <a:gd name="T4" fmla="*/ 136 w 176"/>
              <a:gd name="T5" fmla="*/ 148 h 160"/>
              <a:gd name="T6" fmla="*/ 20 w 176"/>
              <a:gd name="T7" fmla="*/ 112 h 160"/>
              <a:gd name="T8" fmla="*/ 8 w 176"/>
              <a:gd name="T9" fmla="*/ 8 h 160"/>
              <a:gd name="T10" fmla="*/ 136 w 176"/>
              <a:gd name="T11" fmla="*/ 20 h 160"/>
              <a:gd name="T12" fmla="*/ 144 w 176"/>
              <a:gd name="T13" fmla="*/ 20 h 160"/>
              <a:gd name="T14" fmla="*/ 136 w 176"/>
              <a:gd name="T15" fmla="*/ 0 h 160"/>
              <a:gd name="T16" fmla="*/ 0 w 176"/>
              <a:gd name="T17" fmla="*/ 8 h 160"/>
              <a:gd name="T18" fmla="*/ 8 w 176"/>
              <a:gd name="T19" fmla="*/ 120 h 160"/>
              <a:gd name="T20" fmla="*/ 24 w 176"/>
              <a:gd name="T21" fmla="*/ 116 h 160"/>
              <a:gd name="T22" fmla="*/ 76 w 176"/>
              <a:gd name="T23" fmla="*/ 144 h 160"/>
              <a:gd name="T24" fmla="*/ 72 w 176"/>
              <a:gd name="T25" fmla="*/ 156 h 160"/>
              <a:gd name="T26" fmla="*/ 80 w 176"/>
              <a:gd name="T27" fmla="*/ 156 h 160"/>
              <a:gd name="T28" fmla="*/ 76 w 176"/>
              <a:gd name="T29" fmla="*/ 144 h 160"/>
              <a:gd name="T30" fmla="*/ 148 w 176"/>
              <a:gd name="T31" fmla="*/ 72 h 160"/>
              <a:gd name="T32" fmla="*/ 148 w 176"/>
              <a:gd name="T33" fmla="*/ 64 h 160"/>
              <a:gd name="T34" fmla="*/ 56 w 176"/>
              <a:gd name="T35" fmla="*/ 68 h 160"/>
              <a:gd name="T36" fmla="*/ 168 w 176"/>
              <a:gd name="T37" fmla="*/ 32 h 160"/>
              <a:gd name="T38" fmla="*/ 32 w 176"/>
              <a:gd name="T39" fmla="*/ 40 h 160"/>
              <a:gd name="T40" fmla="*/ 40 w 176"/>
              <a:gd name="T41" fmla="*/ 152 h 160"/>
              <a:gd name="T42" fmla="*/ 64 w 176"/>
              <a:gd name="T43" fmla="*/ 148 h 160"/>
              <a:gd name="T44" fmla="*/ 88 w 176"/>
              <a:gd name="T45" fmla="*/ 148 h 160"/>
              <a:gd name="T46" fmla="*/ 116 w 176"/>
              <a:gd name="T47" fmla="*/ 152 h 160"/>
              <a:gd name="T48" fmla="*/ 132 w 176"/>
              <a:gd name="T49" fmla="*/ 136 h 160"/>
              <a:gd name="T50" fmla="*/ 148 w 176"/>
              <a:gd name="T51" fmla="*/ 152 h 160"/>
              <a:gd name="T52" fmla="*/ 176 w 176"/>
              <a:gd name="T53" fmla="*/ 144 h 160"/>
              <a:gd name="T54" fmla="*/ 168 w 176"/>
              <a:gd name="T55" fmla="*/ 32 h 160"/>
              <a:gd name="T56" fmla="*/ 152 w 176"/>
              <a:gd name="T57" fmla="*/ 144 h 160"/>
              <a:gd name="T58" fmla="*/ 112 w 176"/>
              <a:gd name="T59" fmla="*/ 144 h 160"/>
              <a:gd name="T60" fmla="*/ 76 w 176"/>
              <a:gd name="T61" fmla="*/ 128 h 160"/>
              <a:gd name="T62" fmla="*/ 40 w 176"/>
              <a:gd name="T63" fmla="*/ 144 h 160"/>
              <a:gd name="T64" fmla="*/ 168 w 176"/>
              <a:gd name="T65" fmla="*/ 40 h 160"/>
              <a:gd name="T66" fmla="*/ 60 w 176"/>
              <a:gd name="T67" fmla="*/ 88 h 160"/>
              <a:gd name="T68" fmla="*/ 152 w 176"/>
              <a:gd name="T69" fmla="*/ 84 h 160"/>
              <a:gd name="T70" fmla="*/ 60 w 176"/>
              <a:gd name="T71" fmla="*/ 80 h 160"/>
              <a:gd name="T72" fmla="*/ 60 w 176"/>
              <a:gd name="T73" fmla="*/ 88 h 160"/>
              <a:gd name="T74" fmla="*/ 116 w 176"/>
              <a:gd name="T75" fmla="*/ 104 h 160"/>
              <a:gd name="T76" fmla="*/ 116 w 176"/>
              <a:gd name="T77" fmla="*/ 96 h 160"/>
              <a:gd name="T78" fmla="*/ 56 w 176"/>
              <a:gd name="T79" fmla="*/ 10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0">
                <a:moveTo>
                  <a:pt x="132" y="144"/>
                </a:moveTo>
                <a:cubicBezTo>
                  <a:pt x="130" y="144"/>
                  <a:pt x="128" y="146"/>
                  <a:pt x="128" y="148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34" y="160"/>
                  <a:pt x="136" y="158"/>
                  <a:pt x="136" y="156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46"/>
                  <a:pt x="134" y="144"/>
                  <a:pt x="132" y="144"/>
                </a:cubicBezTo>
                <a:moveTo>
                  <a:pt x="20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2" y="120"/>
                  <a:pt x="24" y="118"/>
                  <a:pt x="24" y="116"/>
                </a:cubicBezTo>
                <a:cubicBezTo>
                  <a:pt x="24" y="114"/>
                  <a:pt x="22" y="112"/>
                  <a:pt x="20" y="112"/>
                </a:cubicBezTo>
                <a:moveTo>
                  <a:pt x="76" y="144"/>
                </a:moveTo>
                <a:cubicBezTo>
                  <a:pt x="74" y="144"/>
                  <a:pt x="72" y="146"/>
                  <a:pt x="72" y="148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6"/>
                  <a:pt x="78" y="144"/>
                  <a:pt x="76" y="144"/>
                </a:cubicBezTo>
                <a:moveTo>
                  <a:pt x="6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64"/>
                  <a:pt x="56" y="66"/>
                  <a:pt x="56" y="68"/>
                </a:cubicBezTo>
                <a:cubicBezTo>
                  <a:pt x="56" y="70"/>
                  <a:pt x="58" y="72"/>
                  <a:pt x="60" y="72"/>
                </a:cubicBezTo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8"/>
                  <a:pt x="36" y="152"/>
                  <a:pt x="40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1"/>
                  <a:pt x="69" y="136"/>
                  <a:pt x="76" y="136"/>
                </a:cubicBezTo>
                <a:cubicBezTo>
                  <a:pt x="83" y="136"/>
                  <a:pt x="88" y="141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1"/>
                  <a:pt x="125" y="136"/>
                  <a:pt x="132" y="136"/>
                </a:cubicBezTo>
                <a:cubicBezTo>
                  <a:pt x="139" y="136"/>
                  <a:pt x="144" y="141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2" y="152"/>
                  <a:pt x="176" y="148"/>
                  <a:pt x="176" y="144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44"/>
                </a:moveTo>
                <a:cubicBezTo>
                  <a:pt x="152" y="144"/>
                  <a:pt x="152" y="144"/>
                  <a:pt x="152" y="144"/>
                </a:cubicBezTo>
                <a:cubicBezTo>
                  <a:pt x="150" y="135"/>
                  <a:pt x="142" y="128"/>
                  <a:pt x="132" y="128"/>
                </a:cubicBezTo>
                <a:cubicBezTo>
                  <a:pt x="122" y="128"/>
                  <a:pt x="114" y="135"/>
                  <a:pt x="112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4" y="135"/>
                  <a:pt x="86" y="128"/>
                  <a:pt x="76" y="128"/>
                </a:cubicBezTo>
                <a:cubicBezTo>
                  <a:pt x="66" y="128"/>
                  <a:pt x="58" y="135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44"/>
                </a:lnTo>
                <a:close/>
                <a:moveTo>
                  <a:pt x="60" y="88"/>
                </a:move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58" y="80"/>
                  <a:pt x="56" y="82"/>
                  <a:pt x="56" y="84"/>
                </a:cubicBezTo>
                <a:cubicBezTo>
                  <a:pt x="56" y="86"/>
                  <a:pt x="58" y="88"/>
                  <a:pt x="60" y="88"/>
                </a:cubicBezTo>
                <a:moveTo>
                  <a:pt x="60" y="104"/>
                </a:move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2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58" y="96"/>
                  <a:pt x="56" y="98"/>
                  <a:pt x="56" y="100"/>
                </a:cubicBezTo>
                <a:cubicBezTo>
                  <a:pt x="56" y="102"/>
                  <a:pt x="58" y="104"/>
                  <a:pt x="60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1" name="Freeform 75"/>
          <p:cNvSpPr>
            <a:spLocks noEditPoints="1"/>
          </p:cNvSpPr>
          <p:nvPr/>
        </p:nvSpPr>
        <p:spPr bwMode="auto">
          <a:xfrm>
            <a:off x="3797301" y="4535489"/>
            <a:ext cx="320675" cy="233363"/>
          </a:xfrm>
          <a:custGeom>
            <a:avLst/>
            <a:gdLst>
              <a:gd name="T0" fmla="*/ 148 w 176"/>
              <a:gd name="T1" fmla="*/ 48 h 128"/>
              <a:gd name="T2" fmla="*/ 148 w 176"/>
              <a:gd name="T3" fmla="*/ 40 h 128"/>
              <a:gd name="T4" fmla="*/ 96 w 176"/>
              <a:gd name="T5" fmla="*/ 44 h 128"/>
              <a:gd name="T6" fmla="*/ 100 w 176"/>
              <a:gd name="T7" fmla="*/ 80 h 128"/>
              <a:gd name="T8" fmla="*/ 152 w 176"/>
              <a:gd name="T9" fmla="*/ 76 h 128"/>
              <a:gd name="T10" fmla="*/ 100 w 176"/>
              <a:gd name="T11" fmla="*/ 72 h 128"/>
              <a:gd name="T12" fmla="*/ 100 w 176"/>
              <a:gd name="T13" fmla="*/ 80 h 128"/>
              <a:gd name="T14" fmla="*/ 132 w 176"/>
              <a:gd name="T15" fmla="*/ 64 h 128"/>
              <a:gd name="T16" fmla="*/ 132 w 176"/>
              <a:gd name="T17" fmla="*/ 56 h 128"/>
              <a:gd name="T18" fmla="*/ 96 w 176"/>
              <a:gd name="T19" fmla="*/ 60 h 128"/>
              <a:gd name="T20" fmla="*/ 100 w 176"/>
              <a:gd name="T21" fmla="*/ 32 h 128"/>
              <a:gd name="T22" fmla="*/ 136 w 176"/>
              <a:gd name="T23" fmla="*/ 28 h 128"/>
              <a:gd name="T24" fmla="*/ 100 w 176"/>
              <a:gd name="T25" fmla="*/ 24 h 128"/>
              <a:gd name="T26" fmla="*/ 100 w 176"/>
              <a:gd name="T27" fmla="*/ 32 h 128"/>
              <a:gd name="T28" fmla="*/ 60 w 176"/>
              <a:gd name="T29" fmla="*/ 80 h 128"/>
              <a:gd name="T30" fmla="*/ 60 w 176"/>
              <a:gd name="T31" fmla="*/ 72 h 128"/>
              <a:gd name="T32" fmla="*/ 24 w 176"/>
              <a:gd name="T33" fmla="*/ 76 h 128"/>
              <a:gd name="T34" fmla="*/ 168 w 176"/>
              <a:gd name="T35" fmla="*/ 0 h 128"/>
              <a:gd name="T36" fmla="*/ 0 w 176"/>
              <a:gd name="T37" fmla="*/ 8 h 128"/>
              <a:gd name="T38" fmla="*/ 8 w 176"/>
              <a:gd name="T39" fmla="*/ 128 h 128"/>
              <a:gd name="T40" fmla="*/ 176 w 176"/>
              <a:gd name="T41" fmla="*/ 120 h 128"/>
              <a:gd name="T42" fmla="*/ 168 w 176"/>
              <a:gd name="T43" fmla="*/ 0 h 128"/>
              <a:gd name="T44" fmla="*/ 128 w 176"/>
              <a:gd name="T45" fmla="*/ 120 h 128"/>
              <a:gd name="T46" fmla="*/ 136 w 176"/>
              <a:gd name="T47" fmla="*/ 104 h 128"/>
              <a:gd name="T48" fmla="*/ 136 w 176"/>
              <a:gd name="T49" fmla="*/ 96 h 128"/>
              <a:gd name="T50" fmla="*/ 108 w 176"/>
              <a:gd name="T51" fmla="*/ 100 h 128"/>
              <a:gd name="T52" fmla="*/ 120 w 176"/>
              <a:gd name="T53" fmla="*/ 104 h 128"/>
              <a:gd name="T54" fmla="*/ 56 w 176"/>
              <a:gd name="T55" fmla="*/ 120 h 128"/>
              <a:gd name="T56" fmla="*/ 64 w 176"/>
              <a:gd name="T57" fmla="*/ 104 h 128"/>
              <a:gd name="T58" fmla="*/ 64 w 176"/>
              <a:gd name="T59" fmla="*/ 96 h 128"/>
              <a:gd name="T60" fmla="*/ 36 w 176"/>
              <a:gd name="T61" fmla="*/ 100 h 128"/>
              <a:gd name="T62" fmla="*/ 48 w 176"/>
              <a:gd name="T63" fmla="*/ 104 h 128"/>
              <a:gd name="T64" fmla="*/ 8 w 176"/>
              <a:gd name="T65" fmla="*/ 120 h 128"/>
              <a:gd name="T66" fmla="*/ 168 w 176"/>
              <a:gd name="T67" fmla="*/ 8 h 128"/>
              <a:gd name="T68" fmla="*/ 28 w 176"/>
              <a:gd name="T69" fmla="*/ 64 h 128"/>
              <a:gd name="T70" fmla="*/ 80 w 176"/>
              <a:gd name="T71" fmla="*/ 60 h 128"/>
              <a:gd name="T72" fmla="*/ 28 w 176"/>
              <a:gd name="T73" fmla="*/ 56 h 128"/>
              <a:gd name="T74" fmla="*/ 28 w 176"/>
              <a:gd name="T75" fmla="*/ 64 h 128"/>
              <a:gd name="T76" fmla="*/ 60 w 176"/>
              <a:gd name="T77" fmla="*/ 48 h 128"/>
              <a:gd name="T78" fmla="*/ 60 w 176"/>
              <a:gd name="T79" fmla="*/ 40 h 128"/>
              <a:gd name="T80" fmla="*/ 24 w 176"/>
              <a:gd name="T81" fmla="*/ 44 h 128"/>
              <a:gd name="T82" fmla="*/ 28 w 176"/>
              <a:gd name="T83" fmla="*/ 32 h 128"/>
              <a:gd name="T84" fmla="*/ 80 w 176"/>
              <a:gd name="T85" fmla="*/ 28 h 128"/>
              <a:gd name="T86" fmla="*/ 28 w 176"/>
              <a:gd name="T87" fmla="*/ 24 h 128"/>
              <a:gd name="T88" fmla="*/ 28 w 176"/>
              <a:gd name="T89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28">
                <a:moveTo>
                  <a:pt x="10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40"/>
                  <a:pt x="96" y="42"/>
                  <a:pt x="96" y="44"/>
                </a:cubicBezTo>
                <a:cubicBezTo>
                  <a:pt x="96" y="46"/>
                  <a:pt x="98" y="48"/>
                  <a:pt x="100" y="48"/>
                </a:cubicBezTo>
                <a:moveTo>
                  <a:pt x="100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2"/>
                  <a:pt x="96" y="74"/>
                  <a:pt x="96" y="76"/>
                </a:cubicBezTo>
                <a:cubicBezTo>
                  <a:pt x="96" y="78"/>
                  <a:pt x="98" y="80"/>
                  <a:pt x="100" y="80"/>
                </a:cubicBezTo>
                <a:moveTo>
                  <a:pt x="10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8"/>
                  <a:pt x="96" y="60"/>
                </a:cubicBezTo>
                <a:cubicBezTo>
                  <a:pt x="96" y="62"/>
                  <a:pt x="98" y="64"/>
                  <a:pt x="100" y="64"/>
                </a:cubicBezTo>
                <a:moveTo>
                  <a:pt x="100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30"/>
                  <a:pt x="98" y="32"/>
                  <a:pt x="100" y="32"/>
                </a:cubicBezTo>
                <a:moveTo>
                  <a:pt x="28" y="80"/>
                </a:moveTo>
                <a:cubicBezTo>
                  <a:pt x="60" y="80"/>
                  <a:pt x="60" y="80"/>
                  <a:pt x="60" y="80"/>
                </a:cubicBezTo>
                <a:cubicBezTo>
                  <a:pt x="62" y="80"/>
                  <a:pt x="64" y="78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0"/>
                </a:moveTo>
                <a:cubicBezTo>
                  <a:pt x="128" y="120"/>
                  <a:pt x="128" y="120"/>
                  <a:pt x="128" y="12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8" y="104"/>
                  <a:pt x="140" y="102"/>
                  <a:pt x="140" y="100"/>
                </a:cubicBezTo>
                <a:cubicBezTo>
                  <a:pt x="140" y="98"/>
                  <a:pt x="138" y="96"/>
                  <a:pt x="13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0" y="96"/>
                  <a:pt x="108" y="98"/>
                  <a:pt x="108" y="100"/>
                </a:cubicBezTo>
                <a:cubicBezTo>
                  <a:pt x="108" y="102"/>
                  <a:pt x="110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4"/>
                  <a:pt x="68" y="102"/>
                  <a:pt x="68" y="100"/>
                </a:cubicBezTo>
                <a:cubicBezTo>
                  <a:pt x="68" y="98"/>
                  <a:pt x="66" y="96"/>
                  <a:pt x="64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8" y="96"/>
                  <a:pt x="36" y="98"/>
                  <a:pt x="36" y="100"/>
                </a:cubicBezTo>
                <a:cubicBezTo>
                  <a:pt x="36" y="102"/>
                  <a:pt x="38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0"/>
                </a:lnTo>
                <a:close/>
                <a:moveTo>
                  <a:pt x="28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2"/>
                  <a:pt x="80" y="60"/>
                </a:cubicBezTo>
                <a:cubicBezTo>
                  <a:pt x="80" y="58"/>
                  <a:pt x="78" y="56"/>
                  <a:pt x="7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moveTo>
                  <a:pt x="2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moveTo>
                  <a:pt x="28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4"/>
                  <a:pt x="24" y="26"/>
                  <a:pt x="24" y="28"/>
                </a:cubicBezTo>
                <a:cubicBezTo>
                  <a:pt x="24" y="30"/>
                  <a:pt x="26" y="32"/>
                  <a:pt x="28" y="3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2" name="Freeform 76"/>
          <p:cNvSpPr>
            <a:spLocks noEditPoints="1"/>
          </p:cNvSpPr>
          <p:nvPr/>
        </p:nvSpPr>
        <p:spPr bwMode="auto">
          <a:xfrm>
            <a:off x="4408489" y="4521201"/>
            <a:ext cx="320675" cy="261938"/>
          </a:xfrm>
          <a:custGeom>
            <a:avLst/>
            <a:gdLst>
              <a:gd name="T0" fmla="*/ 148 w 176"/>
              <a:gd name="T1" fmla="*/ 80 h 144"/>
              <a:gd name="T2" fmla="*/ 148 w 176"/>
              <a:gd name="T3" fmla="*/ 72 h 144"/>
              <a:gd name="T4" fmla="*/ 112 w 176"/>
              <a:gd name="T5" fmla="*/ 76 h 144"/>
              <a:gd name="T6" fmla="*/ 116 w 176"/>
              <a:gd name="T7" fmla="*/ 64 h 144"/>
              <a:gd name="T8" fmla="*/ 136 w 176"/>
              <a:gd name="T9" fmla="*/ 60 h 144"/>
              <a:gd name="T10" fmla="*/ 116 w 176"/>
              <a:gd name="T11" fmla="*/ 56 h 144"/>
              <a:gd name="T12" fmla="*/ 116 w 176"/>
              <a:gd name="T13" fmla="*/ 64 h 144"/>
              <a:gd name="T14" fmla="*/ 132 w 176"/>
              <a:gd name="T15" fmla="*/ 96 h 144"/>
              <a:gd name="T16" fmla="*/ 132 w 176"/>
              <a:gd name="T17" fmla="*/ 88 h 144"/>
              <a:gd name="T18" fmla="*/ 112 w 176"/>
              <a:gd name="T19" fmla="*/ 92 h 144"/>
              <a:gd name="T20" fmla="*/ 20 w 176"/>
              <a:gd name="T21" fmla="*/ 104 h 144"/>
              <a:gd name="T22" fmla="*/ 8 w 176"/>
              <a:gd name="T23" fmla="*/ 8 h 144"/>
              <a:gd name="T24" fmla="*/ 136 w 176"/>
              <a:gd name="T25" fmla="*/ 20 h 144"/>
              <a:gd name="T26" fmla="*/ 144 w 176"/>
              <a:gd name="T27" fmla="*/ 20 h 144"/>
              <a:gd name="T28" fmla="*/ 136 w 176"/>
              <a:gd name="T29" fmla="*/ 0 h 144"/>
              <a:gd name="T30" fmla="*/ 0 w 176"/>
              <a:gd name="T31" fmla="*/ 8 h 144"/>
              <a:gd name="T32" fmla="*/ 8 w 176"/>
              <a:gd name="T33" fmla="*/ 112 h 144"/>
              <a:gd name="T34" fmla="*/ 24 w 176"/>
              <a:gd name="T35" fmla="*/ 108 h 144"/>
              <a:gd name="T36" fmla="*/ 60 w 176"/>
              <a:gd name="T37" fmla="*/ 96 h 144"/>
              <a:gd name="T38" fmla="*/ 96 w 176"/>
              <a:gd name="T39" fmla="*/ 92 h 144"/>
              <a:gd name="T40" fmla="*/ 60 w 176"/>
              <a:gd name="T41" fmla="*/ 88 h 144"/>
              <a:gd name="T42" fmla="*/ 60 w 176"/>
              <a:gd name="T43" fmla="*/ 96 h 144"/>
              <a:gd name="T44" fmla="*/ 40 w 176"/>
              <a:gd name="T45" fmla="*/ 32 h 144"/>
              <a:gd name="T46" fmla="*/ 32 w 176"/>
              <a:gd name="T47" fmla="*/ 136 h 144"/>
              <a:gd name="T48" fmla="*/ 168 w 176"/>
              <a:gd name="T49" fmla="*/ 144 h 144"/>
              <a:gd name="T50" fmla="*/ 176 w 176"/>
              <a:gd name="T51" fmla="*/ 40 h 144"/>
              <a:gd name="T52" fmla="*/ 168 w 176"/>
              <a:gd name="T53" fmla="*/ 136 h 144"/>
              <a:gd name="T54" fmla="*/ 136 w 176"/>
              <a:gd name="T55" fmla="*/ 128 h 144"/>
              <a:gd name="T56" fmla="*/ 144 w 176"/>
              <a:gd name="T57" fmla="*/ 124 h 144"/>
              <a:gd name="T58" fmla="*/ 124 w 176"/>
              <a:gd name="T59" fmla="*/ 120 h 144"/>
              <a:gd name="T60" fmla="*/ 124 w 176"/>
              <a:gd name="T61" fmla="*/ 128 h 144"/>
              <a:gd name="T62" fmla="*/ 128 w 176"/>
              <a:gd name="T63" fmla="*/ 136 h 144"/>
              <a:gd name="T64" fmla="*/ 80 w 176"/>
              <a:gd name="T65" fmla="*/ 128 h 144"/>
              <a:gd name="T66" fmla="*/ 88 w 176"/>
              <a:gd name="T67" fmla="*/ 124 h 144"/>
              <a:gd name="T68" fmla="*/ 68 w 176"/>
              <a:gd name="T69" fmla="*/ 120 h 144"/>
              <a:gd name="T70" fmla="*/ 68 w 176"/>
              <a:gd name="T71" fmla="*/ 128 h 144"/>
              <a:gd name="T72" fmla="*/ 72 w 176"/>
              <a:gd name="T73" fmla="*/ 136 h 144"/>
              <a:gd name="T74" fmla="*/ 40 w 176"/>
              <a:gd name="T75" fmla="*/ 40 h 144"/>
              <a:gd name="T76" fmla="*/ 168 w 176"/>
              <a:gd name="T77" fmla="*/ 136 h 144"/>
              <a:gd name="T78" fmla="*/ 76 w 176"/>
              <a:gd name="T79" fmla="*/ 80 h 144"/>
              <a:gd name="T80" fmla="*/ 76 w 176"/>
              <a:gd name="T81" fmla="*/ 72 h 144"/>
              <a:gd name="T82" fmla="*/ 56 w 176"/>
              <a:gd name="T83" fmla="*/ 76 h 144"/>
              <a:gd name="T84" fmla="*/ 60 w 176"/>
              <a:gd name="T85" fmla="*/ 64 h 144"/>
              <a:gd name="T86" fmla="*/ 96 w 176"/>
              <a:gd name="T87" fmla="*/ 60 h 144"/>
              <a:gd name="T88" fmla="*/ 60 w 176"/>
              <a:gd name="T89" fmla="*/ 56 h 144"/>
              <a:gd name="T90" fmla="*/ 60 w 176"/>
              <a:gd name="T91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44">
                <a:moveTo>
                  <a:pt x="11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4" y="72"/>
                  <a:pt x="112" y="74"/>
                  <a:pt x="112" y="76"/>
                </a:cubicBezTo>
                <a:cubicBezTo>
                  <a:pt x="112" y="78"/>
                  <a:pt x="114" y="80"/>
                  <a:pt x="116" y="80"/>
                </a:cubicBezTo>
                <a:moveTo>
                  <a:pt x="116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4" y="56"/>
                  <a:pt x="112" y="58"/>
                  <a:pt x="112" y="60"/>
                </a:cubicBezTo>
                <a:cubicBezTo>
                  <a:pt x="112" y="62"/>
                  <a:pt x="114" y="64"/>
                  <a:pt x="116" y="64"/>
                </a:cubicBezTo>
                <a:moveTo>
                  <a:pt x="116" y="96"/>
                </a:moveTo>
                <a:cubicBezTo>
                  <a:pt x="132" y="96"/>
                  <a:pt x="132" y="96"/>
                  <a:pt x="132" y="96"/>
                </a:cubicBezTo>
                <a:cubicBezTo>
                  <a:pt x="134" y="96"/>
                  <a:pt x="136" y="94"/>
                  <a:pt x="136" y="92"/>
                </a:cubicBezTo>
                <a:cubicBezTo>
                  <a:pt x="136" y="90"/>
                  <a:pt x="134" y="88"/>
                  <a:pt x="13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94"/>
                  <a:pt x="114" y="96"/>
                  <a:pt x="116" y="96"/>
                </a:cubicBezTo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moveTo>
                  <a:pt x="60" y="96"/>
                </a:moveTo>
                <a:cubicBezTo>
                  <a:pt x="92" y="96"/>
                  <a:pt x="92" y="96"/>
                  <a:pt x="92" y="96"/>
                </a:cubicBezTo>
                <a:cubicBezTo>
                  <a:pt x="94" y="96"/>
                  <a:pt x="96" y="94"/>
                  <a:pt x="96" y="92"/>
                </a:cubicBezTo>
                <a:cubicBezTo>
                  <a:pt x="96" y="90"/>
                  <a:pt x="94" y="88"/>
                  <a:pt x="92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8" y="88"/>
                  <a:pt x="56" y="90"/>
                  <a:pt x="56" y="92"/>
                </a:cubicBezTo>
                <a:cubicBezTo>
                  <a:pt x="56" y="94"/>
                  <a:pt x="58" y="96"/>
                  <a:pt x="60" y="96"/>
                </a:cubicBezTo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136" y="136"/>
                  <a:pt x="136" y="136"/>
                  <a:pt x="136" y="13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2" y="128"/>
                  <a:pt x="144" y="126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6" y="120"/>
                  <a:pt x="64" y="122"/>
                  <a:pt x="64" y="124"/>
                </a:cubicBezTo>
                <a:cubicBezTo>
                  <a:pt x="64" y="126"/>
                  <a:pt x="66" y="128"/>
                  <a:pt x="68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60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4"/>
                  <a:pt x="56" y="76"/>
                </a:cubicBezTo>
                <a:cubicBezTo>
                  <a:pt x="56" y="78"/>
                  <a:pt x="58" y="80"/>
                  <a:pt x="60" y="80"/>
                </a:cubicBezTo>
                <a:moveTo>
                  <a:pt x="60" y="64"/>
                </a:move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2"/>
                  <a:pt x="96" y="60"/>
                </a:cubicBezTo>
                <a:cubicBezTo>
                  <a:pt x="96" y="58"/>
                  <a:pt x="94" y="56"/>
                  <a:pt x="9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8" y="56"/>
                  <a:pt x="56" y="58"/>
                  <a:pt x="56" y="60"/>
                </a:cubicBezTo>
                <a:cubicBezTo>
                  <a:pt x="56" y="62"/>
                  <a:pt x="58" y="64"/>
                  <a:pt x="60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3" name="Freeform 77"/>
          <p:cNvSpPr>
            <a:spLocks noEditPoints="1"/>
          </p:cNvSpPr>
          <p:nvPr/>
        </p:nvSpPr>
        <p:spPr bwMode="auto">
          <a:xfrm>
            <a:off x="5019676" y="4521201"/>
            <a:ext cx="320675" cy="261938"/>
          </a:xfrm>
          <a:custGeom>
            <a:avLst/>
            <a:gdLst>
              <a:gd name="T0" fmla="*/ 116 w 176"/>
              <a:gd name="T1" fmla="*/ 32 h 144"/>
              <a:gd name="T2" fmla="*/ 116 w 176"/>
              <a:gd name="T3" fmla="*/ 24 h 144"/>
              <a:gd name="T4" fmla="*/ 80 w 176"/>
              <a:gd name="T5" fmla="*/ 28 h 144"/>
              <a:gd name="T6" fmla="*/ 132 w 176"/>
              <a:gd name="T7" fmla="*/ 32 h 144"/>
              <a:gd name="T8" fmla="*/ 132 w 176"/>
              <a:gd name="T9" fmla="*/ 24 h 144"/>
              <a:gd name="T10" fmla="*/ 132 w 176"/>
              <a:gd name="T11" fmla="*/ 32 h 144"/>
              <a:gd name="T12" fmla="*/ 152 w 176"/>
              <a:gd name="T13" fmla="*/ 28 h 144"/>
              <a:gd name="T14" fmla="*/ 144 w 176"/>
              <a:gd name="T15" fmla="*/ 28 h 144"/>
              <a:gd name="T16" fmla="*/ 148 w 176"/>
              <a:gd name="T17" fmla="*/ 64 h 144"/>
              <a:gd name="T18" fmla="*/ 112 w 176"/>
              <a:gd name="T19" fmla="*/ 68 h 144"/>
              <a:gd name="T20" fmla="*/ 148 w 176"/>
              <a:gd name="T21" fmla="*/ 72 h 144"/>
              <a:gd name="T22" fmla="*/ 148 w 176"/>
              <a:gd name="T23" fmla="*/ 64 h 144"/>
              <a:gd name="T24" fmla="*/ 116 w 176"/>
              <a:gd name="T25" fmla="*/ 80 h 144"/>
              <a:gd name="T26" fmla="*/ 116 w 176"/>
              <a:gd name="T27" fmla="*/ 88 h 144"/>
              <a:gd name="T28" fmla="*/ 152 w 176"/>
              <a:gd name="T29" fmla="*/ 84 h 144"/>
              <a:gd name="T30" fmla="*/ 148 w 176"/>
              <a:gd name="T31" fmla="*/ 48 h 144"/>
              <a:gd name="T32" fmla="*/ 112 w 176"/>
              <a:gd name="T33" fmla="*/ 52 h 144"/>
              <a:gd name="T34" fmla="*/ 148 w 176"/>
              <a:gd name="T35" fmla="*/ 56 h 144"/>
              <a:gd name="T36" fmla="*/ 148 w 176"/>
              <a:gd name="T37" fmla="*/ 48 h 144"/>
              <a:gd name="T38" fmla="*/ 72 w 176"/>
              <a:gd name="T39" fmla="*/ 28 h 144"/>
              <a:gd name="T40" fmla="*/ 64 w 176"/>
              <a:gd name="T41" fmla="*/ 28 h 144"/>
              <a:gd name="T42" fmla="*/ 52 w 176"/>
              <a:gd name="T43" fmla="*/ 104 h 144"/>
              <a:gd name="T44" fmla="*/ 152 w 176"/>
              <a:gd name="T45" fmla="*/ 100 h 144"/>
              <a:gd name="T46" fmla="*/ 52 w 176"/>
              <a:gd name="T47" fmla="*/ 96 h 144"/>
              <a:gd name="T48" fmla="*/ 52 w 176"/>
              <a:gd name="T49" fmla="*/ 104 h 144"/>
              <a:gd name="T50" fmla="*/ 148 w 176"/>
              <a:gd name="T51" fmla="*/ 120 h 144"/>
              <a:gd name="T52" fmla="*/ 148 w 176"/>
              <a:gd name="T53" fmla="*/ 112 h 144"/>
              <a:gd name="T54" fmla="*/ 48 w 176"/>
              <a:gd name="T55" fmla="*/ 116 h 144"/>
              <a:gd name="T56" fmla="*/ 168 w 176"/>
              <a:gd name="T57" fmla="*/ 0 h 144"/>
              <a:gd name="T58" fmla="*/ 24 w 176"/>
              <a:gd name="T59" fmla="*/ 8 h 144"/>
              <a:gd name="T60" fmla="*/ 8 w 176"/>
              <a:gd name="T61" fmla="*/ 24 h 144"/>
              <a:gd name="T62" fmla="*/ 0 w 176"/>
              <a:gd name="T63" fmla="*/ 120 h 144"/>
              <a:gd name="T64" fmla="*/ 168 w 176"/>
              <a:gd name="T65" fmla="*/ 144 h 144"/>
              <a:gd name="T66" fmla="*/ 176 w 176"/>
              <a:gd name="T67" fmla="*/ 8 h 144"/>
              <a:gd name="T68" fmla="*/ 168 w 176"/>
              <a:gd name="T69" fmla="*/ 136 h 144"/>
              <a:gd name="T70" fmla="*/ 8 w 176"/>
              <a:gd name="T71" fmla="*/ 120 h 144"/>
              <a:gd name="T72" fmla="*/ 24 w 176"/>
              <a:gd name="T73" fmla="*/ 32 h 144"/>
              <a:gd name="T74" fmla="*/ 28 w 176"/>
              <a:gd name="T75" fmla="*/ 120 h 144"/>
              <a:gd name="T76" fmla="*/ 32 w 176"/>
              <a:gd name="T77" fmla="*/ 8 h 144"/>
              <a:gd name="T78" fmla="*/ 168 w 176"/>
              <a:gd name="T79" fmla="*/ 136 h 144"/>
              <a:gd name="T80" fmla="*/ 56 w 176"/>
              <a:gd name="T81" fmla="*/ 28 h 144"/>
              <a:gd name="T82" fmla="*/ 48 w 176"/>
              <a:gd name="T83" fmla="*/ 28 h 144"/>
              <a:gd name="T84" fmla="*/ 52 w 176"/>
              <a:gd name="T85" fmla="*/ 88 h 144"/>
              <a:gd name="T86" fmla="*/ 96 w 176"/>
              <a:gd name="T87" fmla="*/ 84 h 144"/>
              <a:gd name="T88" fmla="*/ 92 w 176"/>
              <a:gd name="T89" fmla="*/ 48 h 144"/>
              <a:gd name="T90" fmla="*/ 48 w 176"/>
              <a:gd name="T91" fmla="*/ 52 h 144"/>
              <a:gd name="T92" fmla="*/ 52 w 176"/>
              <a:gd name="T93" fmla="*/ 88 h 144"/>
              <a:gd name="T94" fmla="*/ 88 w 176"/>
              <a:gd name="T95" fmla="*/ 56 h 144"/>
              <a:gd name="T96" fmla="*/ 56 w 176"/>
              <a:gd name="T97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44">
                <a:moveTo>
                  <a:pt x="84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2" y="24"/>
                  <a:pt x="80" y="26"/>
                  <a:pt x="80" y="28"/>
                </a:cubicBezTo>
                <a:cubicBezTo>
                  <a:pt x="80" y="30"/>
                  <a:pt x="82" y="32"/>
                  <a:pt x="84" y="32"/>
                </a:cubicBezTo>
                <a:moveTo>
                  <a:pt x="132" y="32"/>
                </a:move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30" y="24"/>
                  <a:pt x="128" y="26"/>
                  <a:pt x="128" y="28"/>
                </a:cubicBezTo>
                <a:cubicBezTo>
                  <a:pt x="128" y="30"/>
                  <a:pt x="130" y="32"/>
                  <a:pt x="132" y="32"/>
                </a:cubicBezTo>
                <a:moveTo>
                  <a:pt x="148" y="32"/>
                </a:moveTo>
                <a:cubicBezTo>
                  <a:pt x="150" y="32"/>
                  <a:pt x="152" y="30"/>
                  <a:pt x="152" y="28"/>
                </a:cubicBezTo>
                <a:cubicBezTo>
                  <a:pt x="152" y="26"/>
                  <a:pt x="150" y="24"/>
                  <a:pt x="148" y="24"/>
                </a:cubicBezTo>
                <a:cubicBezTo>
                  <a:pt x="146" y="24"/>
                  <a:pt x="144" y="26"/>
                  <a:pt x="144" y="28"/>
                </a:cubicBezTo>
                <a:cubicBezTo>
                  <a:pt x="144" y="30"/>
                  <a:pt x="146" y="32"/>
                  <a:pt x="148" y="32"/>
                </a:cubicBezTo>
                <a:moveTo>
                  <a:pt x="148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4" y="64"/>
                  <a:pt x="112" y="66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54"/>
                  <a:pt x="114" y="56"/>
                  <a:pt x="116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moveTo>
                  <a:pt x="68" y="32"/>
                </a:moveTo>
                <a:cubicBezTo>
                  <a:pt x="70" y="32"/>
                  <a:pt x="72" y="30"/>
                  <a:pt x="72" y="28"/>
                </a:cubicBezTo>
                <a:cubicBezTo>
                  <a:pt x="72" y="26"/>
                  <a:pt x="70" y="24"/>
                  <a:pt x="68" y="24"/>
                </a:cubicBezTo>
                <a:cubicBezTo>
                  <a:pt x="66" y="24"/>
                  <a:pt x="64" y="26"/>
                  <a:pt x="64" y="28"/>
                </a:cubicBezTo>
                <a:cubicBezTo>
                  <a:pt x="64" y="30"/>
                  <a:pt x="66" y="32"/>
                  <a:pt x="68" y="32"/>
                </a:cubicBezTo>
                <a:moveTo>
                  <a:pt x="5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0" y="96"/>
                  <a:pt x="48" y="98"/>
                  <a:pt x="48" y="100"/>
                </a:cubicBezTo>
                <a:cubicBezTo>
                  <a:pt x="48" y="102"/>
                  <a:pt x="50" y="104"/>
                  <a:pt x="52" y="104"/>
                </a:cubicBezTo>
                <a:moveTo>
                  <a:pt x="52" y="120"/>
                </a:move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0" y="112"/>
                  <a:pt x="48" y="114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168" y="0"/>
                </a:move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15" y="136"/>
                  <a:pt x="8" y="129"/>
                  <a:pt x="8" y="120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30" y="120"/>
                  <a:pt x="32" y="118"/>
                  <a:pt x="32" y="116"/>
                </a:cubicBezTo>
                <a:cubicBezTo>
                  <a:pt x="32" y="8"/>
                  <a:pt x="32" y="8"/>
                  <a:pt x="3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  <a:moveTo>
                  <a:pt x="52" y="32"/>
                </a:moveTo>
                <a:cubicBezTo>
                  <a:pt x="54" y="32"/>
                  <a:pt x="56" y="30"/>
                  <a:pt x="56" y="28"/>
                </a:cubicBezTo>
                <a:cubicBezTo>
                  <a:pt x="56" y="26"/>
                  <a:pt x="54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moveTo>
                  <a:pt x="52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94" y="88"/>
                  <a:pt x="96" y="86"/>
                  <a:pt x="96" y="84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0"/>
                  <a:pt x="94" y="48"/>
                  <a:pt x="9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moveTo>
                  <a:pt x="56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80"/>
                  <a:pt x="88" y="80"/>
                  <a:pt x="88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4" name="Freeform 78"/>
          <p:cNvSpPr>
            <a:spLocks noEditPoints="1"/>
          </p:cNvSpPr>
          <p:nvPr/>
        </p:nvSpPr>
        <p:spPr bwMode="auto">
          <a:xfrm>
            <a:off x="5630864" y="4491039"/>
            <a:ext cx="320675" cy="320675"/>
          </a:xfrm>
          <a:custGeom>
            <a:avLst/>
            <a:gdLst>
              <a:gd name="T0" fmla="*/ 116 w 176"/>
              <a:gd name="T1" fmla="*/ 80 h 176"/>
              <a:gd name="T2" fmla="*/ 116 w 176"/>
              <a:gd name="T3" fmla="*/ 88 h 176"/>
              <a:gd name="T4" fmla="*/ 152 w 176"/>
              <a:gd name="T5" fmla="*/ 84 h 176"/>
              <a:gd name="T6" fmla="*/ 148 w 176"/>
              <a:gd name="T7" fmla="*/ 64 h 176"/>
              <a:gd name="T8" fmla="*/ 148 w 176"/>
              <a:gd name="T9" fmla="*/ 56 h 176"/>
              <a:gd name="T10" fmla="*/ 148 w 176"/>
              <a:gd name="T11" fmla="*/ 64 h 176"/>
              <a:gd name="T12" fmla="*/ 136 w 176"/>
              <a:gd name="T13" fmla="*/ 60 h 176"/>
              <a:gd name="T14" fmla="*/ 128 w 176"/>
              <a:gd name="T15" fmla="*/ 60 h 176"/>
              <a:gd name="T16" fmla="*/ 148 w 176"/>
              <a:gd name="T17" fmla="*/ 112 h 176"/>
              <a:gd name="T18" fmla="*/ 112 w 176"/>
              <a:gd name="T19" fmla="*/ 116 h 176"/>
              <a:gd name="T20" fmla="*/ 148 w 176"/>
              <a:gd name="T21" fmla="*/ 120 h 176"/>
              <a:gd name="T22" fmla="*/ 148 w 176"/>
              <a:gd name="T23" fmla="*/ 112 h 176"/>
              <a:gd name="T24" fmla="*/ 156 w 176"/>
              <a:gd name="T25" fmla="*/ 8 h 176"/>
              <a:gd name="T26" fmla="*/ 156 w 176"/>
              <a:gd name="T27" fmla="*/ 0 h 176"/>
              <a:gd name="T28" fmla="*/ 48 w 176"/>
              <a:gd name="T29" fmla="*/ 4 h 176"/>
              <a:gd name="T30" fmla="*/ 148 w 176"/>
              <a:gd name="T31" fmla="*/ 96 h 176"/>
              <a:gd name="T32" fmla="*/ 112 w 176"/>
              <a:gd name="T33" fmla="*/ 100 h 176"/>
              <a:gd name="T34" fmla="*/ 148 w 176"/>
              <a:gd name="T35" fmla="*/ 104 h 176"/>
              <a:gd name="T36" fmla="*/ 148 w 176"/>
              <a:gd name="T37" fmla="*/ 96 h 176"/>
              <a:gd name="T38" fmla="*/ 164 w 176"/>
              <a:gd name="T39" fmla="*/ 24 h 176"/>
              <a:gd name="T40" fmla="*/ 164 w 176"/>
              <a:gd name="T41" fmla="*/ 16 h 176"/>
              <a:gd name="T42" fmla="*/ 36 w 176"/>
              <a:gd name="T43" fmla="*/ 20 h 176"/>
              <a:gd name="T44" fmla="*/ 52 w 176"/>
              <a:gd name="T45" fmla="*/ 152 h 176"/>
              <a:gd name="T46" fmla="*/ 152 w 176"/>
              <a:gd name="T47" fmla="*/ 148 h 176"/>
              <a:gd name="T48" fmla="*/ 52 w 176"/>
              <a:gd name="T49" fmla="*/ 144 h 176"/>
              <a:gd name="T50" fmla="*/ 52 w 176"/>
              <a:gd name="T51" fmla="*/ 152 h 176"/>
              <a:gd name="T52" fmla="*/ 116 w 176"/>
              <a:gd name="T53" fmla="*/ 64 h 176"/>
              <a:gd name="T54" fmla="*/ 116 w 176"/>
              <a:gd name="T55" fmla="*/ 56 h 176"/>
              <a:gd name="T56" fmla="*/ 80 w 176"/>
              <a:gd name="T57" fmla="*/ 60 h 176"/>
              <a:gd name="T58" fmla="*/ 52 w 176"/>
              <a:gd name="T59" fmla="*/ 136 h 176"/>
              <a:gd name="T60" fmla="*/ 152 w 176"/>
              <a:gd name="T61" fmla="*/ 132 h 176"/>
              <a:gd name="T62" fmla="*/ 52 w 176"/>
              <a:gd name="T63" fmla="*/ 128 h 176"/>
              <a:gd name="T64" fmla="*/ 52 w 176"/>
              <a:gd name="T65" fmla="*/ 136 h 176"/>
              <a:gd name="T66" fmla="*/ 32 w 176"/>
              <a:gd name="T67" fmla="*/ 32 h 176"/>
              <a:gd name="T68" fmla="*/ 24 w 176"/>
              <a:gd name="T69" fmla="*/ 56 h 176"/>
              <a:gd name="T70" fmla="*/ 0 w 176"/>
              <a:gd name="T71" fmla="*/ 64 h 176"/>
              <a:gd name="T72" fmla="*/ 24 w 176"/>
              <a:gd name="T73" fmla="*/ 176 h 176"/>
              <a:gd name="T74" fmla="*/ 176 w 176"/>
              <a:gd name="T75" fmla="*/ 168 h 176"/>
              <a:gd name="T76" fmla="*/ 168 w 176"/>
              <a:gd name="T77" fmla="*/ 32 h 176"/>
              <a:gd name="T78" fmla="*/ 24 w 176"/>
              <a:gd name="T79" fmla="*/ 168 h 176"/>
              <a:gd name="T80" fmla="*/ 8 w 176"/>
              <a:gd name="T81" fmla="*/ 64 h 176"/>
              <a:gd name="T82" fmla="*/ 24 w 176"/>
              <a:gd name="T83" fmla="*/ 148 h 176"/>
              <a:gd name="T84" fmla="*/ 32 w 176"/>
              <a:gd name="T85" fmla="*/ 148 h 176"/>
              <a:gd name="T86" fmla="*/ 168 w 176"/>
              <a:gd name="T87" fmla="*/ 40 h 176"/>
              <a:gd name="T88" fmla="*/ 68 w 176"/>
              <a:gd name="T89" fmla="*/ 64 h 176"/>
              <a:gd name="T90" fmla="*/ 68 w 176"/>
              <a:gd name="T91" fmla="*/ 56 h 176"/>
              <a:gd name="T92" fmla="*/ 68 w 176"/>
              <a:gd name="T93" fmla="*/ 64 h 176"/>
              <a:gd name="T94" fmla="*/ 92 w 176"/>
              <a:gd name="T95" fmla="*/ 120 h 176"/>
              <a:gd name="T96" fmla="*/ 96 w 176"/>
              <a:gd name="T97" fmla="*/ 84 h 176"/>
              <a:gd name="T98" fmla="*/ 52 w 176"/>
              <a:gd name="T99" fmla="*/ 80 h 176"/>
              <a:gd name="T100" fmla="*/ 48 w 176"/>
              <a:gd name="T101" fmla="*/ 116 h 176"/>
              <a:gd name="T102" fmla="*/ 56 w 176"/>
              <a:gd name="T103" fmla="*/ 88 h 176"/>
              <a:gd name="T104" fmla="*/ 88 w 176"/>
              <a:gd name="T105" fmla="*/ 112 h 176"/>
              <a:gd name="T106" fmla="*/ 56 w 176"/>
              <a:gd name="T107" fmla="*/ 88 h 176"/>
              <a:gd name="T108" fmla="*/ 56 w 176"/>
              <a:gd name="T109" fmla="*/ 60 h 176"/>
              <a:gd name="T110" fmla="*/ 48 w 176"/>
              <a:gd name="T111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5" name="Freeform 79"/>
          <p:cNvSpPr>
            <a:spLocks noEditPoints="1"/>
          </p:cNvSpPr>
          <p:nvPr/>
        </p:nvSpPr>
        <p:spPr bwMode="auto">
          <a:xfrm>
            <a:off x="6242051" y="4491039"/>
            <a:ext cx="320675" cy="320675"/>
          </a:xfrm>
          <a:custGeom>
            <a:avLst/>
            <a:gdLst>
              <a:gd name="T0" fmla="*/ 132 w 176"/>
              <a:gd name="T1" fmla="*/ 84 h 176"/>
              <a:gd name="T2" fmla="*/ 92 w 176"/>
              <a:gd name="T3" fmla="*/ 84 h 176"/>
              <a:gd name="T4" fmla="*/ 92 w 176"/>
              <a:gd name="T5" fmla="*/ 44 h 176"/>
              <a:gd name="T6" fmla="*/ 88 w 176"/>
              <a:gd name="T7" fmla="*/ 40 h 176"/>
              <a:gd name="T8" fmla="*/ 84 w 176"/>
              <a:gd name="T9" fmla="*/ 44 h 176"/>
              <a:gd name="T10" fmla="*/ 84 w 176"/>
              <a:gd name="T11" fmla="*/ 84 h 176"/>
              <a:gd name="T12" fmla="*/ 44 w 176"/>
              <a:gd name="T13" fmla="*/ 84 h 176"/>
              <a:gd name="T14" fmla="*/ 40 w 176"/>
              <a:gd name="T15" fmla="*/ 88 h 176"/>
              <a:gd name="T16" fmla="*/ 44 w 176"/>
              <a:gd name="T17" fmla="*/ 92 h 176"/>
              <a:gd name="T18" fmla="*/ 84 w 176"/>
              <a:gd name="T19" fmla="*/ 92 h 176"/>
              <a:gd name="T20" fmla="*/ 84 w 176"/>
              <a:gd name="T21" fmla="*/ 132 h 176"/>
              <a:gd name="T22" fmla="*/ 88 w 176"/>
              <a:gd name="T23" fmla="*/ 136 h 176"/>
              <a:gd name="T24" fmla="*/ 92 w 176"/>
              <a:gd name="T25" fmla="*/ 132 h 176"/>
              <a:gd name="T26" fmla="*/ 92 w 176"/>
              <a:gd name="T27" fmla="*/ 92 h 176"/>
              <a:gd name="T28" fmla="*/ 132 w 176"/>
              <a:gd name="T29" fmla="*/ 92 h 176"/>
              <a:gd name="T30" fmla="*/ 136 w 176"/>
              <a:gd name="T31" fmla="*/ 88 h 176"/>
              <a:gd name="T32" fmla="*/ 132 w 176"/>
              <a:gd name="T33" fmla="*/ 84 h 176"/>
              <a:gd name="T34" fmla="*/ 88 w 176"/>
              <a:gd name="T35" fmla="*/ 0 h 176"/>
              <a:gd name="T36" fmla="*/ 0 w 176"/>
              <a:gd name="T37" fmla="*/ 88 h 176"/>
              <a:gd name="T38" fmla="*/ 88 w 176"/>
              <a:gd name="T39" fmla="*/ 176 h 176"/>
              <a:gd name="T40" fmla="*/ 176 w 176"/>
              <a:gd name="T41" fmla="*/ 88 h 176"/>
              <a:gd name="T42" fmla="*/ 88 w 176"/>
              <a:gd name="T43" fmla="*/ 0 h 176"/>
              <a:gd name="T44" fmla="*/ 88 w 176"/>
              <a:gd name="T45" fmla="*/ 168 h 176"/>
              <a:gd name="T46" fmla="*/ 8 w 176"/>
              <a:gd name="T47" fmla="*/ 88 h 176"/>
              <a:gd name="T48" fmla="*/ 88 w 176"/>
              <a:gd name="T49" fmla="*/ 8 h 176"/>
              <a:gd name="T50" fmla="*/ 168 w 176"/>
              <a:gd name="T51" fmla="*/ 88 h 176"/>
              <a:gd name="T52" fmla="*/ 88 w 176"/>
              <a:gd name="T5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92" y="84"/>
                  <a:pt x="92" y="84"/>
                  <a:pt x="92" y="8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84"/>
                  <a:pt x="84" y="84"/>
                  <a:pt x="8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4"/>
                  <a:pt x="86" y="136"/>
                  <a:pt x="88" y="136"/>
                </a:cubicBezTo>
                <a:cubicBezTo>
                  <a:pt x="90" y="136"/>
                  <a:pt x="92" y="134"/>
                  <a:pt x="92" y="132"/>
                </a:cubicBezTo>
                <a:cubicBezTo>
                  <a:pt x="92" y="92"/>
                  <a:pt x="92" y="92"/>
                  <a:pt x="9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6" name="Freeform 80"/>
          <p:cNvSpPr>
            <a:spLocks noEditPoints="1"/>
          </p:cNvSpPr>
          <p:nvPr/>
        </p:nvSpPr>
        <p:spPr bwMode="auto">
          <a:xfrm>
            <a:off x="6853239" y="4491039"/>
            <a:ext cx="320675" cy="320675"/>
          </a:xfrm>
          <a:custGeom>
            <a:avLst/>
            <a:gdLst>
              <a:gd name="T0" fmla="*/ 132 w 176"/>
              <a:gd name="T1" fmla="*/ 84 h 176"/>
              <a:gd name="T2" fmla="*/ 44 w 176"/>
              <a:gd name="T3" fmla="*/ 84 h 176"/>
              <a:gd name="T4" fmla="*/ 40 w 176"/>
              <a:gd name="T5" fmla="*/ 88 h 176"/>
              <a:gd name="T6" fmla="*/ 44 w 176"/>
              <a:gd name="T7" fmla="*/ 92 h 176"/>
              <a:gd name="T8" fmla="*/ 132 w 176"/>
              <a:gd name="T9" fmla="*/ 92 h 176"/>
              <a:gd name="T10" fmla="*/ 136 w 176"/>
              <a:gd name="T11" fmla="*/ 88 h 176"/>
              <a:gd name="T12" fmla="*/ 132 w 176"/>
              <a:gd name="T13" fmla="*/ 84 h 176"/>
              <a:gd name="T14" fmla="*/ 88 w 176"/>
              <a:gd name="T15" fmla="*/ 0 h 176"/>
              <a:gd name="T16" fmla="*/ 0 w 176"/>
              <a:gd name="T17" fmla="*/ 88 h 176"/>
              <a:gd name="T18" fmla="*/ 88 w 176"/>
              <a:gd name="T19" fmla="*/ 176 h 176"/>
              <a:gd name="T20" fmla="*/ 176 w 176"/>
              <a:gd name="T21" fmla="*/ 88 h 176"/>
              <a:gd name="T22" fmla="*/ 88 w 176"/>
              <a:gd name="T23" fmla="*/ 0 h 176"/>
              <a:gd name="T24" fmla="*/ 88 w 176"/>
              <a:gd name="T25" fmla="*/ 168 h 176"/>
              <a:gd name="T26" fmla="*/ 8 w 176"/>
              <a:gd name="T27" fmla="*/ 88 h 176"/>
              <a:gd name="T28" fmla="*/ 88 w 176"/>
              <a:gd name="T29" fmla="*/ 8 h 176"/>
              <a:gd name="T30" fmla="*/ 168 w 176"/>
              <a:gd name="T31" fmla="*/ 88 h 176"/>
              <a:gd name="T32" fmla="*/ 88 w 176"/>
              <a:gd name="T3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7" name="Freeform 81"/>
          <p:cNvSpPr>
            <a:spLocks noEditPoints="1"/>
          </p:cNvSpPr>
          <p:nvPr/>
        </p:nvSpPr>
        <p:spPr bwMode="auto">
          <a:xfrm>
            <a:off x="7464426" y="4521201"/>
            <a:ext cx="320675" cy="261938"/>
          </a:xfrm>
          <a:custGeom>
            <a:avLst/>
            <a:gdLst>
              <a:gd name="T0" fmla="*/ 44 w 176"/>
              <a:gd name="T1" fmla="*/ 56 h 144"/>
              <a:gd name="T2" fmla="*/ 52 w 176"/>
              <a:gd name="T3" fmla="*/ 56 h 144"/>
              <a:gd name="T4" fmla="*/ 56 w 176"/>
              <a:gd name="T5" fmla="*/ 52 h 144"/>
              <a:gd name="T6" fmla="*/ 52 w 176"/>
              <a:gd name="T7" fmla="*/ 48 h 144"/>
              <a:gd name="T8" fmla="*/ 44 w 176"/>
              <a:gd name="T9" fmla="*/ 48 h 144"/>
              <a:gd name="T10" fmla="*/ 40 w 176"/>
              <a:gd name="T11" fmla="*/ 52 h 144"/>
              <a:gd name="T12" fmla="*/ 44 w 176"/>
              <a:gd name="T13" fmla="*/ 56 h 144"/>
              <a:gd name="T14" fmla="*/ 168 w 176"/>
              <a:gd name="T15" fmla="*/ 16 h 144"/>
              <a:gd name="T16" fmla="*/ 120 w 176"/>
              <a:gd name="T17" fmla="*/ 16 h 144"/>
              <a:gd name="T18" fmla="*/ 104 w 176"/>
              <a:gd name="T19" fmla="*/ 0 h 144"/>
              <a:gd name="T20" fmla="*/ 72 w 176"/>
              <a:gd name="T21" fmla="*/ 0 h 144"/>
              <a:gd name="T22" fmla="*/ 56 w 176"/>
              <a:gd name="T23" fmla="*/ 16 h 144"/>
              <a:gd name="T24" fmla="*/ 8 w 176"/>
              <a:gd name="T25" fmla="*/ 16 h 144"/>
              <a:gd name="T26" fmla="*/ 0 w 176"/>
              <a:gd name="T27" fmla="*/ 24 h 144"/>
              <a:gd name="T28" fmla="*/ 0 w 176"/>
              <a:gd name="T29" fmla="*/ 136 h 144"/>
              <a:gd name="T30" fmla="*/ 8 w 176"/>
              <a:gd name="T31" fmla="*/ 144 h 144"/>
              <a:gd name="T32" fmla="*/ 168 w 176"/>
              <a:gd name="T33" fmla="*/ 144 h 144"/>
              <a:gd name="T34" fmla="*/ 176 w 176"/>
              <a:gd name="T35" fmla="*/ 136 h 144"/>
              <a:gd name="T36" fmla="*/ 176 w 176"/>
              <a:gd name="T37" fmla="*/ 24 h 144"/>
              <a:gd name="T38" fmla="*/ 168 w 176"/>
              <a:gd name="T39" fmla="*/ 16 h 144"/>
              <a:gd name="T40" fmla="*/ 72 w 176"/>
              <a:gd name="T41" fmla="*/ 8 h 144"/>
              <a:gd name="T42" fmla="*/ 104 w 176"/>
              <a:gd name="T43" fmla="*/ 8 h 144"/>
              <a:gd name="T44" fmla="*/ 112 w 176"/>
              <a:gd name="T45" fmla="*/ 16 h 144"/>
              <a:gd name="T46" fmla="*/ 64 w 176"/>
              <a:gd name="T47" fmla="*/ 16 h 144"/>
              <a:gd name="T48" fmla="*/ 72 w 176"/>
              <a:gd name="T49" fmla="*/ 8 h 144"/>
              <a:gd name="T50" fmla="*/ 24 w 176"/>
              <a:gd name="T51" fmla="*/ 112 h 144"/>
              <a:gd name="T52" fmla="*/ 20 w 176"/>
              <a:gd name="T53" fmla="*/ 116 h 144"/>
              <a:gd name="T54" fmla="*/ 24 w 176"/>
              <a:gd name="T55" fmla="*/ 120 h 144"/>
              <a:gd name="T56" fmla="*/ 24 w 176"/>
              <a:gd name="T57" fmla="*/ 136 h 144"/>
              <a:gd name="T58" fmla="*/ 8 w 176"/>
              <a:gd name="T59" fmla="*/ 136 h 144"/>
              <a:gd name="T60" fmla="*/ 8 w 176"/>
              <a:gd name="T61" fmla="*/ 24 h 144"/>
              <a:gd name="T62" fmla="*/ 24 w 176"/>
              <a:gd name="T63" fmla="*/ 24 h 144"/>
              <a:gd name="T64" fmla="*/ 24 w 176"/>
              <a:gd name="T65" fmla="*/ 112 h 144"/>
              <a:gd name="T66" fmla="*/ 144 w 176"/>
              <a:gd name="T67" fmla="*/ 112 h 144"/>
              <a:gd name="T68" fmla="*/ 140 w 176"/>
              <a:gd name="T69" fmla="*/ 116 h 144"/>
              <a:gd name="T70" fmla="*/ 144 w 176"/>
              <a:gd name="T71" fmla="*/ 120 h 144"/>
              <a:gd name="T72" fmla="*/ 144 w 176"/>
              <a:gd name="T73" fmla="*/ 136 h 144"/>
              <a:gd name="T74" fmla="*/ 32 w 176"/>
              <a:gd name="T75" fmla="*/ 136 h 144"/>
              <a:gd name="T76" fmla="*/ 32 w 176"/>
              <a:gd name="T77" fmla="*/ 120 h 144"/>
              <a:gd name="T78" fmla="*/ 36 w 176"/>
              <a:gd name="T79" fmla="*/ 116 h 144"/>
              <a:gd name="T80" fmla="*/ 32 w 176"/>
              <a:gd name="T81" fmla="*/ 112 h 144"/>
              <a:gd name="T82" fmla="*/ 32 w 176"/>
              <a:gd name="T83" fmla="*/ 24 h 144"/>
              <a:gd name="T84" fmla="*/ 144 w 176"/>
              <a:gd name="T85" fmla="*/ 24 h 144"/>
              <a:gd name="T86" fmla="*/ 144 w 176"/>
              <a:gd name="T87" fmla="*/ 112 h 144"/>
              <a:gd name="T88" fmla="*/ 168 w 176"/>
              <a:gd name="T89" fmla="*/ 136 h 144"/>
              <a:gd name="T90" fmla="*/ 152 w 176"/>
              <a:gd name="T91" fmla="*/ 136 h 144"/>
              <a:gd name="T92" fmla="*/ 152 w 176"/>
              <a:gd name="T93" fmla="*/ 120 h 144"/>
              <a:gd name="T94" fmla="*/ 156 w 176"/>
              <a:gd name="T95" fmla="*/ 116 h 144"/>
              <a:gd name="T96" fmla="*/ 152 w 176"/>
              <a:gd name="T97" fmla="*/ 112 h 144"/>
              <a:gd name="T98" fmla="*/ 152 w 176"/>
              <a:gd name="T99" fmla="*/ 24 h 144"/>
              <a:gd name="T100" fmla="*/ 168 w 176"/>
              <a:gd name="T101" fmla="*/ 24 h 144"/>
              <a:gd name="T102" fmla="*/ 168 w 176"/>
              <a:gd name="T103" fmla="*/ 136 h 144"/>
              <a:gd name="T104" fmla="*/ 44 w 176"/>
              <a:gd name="T105" fmla="*/ 40 h 144"/>
              <a:gd name="T106" fmla="*/ 68 w 176"/>
              <a:gd name="T107" fmla="*/ 40 h 144"/>
              <a:gd name="T108" fmla="*/ 72 w 176"/>
              <a:gd name="T109" fmla="*/ 36 h 144"/>
              <a:gd name="T110" fmla="*/ 68 w 176"/>
              <a:gd name="T111" fmla="*/ 32 h 144"/>
              <a:gd name="T112" fmla="*/ 44 w 176"/>
              <a:gd name="T113" fmla="*/ 32 h 144"/>
              <a:gd name="T114" fmla="*/ 40 w 176"/>
              <a:gd name="T115" fmla="*/ 36 h 144"/>
              <a:gd name="T116" fmla="*/ 44 w 176"/>
              <a:gd name="T117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44" y="56"/>
                </a:moveTo>
                <a:cubicBezTo>
                  <a:pt x="52" y="56"/>
                  <a:pt x="52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4" y="112"/>
                </a:move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12"/>
                </a:lnTo>
                <a:close/>
                <a:moveTo>
                  <a:pt x="144" y="112"/>
                </a:moveTo>
                <a:cubicBezTo>
                  <a:pt x="142" y="112"/>
                  <a:pt x="140" y="114"/>
                  <a:pt x="140" y="116"/>
                </a:cubicBezTo>
                <a:cubicBezTo>
                  <a:pt x="140" y="118"/>
                  <a:pt x="142" y="120"/>
                  <a:pt x="144" y="12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4" y="120"/>
                  <a:pt x="36" y="118"/>
                  <a:pt x="36" y="116"/>
                </a:cubicBezTo>
                <a:cubicBezTo>
                  <a:pt x="36" y="114"/>
                  <a:pt x="34" y="112"/>
                  <a:pt x="32" y="112"/>
                </a:cubicBezTo>
                <a:cubicBezTo>
                  <a:pt x="32" y="24"/>
                  <a:pt x="32" y="24"/>
                  <a:pt x="32" y="24"/>
                </a:cubicBezTo>
                <a:cubicBezTo>
                  <a:pt x="144" y="24"/>
                  <a:pt x="144" y="24"/>
                  <a:pt x="144" y="24"/>
                </a:cubicBezTo>
                <a:lnTo>
                  <a:pt x="144" y="112"/>
                </a:ln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136"/>
                </a:lnTo>
                <a:close/>
                <a:moveTo>
                  <a:pt x="4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2" y="38"/>
                  <a:pt x="72" y="36"/>
                </a:cubicBezTo>
                <a:cubicBezTo>
                  <a:pt x="72" y="34"/>
                  <a:pt x="70" y="32"/>
                  <a:pt x="6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8" name="Freeform 82"/>
          <p:cNvSpPr>
            <a:spLocks noEditPoints="1"/>
          </p:cNvSpPr>
          <p:nvPr/>
        </p:nvSpPr>
        <p:spPr bwMode="auto">
          <a:xfrm>
            <a:off x="8075614" y="4505326"/>
            <a:ext cx="320675" cy="292100"/>
          </a:xfrm>
          <a:custGeom>
            <a:avLst/>
            <a:gdLst>
              <a:gd name="T0" fmla="*/ 68 w 176"/>
              <a:gd name="T1" fmla="*/ 72 h 160"/>
              <a:gd name="T2" fmla="*/ 68 w 176"/>
              <a:gd name="T3" fmla="*/ 64 h 160"/>
              <a:gd name="T4" fmla="*/ 40 w 176"/>
              <a:gd name="T5" fmla="*/ 68 h 160"/>
              <a:gd name="T6" fmla="*/ 44 w 176"/>
              <a:gd name="T7" fmla="*/ 88 h 160"/>
              <a:gd name="T8" fmla="*/ 56 w 176"/>
              <a:gd name="T9" fmla="*/ 84 h 160"/>
              <a:gd name="T10" fmla="*/ 44 w 176"/>
              <a:gd name="T11" fmla="*/ 80 h 160"/>
              <a:gd name="T12" fmla="*/ 44 w 176"/>
              <a:gd name="T13" fmla="*/ 88 h 160"/>
              <a:gd name="T14" fmla="*/ 128 w 176"/>
              <a:gd name="T15" fmla="*/ 16 h 160"/>
              <a:gd name="T16" fmla="*/ 96 w 176"/>
              <a:gd name="T17" fmla="*/ 0 h 160"/>
              <a:gd name="T18" fmla="*/ 40 w 176"/>
              <a:gd name="T19" fmla="*/ 16 h 160"/>
              <a:gd name="T20" fmla="*/ 32 w 176"/>
              <a:gd name="T21" fmla="*/ 36 h 160"/>
              <a:gd name="T22" fmla="*/ 40 w 176"/>
              <a:gd name="T23" fmla="*/ 36 h 160"/>
              <a:gd name="T24" fmla="*/ 168 w 176"/>
              <a:gd name="T25" fmla="*/ 24 h 160"/>
              <a:gd name="T26" fmla="*/ 156 w 176"/>
              <a:gd name="T27" fmla="*/ 120 h 160"/>
              <a:gd name="T28" fmla="*/ 156 w 176"/>
              <a:gd name="T29" fmla="*/ 128 h 160"/>
              <a:gd name="T30" fmla="*/ 176 w 176"/>
              <a:gd name="T31" fmla="*/ 120 h 160"/>
              <a:gd name="T32" fmla="*/ 168 w 176"/>
              <a:gd name="T33" fmla="*/ 16 h 160"/>
              <a:gd name="T34" fmla="*/ 96 w 176"/>
              <a:gd name="T35" fmla="*/ 8 h 160"/>
              <a:gd name="T36" fmla="*/ 120 w 176"/>
              <a:gd name="T37" fmla="*/ 16 h 160"/>
              <a:gd name="T38" fmla="*/ 136 w 176"/>
              <a:gd name="T39" fmla="*/ 48 h 160"/>
              <a:gd name="T40" fmla="*/ 80 w 176"/>
              <a:gd name="T41" fmla="*/ 32 h 160"/>
              <a:gd name="T42" fmla="*/ 48 w 176"/>
              <a:gd name="T43" fmla="*/ 48 h 160"/>
              <a:gd name="T44" fmla="*/ 0 w 176"/>
              <a:gd name="T45" fmla="*/ 56 h 160"/>
              <a:gd name="T46" fmla="*/ 8 w 176"/>
              <a:gd name="T47" fmla="*/ 160 h 160"/>
              <a:gd name="T48" fmla="*/ 144 w 176"/>
              <a:gd name="T49" fmla="*/ 152 h 160"/>
              <a:gd name="T50" fmla="*/ 136 w 176"/>
              <a:gd name="T51" fmla="*/ 48 h 160"/>
              <a:gd name="T52" fmla="*/ 80 w 176"/>
              <a:gd name="T53" fmla="*/ 40 h 160"/>
              <a:gd name="T54" fmla="*/ 56 w 176"/>
              <a:gd name="T55" fmla="*/ 48 h 160"/>
              <a:gd name="T56" fmla="*/ 24 w 176"/>
              <a:gd name="T57" fmla="*/ 128 h 160"/>
              <a:gd name="T58" fmla="*/ 24 w 176"/>
              <a:gd name="T59" fmla="*/ 136 h 160"/>
              <a:gd name="T60" fmla="*/ 8 w 176"/>
              <a:gd name="T61" fmla="*/ 152 h 160"/>
              <a:gd name="T62" fmla="*/ 24 w 176"/>
              <a:gd name="T63" fmla="*/ 56 h 160"/>
              <a:gd name="T64" fmla="*/ 112 w 176"/>
              <a:gd name="T65" fmla="*/ 128 h 160"/>
              <a:gd name="T66" fmla="*/ 112 w 176"/>
              <a:gd name="T67" fmla="*/ 136 h 160"/>
              <a:gd name="T68" fmla="*/ 32 w 176"/>
              <a:gd name="T69" fmla="*/ 152 h 160"/>
              <a:gd name="T70" fmla="*/ 36 w 176"/>
              <a:gd name="T71" fmla="*/ 132 h 160"/>
              <a:gd name="T72" fmla="*/ 32 w 176"/>
              <a:gd name="T73" fmla="*/ 56 h 160"/>
              <a:gd name="T74" fmla="*/ 112 w 176"/>
              <a:gd name="T75" fmla="*/ 128 h 160"/>
              <a:gd name="T76" fmla="*/ 120 w 176"/>
              <a:gd name="T77" fmla="*/ 152 h 160"/>
              <a:gd name="T78" fmla="*/ 124 w 176"/>
              <a:gd name="T79" fmla="*/ 132 h 160"/>
              <a:gd name="T80" fmla="*/ 120 w 176"/>
              <a:gd name="T81" fmla="*/ 56 h 160"/>
              <a:gd name="T82" fmla="*/ 136 w 176"/>
              <a:gd name="T83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60">
                <a:moveTo>
                  <a:pt x="44" y="72"/>
                </a:moveTo>
                <a:cubicBezTo>
                  <a:pt x="68" y="72"/>
                  <a:pt x="68" y="72"/>
                  <a:pt x="68" y="72"/>
                </a:cubicBezTo>
                <a:cubicBezTo>
                  <a:pt x="70" y="72"/>
                  <a:pt x="72" y="70"/>
                  <a:pt x="72" y="68"/>
                </a:cubicBezTo>
                <a:cubicBezTo>
                  <a:pt x="72" y="66"/>
                  <a:pt x="70" y="64"/>
                  <a:pt x="6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2" y="64"/>
                  <a:pt x="40" y="66"/>
                  <a:pt x="40" y="68"/>
                </a:cubicBezTo>
                <a:cubicBezTo>
                  <a:pt x="40" y="70"/>
                  <a:pt x="42" y="72"/>
                  <a:pt x="44" y="72"/>
                </a:cubicBezTo>
                <a:moveTo>
                  <a:pt x="44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82"/>
                  <a:pt x="54" y="80"/>
                  <a:pt x="52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80"/>
                  <a:pt x="40" y="82"/>
                  <a:pt x="40" y="84"/>
                </a:cubicBezTo>
                <a:cubicBezTo>
                  <a:pt x="40" y="86"/>
                  <a:pt x="42" y="88"/>
                  <a:pt x="44" y="88"/>
                </a:cubicBezTo>
                <a:moveTo>
                  <a:pt x="168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7" y="0"/>
                  <a:pt x="80" y="7"/>
                  <a:pt x="8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6" y="16"/>
                  <a:pt x="32" y="20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88" y="16"/>
                </a:moveTo>
                <a:cubicBezTo>
                  <a:pt x="88" y="12"/>
                  <a:pt x="92" y="8"/>
                  <a:pt x="9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88" y="16"/>
                </a:lnTo>
                <a:close/>
                <a:moveTo>
                  <a:pt x="136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39"/>
                  <a:pt x="89" y="32"/>
                  <a:pt x="80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0" y="160"/>
                  <a:pt x="144" y="156"/>
                  <a:pt x="144" y="15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moveTo>
                  <a:pt x="64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4" y="40"/>
                  <a:pt x="88" y="44"/>
                  <a:pt x="8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4"/>
                  <a:pt x="60" y="40"/>
                  <a:pt x="64" y="40"/>
                </a:cubicBezTo>
                <a:moveTo>
                  <a:pt x="24" y="128"/>
                </a:moveTo>
                <a:cubicBezTo>
                  <a:pt x="22" y="128"/>
                  <a:pt x="20" y="130"/>
                  <a:pt x="20" y="132"/>
                </a:cubicBezTo>
                <a:cubicBezTo>
                  <a:pt x="20" y="134"/>
                  <a:pt x="22" y="136"/>
                  <a:pt x="24" y="136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128"/>
                </a:lnTo>
                <a:close/>
                <a:moveTo>
                  <a:pt x="112" y="128"/>
                </a:moveTo>
                <a:cubicBezTo>
                  <a:pt x="110" y="128"/>
                  <a:pt x="108" y="130"/>
                  <a:pt x="108" y="132"/>
                </a:cubicBezTo>
                <a:cubicBezTo>
                  <a:pt x="108" y="134"/>
                  <a:pt x="110" y="136"/>
                  <a:pt x="112" y="136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30"/>
                  <a:pt x="34" y="128"/>
                  <a:pt x="32" y="128"/>
                </a:cubicBezTo>
                <a:cubicBezTo>
                  <a:pt x="32" y="56"/>
                  <a:pt x="32" y="56"/>
                  <a:pt x="32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128"/>
                </a:lnTo>
                <a:close/>
                <a:moveTo>
                  <a:pt x="136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2" y="136"/>
                  <a:pt x="124" y="134"/>
                  <a:pt x="124" y="132"/>
                </a:cubicBezTo>
                <a:cubicBezTo>
                  <a:pt x="124" y="130"/>
                  <a:pt x="122" y="128"/>
                  <a:pt x="120" y="128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9" name="Freeform 83"/>
          <p:cNvSpPr>
            <a:spLocks noEditPoints="1"/>
          </p:cNvSpPr>
          <p:nvPr/>
        </p:nvSpPr>
        <p:spPr bwMode="auto">
          <a:xfrm>
            <a:off x="8686801" y="4521201"/>
            <a:ext cx="320675" cy="261938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56 h 144"/>
              <a:gd name="T40" fmla="*/ 56 w 176"/>
              <a:gd name="T41" fmla="*/ 80 h 144"/>
              <a:gd name="T42" fmla="*/ 40 w 176"/>
              <a:gd name="T43" fmla="*/ 56 h 144"/>
              <a:gd name="T44" fmla="*/ 136 w 176"/>
              <a:gd name="T45" fmla="*/ 56 h 144"/>
              <a:gd name="T46" fmla="*/ 120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56"/>
                </a:lnTo>
                <a:close/>
                <a:moveTo>
                  <a:pt x="120" y="56"/>
                </a:move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56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0" name="Freeform 84"/>
          <p:cNvSpPr>
            <a:spLocks noEditPoints="1"/>
          </p:cNvSpPr>
          <p:nvPr/>
        </p:nvSpPr>
        <p:spPr bwMode="auto">
          <a:xfrm>
            <a:off x="3182938" y="5099051"/>
            <a:ext cx="323850" cy="323850"/>
          </a:xfrm>
          <a:custGeom>
            <a:avLst/>
            <a:gdLst>
              <a:gd name="T0" fmla="*/ 58 w 178"/>
              <a:gd name="T1" fmla="*/ 42 h 178"/>
              <a:gd name="T2" fmla="*/ 42 w 178"/>
              <a:gd name="T3" fmla="*/ 58 h 178"/>
              <a:gd name="T4" fmla="*/ 58 w 178"/>
              <a:gd name="T5" fmla="*/ 74 h 178"/>
              <a:gd name="T6" fmla="*/ 74 w 178"/>
              <a:gd name="T7" fmla="*/ 58 h 178"/>
              <a:gd name="T8" fmla="*/ 58 w 178"/>
              <a:gd name="T9" fmla="*/ 42 h 178"/>
              <a:gd name="T10" fmla="*/ 58 w 178"/>
              <a:gd name="T11" fmla="*/ 66 h 178"/>
              <a:gd name="T12" fmla="*/ 50 w 178"/>
              <a:gd name="T13" fmla="*/ 58 h 178"/>
              <a:gd name="T14" fmla="*/ 58 w 178"/>
              <a:gd name="T15" fmla="*/ 50 h 178"/>
              <a:gd name="T16" fmla="*/ 66 w 178"/>
              <a:gd name="T17" fmla="*/ 58 h 178"/>
              <a:gd name="T18" fmla="*/ 58 w 178"/>
              <a:gd name="T19" fmla="*/ 66 h 178"/>
              <a:gd name="T20" fmla="*/ 177 w 178"/>
              <a:gd name="T21" fmla="*/ 139 h 178"/>
              <a:gd name="T22" fmla="*/ 122 w 178"/>
              <a:gd name="T23" fmla="*/ 84 h 178"/>
              <a:gd name="T24" fmla="*/ 125 w 178"/>
              <a:gd name="T25" fmla="*/ 80 h 178"/>
              <a:gd name="T26" fmla="*/ 125 w 178"/>
              <a:gd name="T27" fmla="*/ 57 h 178"/>
              <a:gd name="T28" fmla="*/ 74 w 178"/>
              <a:gd name="T29" fmla="*/ 7 h 178"/>
              <a:gd name="T30" fmla="*/ 52 w 178"/>
              <a:gd name="T31" fmla="*/ 7 h 178"/>
              <a:gd name="T32" fmla="*/ 7 w 178"/>
              <a:gd name="T33" fmla="*/ 52 h 178"/>
              <a:gd name="T34" fmla="*/ 7 w 178"/>
              <a:gd name="T35" fmla="*/ 74 h 178"/>
              <a:gd name="T36" fmla="*/ 57 w 178"/>
              <a:gd name="T37" fmla="*/ 125 h 178"/>
              <a:gd name="T38" fmla="*/ 80 w 178"/>
              <a:gd name="T39" fmla="*/ 125 h 178"/>
              <a:gd name="T40" fmla="*/ 84 w 178"/>
              <a:gd name="T41" fmla="*/ 121 h 178"/>
              <a:gd name="T42" fmla="*/ 107 w 178"/>
              <a:gd name="T43" fmla="*/ 145 h 178"/>
              <a:gd name="T44" fmla="*/ 110 w 178"/>
              <a:gd name="T45" fmla="*/ 146 h 178"/>
              <a:gd name="T46" fmla="*/ 122 w 178"/>
              <a:gd name="T47" fmla="*/ 146 h 178"/>
              <a:gd name="T48" fmla="*/ 122 w 178"/>
              <a:gd name="T49" fmla="*/ 158 h 178"/>
              <a:gd name="T50" fmla="*/ 126 w 178"/>
              <a:gd name="T51" fmla="*/ 162 h 178"/>
              <a:gd name="T52" fmla="*/ 138 w 178"/>
              <a:gd name="T53" fmla="*/ 162 h 178"/>
              <a:gd name="T54" fmla="*/ 138 w 178"/>
              <a:gd name="T55" fmla="*/ 174 h 178"/>
              <a:gd name="T56" fmla="*/ 142 w 178"/>
              <a:gd name="T57" fmla="*/ 178 h 178"/>
              <a:gd name="T58" fmla="*/ 174 w 178"/>
              <a:gd name="T59" fmla="*/ 178 h 178"/>
              <a:gd name="T60" fmla="*/ 178 w 178"/>
              <a:gd name="T61" fmla="*/ 174 h 178"/>
              <a:gd name="T62" fmla="*/ 178 w 178"/>
              <a:gd name="T63" fmla="*/ 142 h 178"/>
              <a:gd name="T64" fmla="*/ 177 w 178"/>
              <a:gd name="T65" fmla="*/ 139 h 178"/>
              <a:gd name="T66" fmla="*/ 170 w 178"/>
              <a:gd name="T67" fmla="*/ 170 h 178"/>
              <a:gd name="T68" fmla="*/ 146 w 178"/>
              <a:gd name="T69" fmla="*/ 170 h 178"/>
              <a:gd name="T70" fmla="*/ 146 w 178"/>
              <a:gd name="T71" fmla="*/ 158 h 178"/>
              <a:gd name="T72" fmla="*/ 142 w 178"/>
              <a:gd name="T73" fmla="*/ 154 h 178"/>
              <a:gd name="T74" fmla="*/ 130 w 178"/>
              <a:gd name="T75" fmla="*/ 154 h 178"/>
              <a:gd name="T76" fmla="*/ 130 w 178"/>
              <a:gd name="T77" fmla="*/ 142 h 178"/>
              <a:gd name="T78" fmla="*/ 126 w 178"/>
              <a:gd name="T79" fmla="*/ 138 h 178"/>
              <a:gd name="T80" fmla="*/ 112 w 178"/>
              <a:gd name="T81" fmla="*/ 138 h 178"/>
              <a:gd name="T82" fmla="*/ 87 w 178"/>
              <a:gd name="T83" fmla="*/ 113 h 178"/>
              <a:gd name="T84" fmla="*/ 84 w 178"/>
              <a:gd name="T85" fmla="*/ 112 h 178"/>
              <a:gd name="T86" fmla="*/ 81 w 178"/>
              <a:gd name="T87" fmla="*/ 113 h 178"/>
              <a:gd name="T88" fmla="*/ 74 w 178"/>
              <a:gd name="T89" fmla="*/ 120 h 178"/>
              <a:gd name="T90" fmla="*/ 63 w 178"/>
              <a:gd name="T91" fmla="*/ 120 h 178"/>
              <a:gd name="T92" fmla="*/ 12 w 178"/>
              <a:gd name="T93" fmla="*/ 69 h 178"/>
              <a:gd name="T94" fmla="*/ 12 w 178"/>
              <a:gd name="T95" fmla="*/ 57 h 178"/>
              <a:gd name="T96" fmla="*/ 57 w 178"/>
              <a:gd name="T97" fmla="*/ 12 h 178"/>
              <a:gd name="T98" fmla="*/ 69 w 178"/>
              <a:gd name="T99" fmla="*/ 12 h 178"/>
              <a:gd name="T100" fmla="*/ 120 w 178"/>
              <a:gd name="T101" fmla="*/ 63 h 178"/>
              <a:gd name="T102" fmla="*/ 120 w 178"/>
              <a:gd name="T103" fmla="*/ 74 h 178"/>
              <a:gd name="T104" fmla="*/ 113 w 178"/>
              <a:gd name="T105" fmla="*/ 81 h 178"/>
              <a:gd name="T106" fmla="*/ 112 w 178"/>
              <a:gd name="T107" fmla="*/ 84 h 178"/>
              <a:gd name="T108" fmla="*/ 113 w 178"/>
              <a:gd name="T109" fmla="*/ 87 h 178"/>
              <a:gd name="T110" fmla="*/ 170 w 178"/>
              <a:gd name="T111" fmla="*/ 144 h 178"/>
              <a:gd name="T112" fmla="*/ 170 w 178"/>
              <a:gd name="T11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78">
                <a:moveTo>
                  <a:pt x="58" y="42"/>
                </a:moveTo>
                <a:cubicBezTo>
                  <a:pt x="49" y="42"/>
                  <a:pt x="42" y="49"/>
                  <a:pt x="42" y="58"/>
                </a:cubicBezTo>
                <a:cubicBezTo>
                  <a:pt x="42" y="67"/>
                  <a:pt x="49" y="74"/>
                  <a:pt x="58" y="74"/>
                </a:cubicBezTo>
                <a:cubicBezTo>
                  <a:pt x="67" y="74"/>
                  <a:pt x="74" y="67"/>
                  <a:pt x="74" y="58"/>
                </a:cubicBezTo>
                <a:cubicBezTo>
                  <a:pt x="74" y="49"/>
                  <a:pt x="67" y="42"/>
                  <a:pt x="58" y="42"/>
                </a:cubicBezTo>
                <a:moveTo>
                  <a:pt x="58" y="66"/>
                </a:moveTo>
                <a:cubicBezTo>
                  <a:pt x="54" y="66"/>
                  <a:pt x="50" y="62"/>
                  <a:pt x="50" y="58"/>
                </a:cubicBezTo>
                <a:cubicBezTo>
                  <a:pt x="50" y="54"/>
                  <a:pt x="54" y="50"/>
                  <a:pt x="58" y="50"/>
                </a:cubicBezTo>
                <a:cubicBezTo>
                  <a:pt x="62" y="50"/>
                  <a:pt x="66" y="54"/>
                  <a:pt x="66" y="58"/>
                </a:cubicBezTo>
                <a:cubicBezTo>
                  <a:pt x="66" y="62"/>
                  <a:pt x="62" y="66"/>
                  <a:pt x="58" y="66"/>
                </a:cubicBezTo>
                <a:moveTo>
                  <a:pt x="177" y="139"/>
                </a:moveTo>
                <a:cubicBezTo>
                  <a:pt x="122" y="84"/>
                  <a:pt x="122" y="84"/>
                  <a:pt x="122" y="84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32" y="74"/>
                  <a:pt x="132" y="64"/>
                  <a:pt x="125" y="57"/>
                </a:cubicBezTo>
                <a:cubicBezTo>
                  <a:pt x="74" y="7"/>
                  <a:pt x="74" y="7"/>
                  <a:pt x="74" y="7"/>
                </a:cubicBezTo>
                <a:cubicBezTo>
                  <a:pt x="68" y="0"/>
                  <a:pt x="58" y="0"/>
                  <a:pt x="52" y="7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58"/>
                  <a:pt x="0" y="68"/>
                  <a:pt x="7" y="74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4" y="132"/>
                  <a:pt x="74" y="132"/>
                  <a:pt x="80" y="125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6"/>
                  <a:pt x="109" y="146"/>
                  <a:pt x="110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60"/>
                  <a:pt x="124" y="162"/>
                  <a:pt x="126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76"/>
                  <a:pt x="140" y="178"/>
                  <a:pt x="142" y="178"/>
                </a:cubicBezTo>
                <a:cubicBezTo>
                  <a:pt x="174" y="178"/>
                  <a:pt x="174" y="178"/>
                  <a:pt x="174" y="178"/>
                </a:cubicBezTo>
                <a:cubicBezTo>
                  <a:pt x="176" y="178"/>
                  <a:pt x="178" y="176"/>
                  <a:pt x="178" y="174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1"/>
                  <a:pt x="178" y="140"/>
                  <a:pt x="177" y="139"/>
                </a:cubicBezTo>
                <a:moveTo>
                  <a:pt x="170" y="170"/>
                </a:moveTo>
                <a:cubicBezTo>
                  <a:pt x="146" y="170"/>
                  <a:pt x="146" y="170"/>
                  <a:pt x="146" y="170"/>
                </a:cubicBezTo>
                <a:cubicBezTo>
                  <a:pt x="146" y="158"/>
                  <a:pt x="146" y="158"/>
                  <a:pt x="146" y="158"/>
                </a:cubicBezTo>
                <a:cubicBezTo>
                  <a:pt x="146" y="156"/>
                  <a:pt x="144" y="154"/>
                  <a:pt x="142" y="154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0" y="140"/>
                  <a:pt x="128" y="138"/>
                  <a:pt x="126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87" y="113"/>
                  <a:pt x="87" y="113"/>
                  <a:pt x="87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1" y="123"/>
                  <a:pt x="66" y="123"/>
                  <a:pt x="63" y="120"/>
                </a:cubicBezTo>
                <a:cubicBezTo>
                  <a:pt x="12" y="69"/>
                  <a:pt x="12" y="69"/>
                  <a:pt x="12" y="69"/>
                </a:cubicBezTo>
                <a:cubicBezTo>
                  <a:pt x="9" y="66"/>
                  <a:pt x="9" y="61"/>
                  <a:pt x="12" y="57"/>
                </a:cubicBezTo>
                <a:cubicBezTo>
                  <a:pt x="57" y="12"/>
                  <a:pt x="57" y="12"/>
                  <a:pt x="57" y="12"/>
                </a:cubicBezTo>
                <a:cubicBezTo>
                  <a:pt x="61" y="9"/>
                  <a:pt x="66" y="9"/>
                  <a:pt x="69" y="12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3" y="66"/>
                  <a:pt x="123" y="71"/>
                  <a:pt x="120" y="74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2" y="82"/>
                  <a:pt x="112" y="83"/>
                  <a:pt x="112" y="84"/>
                </a:cubicBezTo>
                <a:cubicBezTo>
                  <a:pt x="112" y="85"/>
                  <a:pt x="112" y="86"/>
                  <a:pt x="113" y="87"/>
                </a:cubicBezTo>
                <a:cubicBezTo>
                  <a:pt x="170" y="144"/>
                  <a:pt x="170" y="144"/>
                  <a:pt x="170" y="144"/>
                </a:cubicBezTo>
                <a:lnTo>
                  <a:pt x="170" y="1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1" name="Freeform 85"/>
          <p:cNvSpPr>
            <a:spLocks noEditPoints="1"/>
          </p:cNvSpPr>
          <p:nvPr/>
        </p:nvSpPr>
        <p:spPr bwMode="auto">
          <a:xfrm>
            <a:off x="3797301" y="5102227"/>
            <a:ext cx="320675" cy="320675"/>
          </a:xfrm>
          <a:custGeom>
            <a:avLst/>
            <a:gdLst>
              <a:gd name="T0" fmla="*/ 132 w 176"/>
              <a:gd name="T1" fmla="*/ 102 h 176"/>
              <a:gd name="T2" fmla="*/ 104 w 176"/>
              <a:gd name="T3" fmla="*/ 52 h 176"/>
              <a:gd name="T4" fmla="*/ 52 w 176"/>
              <a:gd name="T5" fmla="*/ 0 h 176"/>
              <a:gd name="T6" fmla="*/ 52 w 176"/>
              <a:gd name="T7" fmla="*/ 104 h 176"/>
              <a:gd name="T8" fmla="*/ 79 w 176"/>
              <a:gd name="T9" fmla="*/ 131 h 176"/>
              <a:gd name="T10" fmla="*/ 113 w 176"/>
              <a:gd name="T11" fmla="*/ 143 h 176"/>
              <a:gd name="T12" fmla="*/ 128 w 176"/>
              <a:gd name="T13" fmla="*/ 144 h 176"/>
              <a:gd name="T14" fmla="*/ 132 w 176"/>
              <a:gd name="T15" fmla="*/ 160 h 176"/>
              <a:gd name="T16" fmla="*/ 144 w 176"/>
              <a:gd name="T17" fmla="*/ 172 h 176"/>
              <a:gd name="T18" fmla="*/ 172 w 176"/>
              <a:gd name="T19" fmla="*/ 176 h 176"/>
              <a:gd name="T20" fmla="*/ 176 w 176"/>
              <a:gd name="T21" fmla="*/ 148 h 176"/>
              <a:gd name="T22" fmla="*/ 44 w 176"/>
              <a:gd name="T23" fmla="*/ 95 h 176"/>
              <a:gd name="T24" fmla="*/ 52 w 176"/>
              <a:gd name="T25" fmla="*/ 8 h 176"/>
              <a:gd name="T26" fmla="*/ 74 w 176"/>
              <a:gd name="T27" fmla="*/ 45 h 176"/>
              <a:gd name="T28" fmla="*/ 44 w 176"/>
              <a:gd name="T29" fmla="*/ 95 h 176"/>
              <a:gd name="T30" fmla="*/ 152 w 176"/>
              <a:gd name="T31" fmla="*/ 168 h 176"/>
              <a:gd name="T32" fmla="*/ 148 w 176"/>
              <a:gd name="T33" fmla="*/ 152 h 176"/>
              <a:gd name="T34" fmla="*/ 136 w 176"/>
              <a:gd name="T35" fmla="*/ 140 h 176"/>
              <a:gd name="T36" fmla="*/ 118 w 176"/>
              <a:gd name="T37" fmla="*/ 136 h 176"/>
              <a:gd name="T38" fmla="*/ 102 w 176"/>
              <a:gd name="T39" fmla="*/ 122 h 176"/>
              <a:gd name="T40" fmla="*/ 96 w 176"/>
              <a:gd name="T41" fmla="*/ 126 h 176"/>
              <a:gd name="T42" fmla="*/ 50 w 176"/>
              <a:gd name="T43" fmla="*/ 91 h 176"/>
              <a:gd name="T44" fmla="*/ 79 w 176"/>
              <a:gd name="T45" fmla="*/ 50 h 176"/>
              <a:gd name="T46" fmla="*/ 96 w 176"/>
              <a:gd name="T47" fmla="*/ 55 h 176"/>
              <a:gd name="T48" fmla="*/ 84 w 176"/>
              <a:gd name="T49" fmla="*/ 72 h 176"/>
              <a:gd name="T50" fmla="*/ 84 w 176"/>
              <a:gd name="T51" fmla="*/ 96 h 176"/>
              <a:gd name="T52" fmla="*/ 95 w 176"/>
              <a:gd name="T53" fmla="*/ 80 h 176"/>
              <a:gd name="T54" fmla="*/ 126 w 176"/>
              <a:gd name="T55" fmla="*/ 85 h 176"/>
              <a:gd name="T56" fmla="*/ 123 w 176"/>
              <a:gd name="T57" fmla="*/ 99 h 176"/>
              <a:gd name="T58" fmla="*/ 123 w 176"/>
              <a:gd name="T59" fmla="*/ 105 h 176"/>
              <a:gd name="T60" fmla="*/ 168 w 176"/>
              <a:gd name="T61" fmla="*/ 168 h 176"/>
              <a:gd name="T62" fmla="*/ 84 w 176"/>
              <a:gd name="T63" fmla="*/ 88 h 176"/>
              <a:gd name="T64" fmla="*/ 84 w 176"/>
              <a:gd name="T65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75" y="145"/>
                </a:moveTo>
                <a:cubicBezTo>
                  <a:pt x="132" y="102"/>
                  <a:pt x="132" y="102"/>
                  <a:pt x="132" y="102"/>
                </a:cubicBezTo>
                <a:cubicBezTo>
                  <a:pt x="137" y="95"/>
                  <a:pt x="137" y="86"/>
                  <a:pt x="131" y="79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23"/>
                  <a:pt x="8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6" y="137"/>
                  <a:pt x="96" y="137"/>
                  <a:pt x="102" y="131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4" y="144"/>
                  <a:pt x="115" y="144"/>
                  <a:pt x="116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7"/>
                  <a:pt x="176" y="146"/>
                  <a:pt x="175" y="145"/>
                </a:cubicBezTo>
                <a:moveTo>
                  <a:pt x="44" y="95"/>
                </a:moveTo>
                <a:cubicBezTo>
                  <a:pt x="23" y="91"/>
                  <a:pt x="8" y="73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73" y="8"/>
                  <a:pt x="91" y="23"/>
                  <a:pt x="95" y="44"/>
                </a:cubicBezTo>
                <a:cubicBezTo>
                  <a:pt x="89" y="38"/>
                  <a:pt x="80" y="39"/>
                  <a:pt x="74" y="45"/>
                </a:cubicBezTo>
                <a:cubicBezTo>
                  <a:pt x="45" y="74"/>
                  <a:pt x="45" y="74"/>
                  <a:pt x="45" y="74"/>
                </a:cubicBezTo>
                <a:cubicBezTo>
                  <a:pt x="39" y="80"/>
                  <a:pt x="38" y="89"/>
                  <a:pt x="44" y="95"/>
                </a:cubicBezTo>
                <a:moveTo>
                  <a:pt x="168" y="168"/>
                </a:moveTo>
                <a:cubicBezTo>
                  <a:pt x="152" y="168"/>
                  <a:pt x="152" y="168"/>
                  <a:pt x="152" y="168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2" y="154"/>
                  <a:pt x="150" y="152"/>
                  <a:pt x="148" y="152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138"/>
                  <a:pt x="134" y="136"/>
                  <a:pt x="132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4" y="122"/>
                  <a:pt x="103" y="122"/>
                  <a:pt x="102" y="122"/>
                </a:cubicBezTo>
                <a:cubicBezTo>
                  <a:pt x="101" y="122"/>
                  <a:pt x="100" y="122"/>
                  <a:pt x="99" y="123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3" y="129"/>
                  <a:pt x="88" y="129"/>
                  <a:pt x="85" y="126"/>
                </a:cubicBezTo>
                <a:cubicBezTo>
                  <a:pt x="50" y="91"/>
                  <a:pt x="50" y="91"/>
                  <a:pt x="50" y="91"/>
                </a:cubicBezTo>
                <a:cubicBezTo>
                  <a:pt x="47" y="88"/>
                  <a:pt x="47" y="83"/>
                  <a:pt x="50" y="79"/>
                </a:cubicBezTo>
                <a:cubicBezTo>
                  <a:pt x="79" y="50"/>
                  <a:pt x="79" y="50"/>
                  <a:pt x="79" y="50"/>
                </a:cubicBezTo>
                <a:cubicBezTo>
                  <a:pt x="83" y="47"/>
                  <a:pt x="88" y="47"/>
                  <a:pt x="91" y="50"/>
                </a:cubicBezTo>
                <a:cubicBezTo>
                  <a:pt x="96" y="55"/>
                  <a:pt x="96" y="55"/>
                  <a:pt x="96" y="55"/>
                </a:cubicBezTo>
                <a:cubicBezTo>
                  <a:pt x="95" y="62"/>
                  <a:pt x="93" y="68"/>
                  <a:pt x="90" y="74"/>
                </a:cubicBezTo>
                <a:cubicBezTo>
                  <a:pt x="88" y="73"/>
                  <a:pt x="86" y="72"/>
                  <a:pt x="84" y="72"/>
                </a:cubicBezTo>
                <a:cubicBezTo>
                  <a:pt x="77" y="72"/>
                  <a:pt x="72" y="77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83"/>
                  <a:pt x="96" y="82"/>
                  <a:pt x="95" y="80"/>
                </a:cubicBezTo>
                <a:cubicBezTo>
                  <a:pt x="99" y="75"/>
                  <a:pt x="102" y="69"/>
                  <a:pt x="103" y="62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9" y="88"/>
                  <a:pt x="129" y="93"/>
                  <a:pt x="126" y="96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2" y="100"/>
                  <a:pt x="122" y="101"/>
                  <a:pt x="122" y="102"/>
                </a:cubicBezTo>
                <a:cubicBezTo>
                  <a:pt x="122" y="103"/>
                  <a:pt x="122" y="104"/>
                  <a:pt x="123" y="105"/>
                </a:cubicBezTo>
                <a:cubicBezTo>
                  <a:pt x="168" y="150"/>
                  <a:pt x="168" y="150"/>
                  <a:pt x="168" y="150"/>
                </a:cubicBezTo>
                <a:lnTo>
                  <a:pt x="168" y="168"/>
                </a:lnTo>
                <a:close/>
                <a:moveTo>
                  <a:pt x="88" y="84"/>
                </a:moveTo>
                <a:cubicBezTo>
                  <a:pt x="88" y="86"/>
                  <a:pt x="86" y="88"/>
                  <a:pt x="84" y="88"/>
                </a:cubicBez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2" name="Freeform 86"/>
          <p:cNvSpPr>
            <a:spLocks noEditPoints="1"/>
          </p:cNvSpPr>
          <p:nvPr/>
        </p:nvSpPr>
        <p:spPr bwMode="auto">
          <a:xfrm>
            <a:off x="4408489" y="5132388"/>
            <a:ext cx="320675" cy="261938"/>
          </a:xfrm>
          <a:custGeom>
            <a:avLst/>
            <a:gdLst>
              <a:gd name="T0" fmla="*/ 160 w 176"/>
              <a:gd name="T1" fmla="*/ 56 h 144"/>
              <a:gd name="T2" fmla="*/ 16 w 176"/>
              <a:gd name="T3" fmla="*/ 56 h 144"/>
              <a:gd name="T4" fmla="*/ 0 w 176"/>
              <a:gd name="T5" fmla="*/ 72 h 144"/>
              <a:gd name="T6" fmla="*/ 16 w 176"/>
              <a:gd name="T7" fmla="*/ 88 h 144"/>
              <a:gd name="T8" fmla="*/ 160 w 176"/>
              <a:gd name="T9" fmla="*/ 88 h 144"/>
              <a:gd name="T10" fmla="*/ 176 w 176"/>
              <a:gd name="T11" fmla="*/ 72 h 144"/>
              <a:gd name="T12" fmla="*/ 160 w 176"/>
              <a:gd name="T13" fmla="*/ 56 h 144"/>
              <a:gd name="T14" fmla="*/ 160 w 176"/>
              <a:gd name="T15" fmla="*/ 80 h 144"/>
              <a:gd name="T16" fmla="*/ 16 w 176"/>
              <a:gd name="T17" fmla="*/ 80 h 144"/>
              <a:gd name="T18" fmla="*/ 8 w 176"/>
              <a:gd name="T19" fmla="*/ 72 h 144"/>
              <a:gd name="T20" fmla="*/ 16 w 176"/>
              <a:gd name="T21" fmla="*/ 64 h 144"/>
              <a:gd name="T22" fmla="*/ 160 w 176"/>
              <a:gd name="T23" fmla="*/ 64 h 144"/>
              <a:gd name="T24" fmla="*/ 168 w 176"/>
              <a:gd name="T25" fmla="*/ 72 h 144"/>
              <a:gd name="T26" fmla="*/ 160 w 176"/>
              <a:gd name="T27" fmla="*/ 80 h 144"/>
              <a:gd name="T28" fmla="*/ 16 w 176"/>
              <a:gd name="T29" fmla="*/ 32 h 144"/>
              <a:gd name="T30" fmla="*/ 160 w 176"/>
              <a:gd name="T31" fmla="*/ 32 h 144"/>
              <a:gd name="T32" fmla="*/ 176 w 176"/>
              <a:gd name="T33" fmla="*/ 16 h 144"/>
              <a:gd name="T34" fmla="*/ 160 w 176"/>
              <a:gd name="T35" fmla="*/ 0 h 144"/>
              <a:gd name="T36" fmla="*/ 16 w 176"/>
              <a:gd name="T37" fmla="*/ 0 h 144"/>
              <a:gd name="T38" fmla="*/ 0 w 176"/>
              <a:gd name="T39" fmla="*/ 16 h 144"/>
              <a:gd name="T40" fmla="*/ 16 w 176"/>
              <a:gd name="T41" fmla="*/ 32 h 144"/>
              <a:gd name="T42" fmla="*/ 16 w 176"/>
              <a:gd name="T43" fmla="*/ 8 h 144"/>
              <a:gd name="T44" fmla="*/ 160 w 176"/>
              <a:gd name="T45" fmla="*/ 8 h 144"/>
              <a:gd name="T46" fmla="*/ 168 w 176"/>
              <a:gd name="T47" fmla="*/ 16 h 144"/>
              <a:gd name="T48" fmla="*/ 160 w 176"/>
              <a:gd name="T49" fmla="*/ 24 h 144"/>
              <a:gd name="T50" fmla="*/ 16 w 176"/>
              <a:gd name="T51" fmla="*/ 24 h 144"/>
              <a:gd name="T52" fmla="*/ 8 w 176"/>
              <a:gd name="T53" fmla="*/ 16 h 144"/>
              <a:gd name="T54" fmla="*/ 16 w 176"/>
              <a:gd name="T55" fmla="*/ 8 h 144"/>
              <a:gd name="T56" fmla="*/ 160 w 176"/>
              <a:gd name="T57" fmla="*/ 112 h 144"/>
              <a:gd name="T58" fmla="*/ 16 w 176"/>
              <a:gd name="T59" fmla="*/ 112 h 144"/>
              <a:gd name="T60" fmla="*/ 0 w 176"/>
              <a:gd name="T61" fmla="*/ 128 h 144"/>
              <a:gd name="T62" fmla="*/ 16 w 176"/>
              <a:gd name="T63" fmla="*/ 144 h 144"/>
              <a:gd name="T64" fmla="*/ 160 w 176"/>
              <a:gd name="T65" fmla="*/ 144 h 144"/>
              <a:gd name="T66" fmla="*/ 176 w 176"/>
              <a:gd name="T67" fmla="*/ 128 h 144"/>
              <a:gd name="T68" fmla="*/ 160 w 176"/>
              <a:gd name="T69" fmla="*/ 112 h 144"/>
              <a:gd name="T70" fmla="*/ 160 w 176"/>
              <a:gd name="T71" fmla="*/ 136 h 144"/>
              <a:gd name="T72" fmla="*/ 16 w 176"/>
              <a:gd name="T73" fmla="*/ 136 h 144"/>
              <a:gd name="T74" fmla="*/ 8 w 176"/>
              <a:gd name="T75" fmla="*/ 128 h 144"/>
              <a:gd name="T76" fmla="*/ 16 w 176"/>
              <a:gd name="T77" fmla="*/ 120 h 144"/>
              <a:gd name="T78" fmla="*/ 160 w 176"/>
              <a:gd name="T79" fmla="*/ 120 h 144"/>
              <a:gd name="T80" fmla="*/ 168 w 176"/>
              <a:gd name="T81" fmla="*/ 128 h 144"/>
              <a:gd name="T82" fmla="*/ 160 w 176"/>
              <a:gd name="T8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44">
                <a:moveTo>
                  <a:pt x="16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moveTo>
                  <a:pt x="16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moveTo>
                  <a:pt x="16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moveTo>
                  <a:pt x="160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3" name="Freeform 87"/>
          <p:cNvSpPr>
            <a:spLocks noEditPoints="1"/>
          </p:cNvSpPr>
          <p:nvPr/>
        </p:nvSpPr>
        <p:spPr bwMode="auto">
          <a:xfrm>
            <a:off x="5019676" y="5132388"/>
            <a:ext cx="320675" cy="261938"/>
          </a:xfrm>
          <a:custGeom>
            <a:avLst/>
            <a:gdLst>
              <a:gd name="T0" fmla="*/ 0 w 176"/>
              <a:gd name="T1" fmla="*/ 128 h 144"/>
              <a:gd name="T2" fmla="*/ 32 w 176"/>
              <a:gd name="T3" fmla="*/ 128 h 144"/>
              <a:gd name="T4" fmla="*/ 16 w 176"/>
              <a:gd name="T5" fmla="*/ 136 h 144"/>
              <a:gd name="T6" fmla="*/ 16 w 176"/>
              <a:gd name="T7" fmla="*/ 120 h 144"/>
              <a:gd name="T8" fmla="*/ 16 w 176"/>
              <a:gd name="T9" fmla="*/ 136 h 144"/>
              <a:gd name="T10" fmla="*/ 160 w 176"/>
              <a:gd name="T11" fmla="*/ 32 h 144"/>
              <a:gd name="T12" fmla="*/ 160 w 176"/>
              <a:gd name="T13" fmla="*/ 0 h 144"/>
              <a:gd name="T14" fmla="*/ 48 w 176"/>
              <a:gd name="T15" fmla="*/ 16 h 144"/>
              <a:gd name="T16" fmla="*/ 64 w 176"/>
              <a:gd name="T17" fmla="*/ 8 h 144"/>
              <a:gd name="T18" fmla="*/ 168 w 176"/>
              <a:gd name="T19" fmla="*/ 16 h 144"/>
              <a:gd name="T20" fmla="*/ 64 w 176"/>
              <a:gd name="T21" fmla="*/ 24 h 144"/>
              <a:gd name="T22" fmla="*/ 64 w 176"/>
              <a:gd name="T23" fmla="*/ 8 h 144"/>
              <a:gd name="T24" fmla="*/ 64 w 176"/>
              <a:gd name="T25" fmla="*/ 112 h 144"/>
              <a:gd name="T26" fmla="*/ 64 w 176"/>
              <a:gd name="T27" fmla="*/ 144 h 144"/>
              <a:gd name="T28" fmla="*/ 176 w 176"/>
              <a:gd name="T29" fmla="*/ 128 h 144"/>
              <a:gd name="T30" fmla="*/ 160 w 176"/>
              <a:gd name="T31" fmla="*/ 136 h 144"/>
              <a:gd name="T32" fmla="*/ 56 w 176"/>
              <a:gd name="T33" fmla="*/ 128 h 144"/>
              <a:gd name="T34" fmla="*/ 160 w 176"/>
              <a:gd name="T35" fmla="*/ 120 h 144"/>
              <a:gd name="T36" fmla="*/ 160 w 176"/>
              <a:gd name="T37" fmla="*/ 136 h 144"/>
              <a:gd name="T38" fmla="*/ 64 w 176"/>
              <a:gd name="T39" fmla="*/ 56 h 144"/>
              <a:gd name="T40" fmla="*/ 64 w 176"/>
              <a:gd name="T41" fmla="*/ 88 h 144"/>
              <a:gd name="T42" fmla="*/ 176 w 176"/>
              <a:gd name="T43" fmla="*/ 72 h 144"/>
              <a:gd name="T44" fmla="*/ 160 w 176"/>
              <a:gd name="T45" fmla="*/ 80 h 144"/>
              <a:gd name="T46" fmla="*/ 56 w 176"/>
              <a:gd name="T47" fmla="*/ 72 h 144"/>
              <a:gd name="T48" fmla="*/ 160 w 176"/>
              <a:gd name="T49" fmla="*/ 64 h 144"/>
              <a:gd name="T50" fmla="*/ 160 w 176"/>
              <a:gd name="T51" fmla="*/ 80 h 144"/>
              <a:gd name="T52" fmla="*/ 0 w 176"/>
              <a:gd name="T53" fmla="*/ 72 h 144"/>
              <a:gd name="T54" fmla="*/ 32 w 176"/>
              <a:gd name="T55" fmla="*/ 72 h 144"/>
              <a:gd name="T56" fmla="*/ 16 w 176"/>
              <a:gd name="T57" fmla="*/ 80 h 144"/>
              <a:gd name="T58" fmla="*/ 16 w 176"/>
              <a:gd name="T59" fmla="*/ 64 h 144"/>
              <a:gd name="T60" fmla="*/ 16 w 176"/>
              <a:gd name="T61" fmla="*/ 80 h 144"/>
              <a:gd name="T62" fmla="*/ 0 w 176"/>
              <a:gd name="T63" fmla="*/ 16 h 144"/>
              <a:gd name="T64" fmla="*/ 32 w 176"/>
              <a:gd name="T65" fmla="*/ 16 h 144"/>
              <a:gd name="T66" fmla="*/ 16 w 176"/>
              <a:gd name="T67" fmla="*/ 24 h 144"/>
              <a:gd name="T68" fmla="*/ 16 w 176"/>
              <a:gd name="T69" fmla="*/ 8 h 144"/>
              <a:gd name="T70" fmla="*/ 16 w 176"/>
              <a:gd name="T71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6" y="112"/>
                </a:move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25" y="144"/>
                  <a:pt x="32" y="137"/>
                  <a:pt x="32" y="128"/>
                </a:cubicBezTo>
                <a:cubicBezTo>
                  <a:pt x="32" y="119"/>
                  <a:pt x="25" y="112"/>
                  <a:pt x="16" y="112"/>
                </a:cubicBezTo>
                <a:moveTo>
                  <a:pt x="16" y="136"/>
                </a:move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20" y="120"/>
                  <a:pt x="24" y="124"/>
                  <a:pt x="24" y="128"/>
                </a:cubicBezTo>
                <a:cubicBezTo>
                  <a:pt x="24" y="132"/>
                  <a:pt x="20" y="136"/>
                  <a:pt x="16" y="136"/>
                </a:cubicBezTo>
                <a:moveTo>
                  <a:pt x="64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25"/>
                  <a:pt x="55" y="32"/>
                  <a:pt x="64" y="32"/>
                </a:cubicBezTo>
                <a:moveTo>
                  <a:pt x="64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0" y="24"/>
                  <a:pt x="56" y="20"/>
                  <a:pt x="56" y="16"/>
                </a:cubicBezTo>
                <a:cubicBezTo>
                  <a:pt x="56" y="12"/>
                  <a:pt x="60" y="8"/>
                  <a:pt x="64" y="8"/>
                </a:cubicBezTo>
                <a:moveTo>
                  <a:pt x="160" y="112"/>
                </a:moveTo>
                <a:cubicBezTo>
                  <a:pt x="64" y="112"/>
                  <a:pt x="64" y="112"/>
                  <a:pt x="64" y="112"/>
                </a:cubicBezTo>
                <a:cubicBezTo>
                  <a:pt x="55" y="112"/>
                  <a:pt x="48" y="119"/>
                  <a:pt x="48" y="128"/>
                </a:cubicBezTo>
                <a:cubicBezTo>
                  <a:pt x="48" y="137"/>
                  <a:pt x="55" y="144"/>
                  <a:pt x="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moveTo>
                  <a:pt x="160" y="136"/>
                </a:moveTo>
                <a:cubicBezTo>
                  <a:pt x="64" y="136"/>
                  <a:pt x="64" y="136"/>
                  <a:pt x="64" y="136"/>
                </a:cubicBezTo>
                <a:cubicBezTo>
                  <a:pt x="60" y="136"/>
                  <a:pt x="56" y="132"/>
                  <a:pt x="56" y="128"/>
                </a:cubicBezTo>
                <a:cubicBezTo>
                  <a:pt x="56" y="124"/>
                  <a:pt x="60" y="120"/>
                  <a:pt x="64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moveTo>
                  <a:pt x="160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55" y="56"/>
                  <a:pt x="48" y="63"/>
                  <a:pt x="48" y="72"/>
                </a:cubicBezTo>
                <a:cubicBezTo>
                  <a:pt x="48" y="81"/>
                  <a:pt x="55" y="88"/>
                  <a:pt x="64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moveTo>
                  <a:pt x="160" y="80"/>
                </a:moveTo>
                <a:cubicBezTo>
                  <a:pt x="64" y="80"/>
                  <a:pt x="64" y="80"/>
                  <a:pt x="64" y="80"/>
                </a:cubicBezTo>
                <a:cubicBezTo>
                  <a:pt x="60" y="80"/>
                  <a:pt x="56" y="76"/>
                  <a:pt x="56" y="72"/>
                </a:cubicBezTo>
                <a:cubicBezTo>
                  <a:pt x="56" y="68"/>
                  <a:pt x="60" y="64"/>
                  <a:pt x="64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moveTo>
                  <a:pt x="16" y="56"/>
                </a:move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25" y="88"/>
                  <a:pt x="32" y="81"/>
                  <a:pt x="32" y="72"/>
                </a:cubicBezTo>
                <a:cubicBezTo>
                  <a:pt x="32" y="63"/>
                  <a:pt x="25" y="56"/>
                  <a:pt x="16" y="56"/>
                </a:cubicBezTo>
                <a:moveTo>
                  <a:pt x="16" y="80"/>
                </a:move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20" y="64"/>
                  <a:pt x="24" y="68"/>
                  <a:pt x="24" y="72"/>
                </a:cubicBezTo>
                <a:cubicBezTo>
                  <a:pt x="24" y="76"/>
                  <a:pt x="20" y="80"/>
                  <a:pt x="16" y="80"/>
                </a:cubicBezTo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moveTo>
                  <a:pt x="16" y="24"/>
                </a:move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cubicBezTo>
                  <a:pt x="24" y="20"/>
                  <a:pt x="20" y="24"/>
                  <a:pt x="16" y="2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4" name="Freeform 88"/>
          <p:cNvSpPr>
            <a:spLocks noEditPoints="1"/>
          </p:cNvSpPr>
          <p:nvPr/>
        </p:nvSpPr>
        <p:spPr bwMode="auto">
          <a:xfrm>
            <a:off x="5630864" y="5132388"/>
            <a:ext cx="320675" cy="261938"/>
          </a:xfrm>
          <a:custGeom>
            <a:avLst/>
            <a:gdLst>
              <a:gd name="T0" fmla="*/ 12 w 176"/>
              <a:gd name="T1" fmla="*/ 80 h 144"/>
              <a:gd name="T2" fmla="*/ 0 w 176"/>
              <a:gd name="T3" fmla="*/ 92 h 144"/>
              <a:gd name="T4" fmla="*/ 12 w 176"/>
              <a:gd name="T5" fmla="*/ 104 h 144"/>
              <a:gd name="T6" fmla="*/ 24 w 176"/>
              <a:gd name="T7" fmla="*/ 92 h 144"/>
              <a:gd name="T8" fmla="*/ 12 w 176"/>
              <a:gd name="T9" fmla="*/ 80 h 144"/>
              <a:gd name="T10" fmla="*/ 12 w 176"/>
              <a:gd name="T11" fmla="*/ 40 h 144"/>
              <a:gd name="T12" fmla="*/ 0 w 176"/>
              <a:gd name="T13" fmla="*/ 52 h 144"/>
              <a:gd name="T14" fmla="*/ 12 w 176"/>
              <a:gd name="T15" fmla="*/ 64 h 144"/>
              <a:gd name="T16" fmla="*/ 24 w 176"/>
              <a:gd name="T17" fmla="*/ 52 h 144"/>
              <a:gd name="T18" fmla="*/ 12 w 176"/>
              <a:gd name="T19" fmla="*/ 40 h 144"/>
              <a:gd name="T20" fmla="*/ 12 w 176"/>
              <a:gd name="T21" fmla="*/ 120 h 144"/>
              <a:gd name="T22" fmla="*/ 0 w 176"/>
              <a:gd name="T23" fmla="*/ 132 h 144"/>
              <a:gd name="T24" fmla="*/ 12 w 176"/>
              <a:gd name="T25" fmla="*/ 144 h 144"/>
              <a:gd name="T26" fmla="*/ 24 w 176"/>
              <a:gd name="T27" fmla="*/ 132 h 144"/>
              <a:gd name="T28" fmla="*/ 12 w 176"/>
              <a:gd name="T29" fmla="*/ 120 h 144"/>
              <a:gd name="T30" fmla="*/ 44 w 176"/>
              <a:gd name="T31" fmla="*/ 16 h 144"/>
              <a:gd name="T32" fmla="*/ 172 w 176"/>
              <a:gd name="T33" fmla="*/ 16 h 144"/>
              <a:gd name="T34" fmla="*/ 176 w 176"/>
              <a:gd name="T35" fmla="*/ 12 h 144"/>
              <a:gd name="T36" fmla="*/ 172 w 176"/>
              <a:gd name="T37" fmla="*/ 8 h 144"/>
              <a:gd name="T38" fmla="*/ 44 w 176"/>
              <a:gd name="T39" fmla="*/ 8 h 144"/>
              <a:gd name="T40" fmla="*/ 40 w 176"/>
              <a:gd name="T41" fmla="*/ 12 h 144"/>
              <a:gd name="T42" fmla="*/ 44 w 176"/>
              <a:gd name="T43" fmla="*/ 16 h 144"/>
              <a:gd name="T44" fmla="*/ 172 w 176"/>
              <a:gd name="T45" fmla="*/ 128 h 144"/>
              <a:gd name="T46" fmla="*/ 44 w 176"/>
              <a:gd name="T47" fmla="*/ 128 h 144"/>
              <a:gd name="T48" fmla="*/ 40 w 176"/>
              <a:gd name="T49" fmla="*/ 132 h 144"/>
              <a:gd name="T50" fmla="*/ 44 w 176"/>
              <a:gd name="T51" fmla="*/ 136 h 144"/>
              <a:gd name="T52" fmla="*/ 172 w 176"/>
              <a:gd name="T53" fmla="*/ 136 h 144"/>
              <a:gd name="T54" fmla="*/ 176 w 176"/>
              <a:gd name="T55" fmla="*/ 132 h 144"/>
              <a:gd name="T56" fmla="*/ 172 w 176"/>
              <a:gd name="T57" fmla="*/ 128 h 144"/>
              <a:gd name="T58" fmla="*/ 12 w 176"/>
              <a:gd name="T59" fmla="*/ 0 h 144"/>
              <a:gd name="T60" fmla="*/ 0 w 176"/>
              <a:gd name="T61" fmla="*/ 12 h 144"/>
              <a:gd name="T62" fmla="*/ 12 w 176"/>
              <a:gd name="T63" fmla="*/ 24 h 144"/>
              <a:gd name="T64" fmla="*/ 24 w 176"/>
              <a:gd name="T65" fmla="*/ 12 h 144"/>
              <a:gd name="T66" fmla="*/ 12 w 176"/>
              <a:gd name="T67" fmla="*/ 0 h 144"/>
              <a:gd name="T68" fmla="*/ 172 w 176"/>
              <a:gd name="T69" fmla="*/ 48 h 144"/>
              <a:gd name="T70" fmla="*/ 44 w 176"/>
              <a:gd name="T71" fmla="*/ 48 h 144"/>
              <a:gd name="T72" fmla="*/ 40 w 176"/>
              <a:gd name="T73" fmla="*/ 52 h 144"/>
              <a:gd name="T74" fmla="*/ 44 w 176"/>
              <a:gd name="T75" fmla="*/ 56 h 144"/>
              <a:gd name="T76" fmla="*/ 172 w 176"/>
              <a:gd name="T77" fmla="*/ 56 h 144"/>
              <a:gd name="T78" fmla="*/ 176 w 176"/>
              <a:gd name="T79" fmla="*/ 52 h 144"/>
              <a:gd name="T80" fmla="*/ 172 w 176"/>
              <a:gd name="T81" fmla="*/ 48 h 144"/>
              <a:gd name="T82" fmla="*/ 172 w 176"/>
              <a:gd name="T83" fmla="*/ 88 h 144"/>
              <a:gd name="T84" fmla="*/ 44 w 176"/>
              <a:gd name="T85" fmla="*/ 88 h 144"/>
              <a:gd name="T86" fmla="*/ 40 w 176"/>
              <a:gd name="T87" fmla="*/ 92 h 144"/>
              <a:gd name="T88" fmla="*/ 44 w 176"/>
              <a:gd name="T89" fmla="*/ 96 h 144"/>
              <a:gd name="T90" fmla="*/ 172 w 176"/>
              <a:gd name="T91" fmla="*/ 96 h 144"/>
              <a:gd name="T92" fmla="*/ 176 w 176"/>
              <a:gd name="T93" fmla="*/ 92 h 144"/>
              <a:gd name="T94" fmla="*/ 172 w 176"/>
              <a:gd name="T95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44">
                <a:moveTo>
                  <a:pt x="12" y="80"/>
                </a:moveTo>
                <a:cubicBezTo>
                  <a:pt x="5" y="80"/>
                  <a:pt x="0" y="85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9" y="104"/>
                  <a:pt x="24" y="99"/>
                  <a:pt x="24" y="92"/>
                </a:cubicBezTo>
                <a:cubicBezTo>
                  <a:pt x="24" y="85"/>
                  <a:pt x="19" y="80"/>
                  <a:pt x="12" y="80"/>
                </a:cubicBezTo>
                <a:moveTo>
                  <a:pt x="12" y="40"/>
                </a:moveTo>
                <a:cubicBezTo>
                  <a:pt x="5" y="40"/>
                  <a:pt x="0" y="45"/>
                  <a:pt x="0" y="52"/>
                </a:cubicBezTo>
                <a:cubicBezTo>
                  <a:pt x="0" y="59"/>
                  <a:pt x="5" y="64"/>
                  <a:pt x="12" y="64"/>
                </a:cubicBezTo>
                <a:cubicBezTo>
                  <a:pt x="19" y="64"/>
                  <a:pt x="24" y="59"/>
                  <a:pt x="24" y="52"/>
                </a:cubicBezTo>
                <a:cubicBezTo>
                  <a:pt x="24" y="45"/>
                  <a:pt x="19" y="40"/>
                  <a:pt x="12" y="40"/>
                </a:cubicBezTo>
                <a:moveTo>
                  <a:pt x="12" y="120"/>
                </a:moveTo>
                <a:cubicBezTo>
                  <a:pt x="5" y="120"/>
                  <a:pt x="0" y="125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9" y="144"/>
                  <a:pt x="24" y="139"/>
                  <a:pt x="24" y="132"/>
                </a:cubicBezTo>
                <a:cubicBezTo>
                  <a:pt x="24" y="125"/>
                  <a:pt x="19" y="120"/>
                  <a:pt x="12" y="120"/>
                </a:cubicBezTo>
                <a:moveTo>
                  <a:pt x="44" y="16"/>
                </a:move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4"/>
                  <a:pt x="176" y="12"/>
                </a:cubicBezTo>
                <a:cubicBezTo>
                  <a:pt x="176" y="10"/>
                  <a:pt x="174" y="8"/>
                  <a:pt x="172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0" y="10"/>
                  <a:pt x="40" y="12"/>
                </a:cubicBezTo>
                <a:cubicBezTo>
                  <a:pt x="40" y="14"/>
                  <a:pt x="42" y="16"/>
                  <a:pt x="44" y="16"/>
                </a:cubicBezTo>
                <a:moveTo>
                  <a:pt x="172" y="128"/>
                </a:moveTo>
                <a:cubicBezTo>
                  <a:pt x="44" y="128"/>
                  <a:pt x="44" y="128"/>
                  <a:pt x="44" y="128"/>
                </a:cubicBezTo>
                <a:cubicBezTo>
                  <a:pt x="42" y="128"/>
                  <a:pt x="40" y="130"/>
                  <a:pt x="40" y="132"/>
                </a:cubicBezTo>
                <a:cubicBezTo>
                  <a:pt x="40" y="134"/>
                  <a:pt x="42" y="136"/>
                  <a:pt x="44" y="136"/>
                </a:cubicBezTo>
                <a:cubicBezTo>
                  <a:pt x="172" y="136"/>
                  <a:pt x="172" y="136"/>
                  <a:pt x="172" y="136"/>
                </a:cubicBezTo>
                <a:cubicBezTo>
                  <a:pt x="174" y="136"/>
                  <a:pt x="176" y="134"/>
                  <a:pt x="176" y="132"/>
                </a:cubicBezTo>
                <a:cubicBezTo>
                  <a:pt x="176" y="130"/>
                  <a:pt x="174" y="128"/>
                  <a:pt x="172" y="128"/>
                </a:cubicBezTo>
                <a:moveTo>
                  <a:pt x="12" y="0"/>
                </a:move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moveTo>
                  <a:pt x="172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6" y="54"/>
                  <a:pt x="176" y="52"/>
                </a:cubicBezTo>
                <a:cubicBezTo>
                  <a:pt x="176" y="50"/>
                  <a:pt x="174" y="48"/>
                  <a:pt x="172" y="48"/>
                </a:cubicBezTo>
                <a:moveTo>
                  <a:pt x="172" y="88"/>
                </a:moveTo>
                <a:cubicBezTo>
                  <a:pt x="44" y="88"/>
                  <a:pt x="44" y="88"/>
                  <a:pt x="44" y="88"/>
                </a:cubicBezTo>
                <a:cubicBezTo>
                  <a:pt x="42" y="88"/>
                  <a:pt x="40" y="90"/>
                  <a:pt x="40" y="92"/>
                </a:cubicBezTo>
                <a:cubicBezTo>
                  <a:pt x="40" y="94"/>
                  <a:pt x="42" y="96"/>
                  <a:pt x="4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0"/>
                  <a:pt x="174" y="88"/>
                  <a:pt x="172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5" name="Freeform 89"/>
          <p:cNvSpPr>
            <a:spLocks noEditPoints="1"/>
          </p:cNvSpPr>
          <p:nvPr/>
        </p:nvSpPr>
        <p:spPr bwMode="auto">
          <a:xfrm>
            <a:off x="6242051" y="5132388"/>
            <a:ext cx="320675" cy="261938"/>
          </a:xfrm>
          <a:custGeom>
            <a:avLst/>
            <a:gdLst>
              <a:gd name="T0" fmla="*/ 160 w 176"/>
              <a:gd name="T1" fmla="*/ 16 h 144"/>
              <a:gd name="T2" fmla="*/ 88 w 176"/>
              <a:gd name="T3" fmla="*/ 16 h 144"/>
              <a:gd name="T4" fmla="*/ 56 w 176"/>
              <a:gd name="T5" fmla="*/ 0 h 144"/>
              <a:gd name="T6" fmla="*/ 16 w 176"/>
              <a:gd name="T7" fmla="*/ 0 h 144"/>
              <a:gd name="T8" fmla="*/ 0 w 176"/>
              <a:gd name="T9" fmla="*/ 16 h 144"/>
              <a:gd name="T10" fmla="*/ 0 w 176"/>
              <a:gd name="T11" fmla="*/ 128 h 144"/>
              <a:gd name="T12" fmla="*/ 16 w 176"/>
              <a:gd name="T13" fmla="*/ 144 h 144"/>
              <a:gd name="T14" fmla="*/ 160 w 176"/>
              <a:gd name="T15" fmla="*/ 144 h 144"/>
              <a:gd name="T16" fmla="*/ 176 w 176"/>
              <a:gd name="T17" fmla="*/ 128 h 144"/>
              <a:gd name="T18" fmla="*/ 176 w 176"/>
              <a:gd name="T19" fmla="*/ 32 h 144"/>
              <a:gd name="T20" fmla="*/ 160 w 176"/>
              <a:gd name="T21" fmla="*/ 16 h 144"/>
              <a:gd name="T22" fmla="*/ 168 w 176"/>
              <a:gd name="T23" fmla="*/ 128 h 144"/>
              <a:gd name="T24" fmla="*/ 160 w 176"/>
              <a:gd name="T25" fmla="*/ 136 h 144"/>
              <a:gd name="T26" fmla="*/ 16 w 176"/>
              <a:gd name="T27" fmla="*/ 136 h 144"/>
              <a:gd name="T28" fmla="*/ 8 w 176"/>
              <a:gd name="T29" fmla="*/ 128 h 144"/>
              <a:gd name="T30" fmla="*/ 8 w 176"/>
              <a:gd name="T31" fmla="*/ 48 h 144"/>
              <a:gd name="T32" fmla="*/ 168 w 176"/>
              <a:gd name="T33" fmla="*/ 48 h 144"/>
              <a:gd name="T34" fmla="*/ 168 w 176"/>
              <a:gd name="T35" fmla="*/ 128 h 144"/>
              <a:gd name="T36" fmla="*/ 168 w 176"/>
              <a:gd name="T37" fmla="*/ 40 h 144"/>
              <a:gd name="T38" fmla="*/ 8 w 176"/>
              <a:gd name="T39" fmla="*/ 40 h 144"/>
              <a:gd name="T40" fmla="*/ 8 w 176"/>
              <a:gd name="T41" fmla="*/ 16 h 144"/>
              <a:gd name="T42" fmla="*/ 16 w 176"/>
              <a:gd name="T43" fmla="*/ 8 h 144"/>
              <a:gd name="T44" fmla="*/ 56 w 176"/>
              <a:gd name="T45" fmla="*/ 8 h 144"/>
              <a:gd name="T46" fmla="*/ 88 w 176"/>
              <a:gd name="T47" fmla="*/ 24 h 144"/>
              <a:gd name="T48" fmla="*/ 160 w 176"/>
              <a:gd name="T49" fmla="*/ 24 h 144"/>
              <a:gd name="T50" fmla="*/ 168 w 176"/>
              <a:gd name="T51" fmla="*/ 32 h 144"/>
              <a:gd name="T52" fmla="*/ 168 w 176"/>
              <a:gd name="T53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44"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6" name="Freeform 90"/>
          <p:cNvSpPr>
            <a:spLocks noEditPoints="1"/>
          </p:cNvSpPr>
          <p:nvPr/>
        </p:nvSpPr>
        <p:spPr bwMode="auto">
          <a:xfrm>
            <a:off x="6853239" y="5118102"/>
            <a:ext cx="320675" cy="290513"/>
          </a:xfrm>
          <a:custGeom>
            <a:avLst/>
            <a:gdLst>
              <a:gd name="T0" fmla="*/ 128 w 176"/>
              <a:gd name="T1" fmla="*/ 48 h 160"/>
              <a:gd name="T2" fmla="*/ 80 w 176"/>
              <a:gd name="T3" fmla="*/ 48 h 160"/>
              <a:gd name="T4" fmla="*/ 48 w 176"/>
              <a:gd name="T5" fmla="*/ 32 h 160"/>
              <a:gd name="T6" fmla="*/ 16 w 176"/>
              <a:gd name="T7" fmla="*/ 32 h 160"/>
              <a:gd name="T8" fmla="*/ 0 w 176"/>
              <a:gd name="T9" fmla="*/ 48 h 160"/>
              <a:gd name="T10" fmla="*/ 0 w 176"/>
              <a:gd name="T11" fmla="*/ 144 h 160"/>
              <a:gd name="T12" fmla="*/ 16 w 176"/>
              <a:gd name="T13" fmla="*/ 160 h 160"/>
              <a:gd name="T14" fmla="*/ 128 w 176"/>
              <a:gd name="T15" fmla="*/ 160 h 160"/>
              <a:gd name="T16" fmla="*/ 144 w 176"/>
              <a:gd name="T17" fmla="*/ 144 h 160"/>
              <a:gd name="T18" fmla="*/ 144 w 176"/>
              <a:gd name="T19" fmla="*/ 64 h 160"/>
              <a:gd name="T20" fmla="*/ 128 w 176"/>
              <a:gd name="T21" fmla="*/ 48 h 160"/>
              <a:gd name="T22" fmla="*/ 136 w 176"/>
              <a:gd name="T23" fmla="*/ 144 h 160"/>
              <a:gd name="T24" fmla="*/ 128 w 176"/>
              <a:gd name="T25" fmla="*/ 152 h 160"/>
              <a:gd name="T26" fmla="*/ 16 w 176"/>
              <a:gd name="T27" fmla="*/ 152 h 160"/>
              <a:gd name="T28" fmla="*/ 8 w 176"/>
              <a:gd name="T29" fmla="*/ 144 h 160"/>
              <a:gd name="T30" fmla="*/ 8 w 176"/>
              <a:gd name="T31" fmla="*/ 80 h 160"/>
              <a:gd name="T32" fmla="*/ 136 w 176"/>
              <a:gd name="T33" fmla="*/ 80 h 160"/>
              <a:gd name="T34" fmla="*/ 136 w 176"/>
              <a:gd name="T35" fmla="*/ 144 h 160"/>
              <a:gd name="T36" fmla="*/ 136 w 176"/>
              <a:gd name="T37" fmla="*/ 72 h 160"/>
              <a:gd name="T38" fmla="*/ 8 w 176"/>
              <a:gd name="T39" fmla="*/ 72 h 160"/>
              <a:gd name="T40" fmla="*/ 8 w 176"/>
              <a:gd name="T41" fmla="*/ 48 h 160"/>
              <a:gd name="T42" fmla="*/ 16 w 176"/>
              <a:gd name="T43" fmla="*/ 40 h 160"/>
              <a:gd name="T44" fmla="*/ 48 w 176"/>
              <a:gd name="T45" fmla="*/ 40 h 160"/>
              <a:gd name="T46" fmla="*/ 80 w 176"/>
              <a:gd name="T47" fmla="*/ 56 h 160"/>
              <a:gd name="T48" fmla="*/ 128 w 176"/>
              <a:gd name="T49" fmla="*/ 56 h 160"/>
              <a:gd name="T50" fmla="*/ 136 w 176"/>
              <a:gd name="T51" fmla="*/ 64 h 160"/>
              <a:gd name="T52" fmla="*/ 136 w 176"/>
              <a:gd name="T53" fmla="*/ 72 h 160"/>
              <a:gd name="T54" fmla="*/ 160 w 176"/>
              <a:gd name="T55" fmla="*/ 16 h 160"/>
              <a:gd name="T56" fmla="*/ 112 w 176"/>
              <a:gd name="T57" fmla="*/ 16 h 160"/>
              <a:gd name="T58" fmla="*/ 80 w 176"/>
              <a:gd name="T59" fmla="*/ 0 h 160"/>
              <a:gd name="T60" fmla="*/ 48 w 176"/>
              <a:gd name="T61" fmla="*/ 0 h 160"/>
              <a:gd name="T62" fmla="*/ 32 w 176"/>
              <a:gd name="T63" fmla="*/ 16 h 160"/>
              <a:gd name="T64" fmla="*/ 32 w 176"/>
              <a:gd name="T65" fmla="*/ 20 h 160"/>
              <a:gd name="T66" fmla="*/ 36 w 176"/>
              <a:gd name="T67" fmla="*/ 24 h 160"/>
              <a:gd name="T68" fmla="*/ 40 w 176"/>
              <a:gd name="T69" fmla="*/ 20 h 160"/>
              <a:gd name="T70" fmla="*/ 40 w 176"/>
              <a:gd name="T71" fmla="*/ 16 h 160"/>
              <a:gd name="T72" fmla="*/ 48 w 176"/>
              <a:gd name="T73" fmla="*/ 8 h 160"/>
              <a:gd name="T74" fmla="*/ 80 w 176"/>
              <a:gd name="T75" fmla="*/ 8 h 160"/>
              <a:gd name="T76" fmla="*/ 112 w 176"/>
              <a:gd name="T77" fmla="*/ 24 h 160"/>
              <a:gd name="T78" fmla="*/ 160 w 176"/>
              <a:gd name="T79" fmla="*/ 24 h 160"/>
              <a:gd name="T80" fmla="*/ 168 w 176"/>
              <a:gd name="T81" fmla="*/ 32 h 160"/>
              <a:gd name="T82" fmla="*/ 168 w 176"/>
              <a:gd name="T83" fmla="*/ 112 h 160"/>
              <a:gd name="T84" fmla="*/ 160 w 176"/>
              <a:gd name="T85" fmla="*/ 120 h 160"/>
              <a:gd name="T86" fmla="*/ 156 w 176"/>
              <a:gd name="T87" fmla="*/ 120 h 160"/>
              <a:gd name="T88" fmla="*/ 152 w 176"/>
              <a:gd name="T89" fmla="*/ 124 h 160"/>
              <a:gd name="T90" fmla="*/ 156 w 176"/>
              <a:gd name="T91" fmla="*/ 128 h 160"/>
              <a:gd name="T92" fmla="*/ 160 w 176"/>
              <a:gd name="T93" fmla="*/ 128 h 160"/>
              <a:gd name="T94" fmla="*/ 176 w 176"/>
              <a:gd name="T95" fmla="*/ 112 h 160"/>
              <a:gd name="T96" fmla="*/ 176 w 176"/>
              <a:gd name="T97" fmla="*/ 32 h 160"/>
              <a:gd name="T98" fmla="*/ 160 w 176"/>
              <a:gd name="T9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128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64" y="48"/>
                  <a:pt x="64" y="32"/>
                  <a:pt x="4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7" y="160"/>
                  <a:pt x="144" y="153"/>
                  <a:pt x="144" y="14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55"/>
                  <a:pt x="137" y="48"/>
                  <a:pt x="128" y="48"/>
                </a:cubicBezTo>
                <a:moveTo>
                  <a:pt x="136" y="144"/>
                </a:moveTo>
                <a:cubicBezTo>
                  <a:pt x="136" y="148"/>
                  <a:pt x="132" y="152"/>
                  <a:pt x="12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44"/>
                </a:lnTo>
                <a:close/>
                <a:moveTo>
                  <a:pt x="13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56"/>
                  <a:pt x="80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6" y="60"/>
                  <a:pt x="136" y="64"/>
                </a:cubicBezTo>
                <a:lnTo>
                  <a:pt x="136" y="72"/>
                </a:lnTo>
                <a:close/>
                <a:moveTo>
                  <a:pt x="160" y="16"/>
                </a:moveTo>
                <a:cubicBezTo>
                  <a:pt x="112" y="16"/>
                  <a:pt x="112" y="16"/>
                  <a:pt x="112" y="16"/>
                </a:cubicBezTo>
                <a:cubicBezTo>
                  <a:pt x="96" y="16"/>
                  <a:pt x="96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2" y="8"/>
                  <a:pt x="92" y="24"/>
                  <a:pt x="112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6"/>
                  <a:pt x="164" y="120"/>
                  <a:pt x="160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7" name="Freeform 91"/>
          <p:cNvSpPr>
            <a:spLocks noEditPoints="1"/>
          </p:cNvSpPr>
          <p:nvPr/>
        </p:nvSpPr>
        <p:spPr bwMode="auto">
          <a:xfrm>
            <a:off x="7464426" y="5132388"/>
            <a:ext cx="320675" cy="261938"/>
          </a:xfrm>
          <a:custGeom>
            <a:avLst/>
            <a:gdLst>
              <a:gd name="T0" fmla="*/ 132 w 176"/>
              <a:gd name="T1" fmla="*/ 104 h 144"/>
              <a:gd name="T2" fmla="*/ 144 w 176"/>
              <a:gd name="T3" fmla="*/ 92 h 144"/>
              <a:gd name="T4" fmla="*/ 132 w 176"/>
              <a:gd name="T5" fmla="*/ 80 h 144"/>
              <a:gd name="T6" fmla="*/ 120 w 176"/>
              <a:gd name="T7" fmla="*/ 92 h 144"/>
              <a:gd name="T8" fmla="*/ 132 w 176"/>
              <a:gd name="T9" fmla="*/ 104 h 144"/>
              <a:gd name="T10" fmla="*/ 132 w 176"/>
              <a:gd name="T11" fmla="*/ 88 h 144"/>
              <a:gd name="T12" fmla="*/ 136 w 176"/>
              <a:gd name="T13" fmla="*/ 92 h 144"/>
              <a:gd name="T14" fmla="*/ 132 w 176"/>
              <a:gd name="T15" fmla="*/ 96 h 144"/>
              <a:gd name="T16" fmla="*/ 128 w 176"/>
              <a:gd name="T17" fmla="*/ 92 h 144"/>
              <a:gd name="T18" fmla="*/ 132 w 176"/>
              <a:gd name="T19" fmla="*/ 88 h 144"/>
              <a:gd name="T20" fmla="*/ 160 w 176"/>
              <a:gd name="T21" fmla="*/ 16 h 144"/>
              <a:gd name="T22" fmla="*/ 88 w 176"/>
              <a:gd name="T23" fmla="*/ 16 h 144"/>
              <a:gd name="T24" fmla="*/ 56 w 176"/>
              <a:gd name="T25" fmla="*/ 0 h 144"/>
              <a:gd name="T26" fmla="*/ 16 w 176"/>
              <a:gd name="T27" fmla="*/ 0 h 144"/>
              <a:gd name="T28" fmla="*/ 0 w 176"/>
              <a:gd name="T29" fmla="*/ 16 h 144"/>
              <a:gd name="T30" fmla="*/ 0 w 176"/>
              <a:gd name="T31" fmla="*/ 128 h 144"/>
              <a:gd name="T32" fmla="*/ 16 w 176"/>
              <a:gd name="T33" fmla="*/ 144 h 144"/>
              <a:gd name="T34" fmla="*/ 160 w 176"/>
              <a:gd name="T35" fmla="*/ 144 h 144"/>
              <a:gd name="T36" fmla="*/ 176 w 176"/>
              <a:gd name="T37" fmla="*/ 128 h 144"/>
              <a:gd name="T38" fmla="*/ 176 w 176"/>
              <a:gd name="T39" fmla="*/ 32 h 144"/>
              <a:gd name="T40" fmla="*/ 160 w 176"/>
              <a:gd name="T41" fmla="*/ 16 h 144"/>
              <a:gd name="T42" fmla="*/ 168 w 176"/>
              <a:gd name="T43" fmla="*/ 128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8 w 176"/>
              <a:gd name="T51" fmla="*/ 48 h 144"/>
              <a:gd name="T52" fmla="*/ 168 w 176"/>
              <a:gd name="T53" fmla="*/ 48 h 144"/>
              <a:gd name="T54" fmla="*/ 168 w 176"/>
              <a:gd name="T55" fmla="*/ 128 h 144"/>
              <a:gd name="T56" fmla="*/ 168 w 176"/>
              <a:gd name="T57" fmla="*/ 40 h 144"/>
              <a:gd name="T58" fmla="*/ 8 w 176"/>
              <a:gd name="T59" fmla="*/ 40 h 144"/>
              <a:gd name="T60" fmla="*/ 8 w 176"/>
              <a:gd name="T61" fmla="*/ 16 h 144"/>
              <a:gd name="T62" fmla="*/ 16 w 176"/>
              <a:gd name="T63" fmla="*/ 8 h 144"/>
              <a:gd name="T64" fmla="*/ 56 w 176"/>
              <a:gd name="T65" fmla="*/ 8 h 144"/>
              <a:gd name="T66" fmla="*/ 88 w 176"/>
              <a:gd name="T67" fmla="*/ 24 h 144"/>
              <a:gd name="T68" fmla="*/ 160 w 176"/>
              <a:gd name="T69" fmla="*/ 24 h 144"/>
              <a:gd name="T70" fmla="*/ 168 w 176"/>
              <a:gd name="T71" fmla="*/ 32 h 144"/>
              <a:gd name="T72" fmla="*/ 168 w 176"/>
              <a:gd name="T73" fmla="*/ 40 h 144"/>
              <a:gd name="T74" fmla="*/ 44 w 176"/>
              <a:gd name="T75" fmla="*/ 104 h 144"/>
              <a:gd name="T76" fmla="*/ 56 w 176"/>
              <a:gd name="T77" fmla="*/ 92 h 144"/>
              <a:gd name="T78" fmla="*/ 44 w 176"/>
              <a:gd name="T79" fmla="*/ 80 h 144"/>
              <a:gd name="T80" fmla="*/ 32 w 176"/>
              <a:gd name="T81" fmla="*/ 92 h 144"/>
              <a:gd name="T82" fmla="*/ 44 w 176"/>
              <a:gd name="T83" fmla="*/ 104 h 144"/>
              <a:gd name="T84" fmla="*/ 44 w 176"/>
              <a:gd name="T85" fmla="*/ 88 h 144"/>
              <a:gd name="T86" fmla="*/ 48 w 176"/>
              <a:gd name="T87" fmla="*/ 92 h 144"/>
              <a:gd name="T88" fmla="*/ 44 w 176"/>
              <a:gd name="T89" fmla="*/ 96 h 144"/>
              <a:gd name="T90" fmla="*/ 40 w 176"/>
              <a:gd name="T91" fmla="*/ 92 h 144"/>
              <a:gd name="T92" fmla="*/ 44 w 176"/>
              <a:gd name="T93" fmla="*/ 88 h 144"/>
              <a:gd name="T94" fmla="*/ 88 w 176"/>
              <a:gd name="T95" fmla="*/ 104 h 144"/>
              <a:gd name="T96" fmla="*/ 100 w 176"/>
              <a:gd name="T97" fmla="*/ 92 h 144"/>
              <a:gd name="T98" fmla="*/ 88 w 176"/>
              <a:gd name="T99" fmla="*/ 80 h 144"/>
              <a:gd name="T100" fmla="*/ 76 w 176"/>
              <a:gd name="T101" fmla="*/ 92 h 144"/>
              <a:gd name="T102" fmla="*/ 88 w 176"/>
              <a:gd name="T103" fmla="*/ 104 h 144"/>
              <a:gd name="T104" fmla="*/ 88 w 176"/>
              <a:gd name="T105" fmla="*/ 88 h 144"/>
              <a:gd name="T106" fmla="*/ 92 w 176"/>
              <a:gd name="T107" fmla="*/ 92 h 144"/>
              <a:gd name="T108" fmla="*/ 88 w 176"/>
              <a:gd name="T109" fmla="*/ 96 h 144"/>
              <a:gd name="T110" fmla="*/ 84 w 176"/>
              <a:gd name="T111" fmla="*/ 92 h 144"/>
              <a:gd name="T112" fmla="*/ 88 w 176"/>
              <a:gd name="T113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44">
                <a:moveTo>
                  <a:pt x="132" y="104"/>
                </a:moveTo>
                <a:cubicBezTo>
                  <a:pt x="139" y="104"/>
                  <a:pt x="144" y="99"/>
                  <a:pt x="144" y="92"/>
                </a:cubicBezTo>
                <a:cubicBezTo>
                  <a:pt x="144" y="85"/>
                  <a:pt x="139" y="80"/>
                  <a:pt x="132" y="80"/>
                </a:cubicBezTo>
                <a:cubicBezTo>
                  <a:pt x="125" y="80"/>
                  <a:pt x="120" y="85"/>
                  <a:pt x="120" y="92"/>
                </a:cubicBezTo>
                <a:cubicBezTo>
                  <a:pt x="120" y="99"/>
                  <a:pt x="125" y="104"/>
                  <a:pt x="132" y="104"/>
                </a:cubicBezTo>
                <a:moveTo>
                  <a:pt x="132" y="88"/>
                </a:moveTo>
                <a:cubicBezTo>
                  <a:pt x="134" y="88"/>
                  <a:pt x="136" y="90"/>
                  <a:pt x="136" y="92"/>
                </a:cubicBezTo>
                <a:cubicBezTo>
                  <a:pt x="136" y="94"/>
                  <a:pt x="134" y="96"/>
                  <a:pt x="132" y="96"/>
                </a:cubicBezTo>
                <a:cubicBezTo>
                  <a:pt x="130" y="96"/>
                  <a:pt x="128" y="94"/>
                  <a:pt x="128" y="92"/>
                </a:cubicBezTo>
                <a:cubicBezTo>
                  <a:pt x="128" y="90"/>
                  <a:pt x="130" y="88"/>
                  <a:pt x="132" y="88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  <a:moveTo>
                  <a:pt x="44" y="104"/>
                </a:moveTo>
                <a:cubicBezTo>
                  <a:pt x="51" y="104"/>
                  <a:pt x="56" y="99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7" y="80"/>
                  <a:pt x="32" y="85"/>
                  <a:pt x="32" y="92"/>
                </a:cubicBezTo>
                <a:cubicBezTo>
                  <a:pt x="32" y="99"/>
                  <a:pt x="37" y="104"/>
                  <a:pt x="44" y="104"/>
                </a:cubicBezTo>
                <a:moveTo>
                  <a:pt x="44" y="88"/>
                </a:moveTo>
                <a:cubicBezTo>
                  <a:pt x="46" y="88"/>
                  <a:pt x="48" y="90"/>
                  <a:pt x="48" y="92"/>
                </a:cubicBezTo>
                <a:cubicBezTo>
                  <a:pt x="48" y="94"/>
                  <a:pt x="46" y="96"/>
                  <a:pt x="44" y="96"/>
                </a:cubicBezTo>
                <a:cubicBezTo>
                  <a:pt x="42" y="96"/>
                  <a:pt x="40" y="94"/>
                  <a:pt x="40" y="92"/>
                </a:cubicBezTo>
                <a:cubicBezTo>
                  <a:pt x="40" y="90"/>
                  <a:pt x="42" y="88"/>
                  <a:pt x="44" y="88"/>
                </a:cubicBezTo>
                <a:moveTo>
                  <a:pt x="88" y="104"/>
                </a:moveTo>
                <a:cubicBezTo>
                  <a:pt x="95" y="104"/>
                  <a:pt x="100" y="99"/>
                  <a:pt x="100" y="92"/>
                </a:cubicBezTo>
                <a:cubicBezTo>
                  <a:pt x="100" y="85"/>
                  <a:pt x="95" y="80"/>
                  <a:pt x="88" y="80"/>
                </a:cubicBezTo>
                <a:cubicBezTo>
                  <a:pt x="81" y="80"/>
                  <a:pt x="76" y="85"/>
                  <a:pt x="76" y="92"/>
                </a:cubicBezTo>
                <a:cubicBezTo>
                  <a:pt x="76" y="99"/>
                  <a:pt x="81" y="104"/>
                  <a:pt x="88" y="104"/>
                </a:cubicBezTo>
                <a:moveTo>
                  <a:pt x="88" y="88"/>
                </a:moveTo>
                <a:cubicBezTo>
                  <a:pt x="90" y="88"/>
                  <a:pt x="92" y="90"/>
                  <a:pt x="92" y="92"/>
                </a:cubicBezTo>
                <a:cubicBezTo>
                  <a:pt x="92" y="94"/>
                  <a:pt x="90" y="96"/>
                  <a:pt x="88" y="96"/>
                </a:cubicBezTo>
                <a:cubicBezTo>
                  <a:pt x="86" y="96"/>
                  <a:pt x="84" y="94"/>
                  <a:pt x="84" y="92"/>
                </a:cubicBezTo>
                <a:cubicBezTo>
                  <a:pt x="84" y="90"/>
                  <a:pt x="86" y="88"/>
                  <a:pt x="88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8" name="Freeform 92"/>
          <p:cNvSpPr>
            <a:spLocks noEditPoints="1"/>
          </p:cNvSpPr>
          <p:nvPr/>
        </p:nvSpPr>
        <p:spPr bwMode="auto">
          <a:xfrm>
            <a:off x="8075614" y="5102227"/>
            <a:ext cx="320675" cy="320675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9" name="Freeform 93"/>
          <p:cNvSpPr>
            <a:spLocks noEditPoints="1"/>
          </p:cNvSpPr>
          <p:nvPr/>
        </p:nvSpPr>
        <p:spPr bwMode="auto">
          <a:xfrm>
            <a:off x="8686801" y="5102227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6 w 176"/>
              <a:gd name="T13" fmla="*/ 149 h 176"/>
              <a:gd name="T14" fmla="*/ 64 w 176"/>
              <a:gd name="T15" fmla="*/ 131 h 176"/>
              <a:gd name="T16" fmla="*/ 77 w 176"/>
              <a:gd name="T17" fmla="*/ 102 h 176"/>
              <a:gd name="T18" fmla="*/ 73 w 176"/>
              <a:gd name="T19" fmla="*/ 95 h 176"/>
              <a:gd name="T20" fmla="*/ 64 w 176"/>
              <a:gd name="T21" fmla="*/ 59 h 176"/>
              <a:gd name="T22" fmla="*/ 84 w 176"/>
              <a:gd name="T23" fmla="*/ 35 h 176"/>
              <a:gd name="T24" fmla="*/ 96 w 176"/>
              <a:gd name="T25" fmla="*/ 33 h 176"/>
              <a:gd name="T26" fmla="*/ 100 w 176"/>
              <a:gd name="T27" fmla="*/ 32 h 176"/>
              <a:gd name="T28" fmla="*/ 116 w 176"/>
              <a:gd name="T29" fmla="*/ 60 h 176"/>
              <a:gd name="T30" fmla="*/ 108 w 176"/>
              <a:gd name="T31" fmla="*/ 94 h 176"/>
              <a:gd name="T32" fmla="*/ 104 w 176"/>
              <a:gd name="T33" fmla="*/ 102 h 176"/>
              <a:gd name="T34" fmla="*/ 102 w 176"/>
              <a:gd name="T35" fmla="*/ 117 h 176"/>
              <a:gd name="T36" fmla="*/ 120 w 176"/>
              <a:gd name="T37" fmla="*/ 133 h 176"/>
              <a:gd name="T38" fmla="*/ 141 w 176"/>
              <a:gd name="T39" fmla="*/ 148 h 176"/>
              <a:gd name="T40" fmla="*/ 88 w 176"/>
              <a:gd name="T41" fmla="*/ 168 h 176"/>
              <a:gd name="T42" fmla="*/ 146 w 176"/>
              <a:gd name="T43" fmla="*/ 143 h 176"/>
              <a:gd name="T44" fmla="*/ 123 w 176"/>
              <a:gd name="T45" fmla="*/ 126 h 176"/>
              <a:gd name="T46" fmla="*/ 110 w 176"/>
              <a:gd name="T47" fmla="*/ 115 h 176"/>
              <a:gd name="T48" fmla="*/ 111 w 176"/>
              <a:gd name="T49" fmla="*/ 105 h 176"/>
              <a:gd name="T50" fmla="*/ 115 w 176"/>
              <a:gd name="T51" fmla="*/ 98 h 176"/>
              <a:gd name="T52" fmla="*/ 124 w 176"/>
              <a:gd name="T53" fmla="*/ 60 h 176"/>
              <a:gd name="T54" fmla="*/ 100 w 176"/>
              <a:gd name="T55" fmla="*/ 24 h 176"/>
              <a:gd name="T56" fmla="*/ 93 w 176"/>
              <a:gd name="T57" fmla="*/ 25 h 176"/>
              <a:gd name="T58" fmla="*/ 84 w 176"/>
              <a:gd name="T59" fmla="*/ 27 h 176"/>
              <a:gd name="T60" fmla="*/ 56 w 176"/>
              <a:gd name="T61" fmla="*/ 59 h 176"/>
              <a:gd name="T62" fmla="*/ 66 w 176"/>
              <a:gd name="T63" fmla="*/ 99 h 176"/>
              <a:gd name="T64" fmla="*/ 69 w 176"/>
              <a:gd name="T65" fmla="*/ 105 h 176"/>
              <a:gd name="T66" fmla="*/ 61 w 176"/>
              <a:gd name="T67" fmla="*/ 124 h 176"/>
              <a:gd name="T68" fmla="*/ 30 w 176"/>
              <a:gd name="T69" fmla="*/ 143 h 176"/>
              <a:gd name="T70" fmla="*/ 8 w 176"/>
              <a:gd name="T71" fmla="*/ 88 h 176"/>
              <a:gd name="T72" fmla="*/ 88 w 176"/>
              <a:gd name="T73" fmla="*/ 8 h 176"/>
              <a:gd name="T74" fmla="*/ 168 w 176"/>
              <a:gd name="T75" fmla="*/ 88 h 176"/>
              <a:gd name="T76" fmla="*/ 146 w 176"/>
              <a:gd name="T77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68" y="168"/>
                  <a:pt x="50" y="161"/>
                  <a:pt x="36" y="149"/>
                </a:cubicBezTo>
                <a:cubicBezTo>
                  <a:pt x="47" y="139"/>
                  <a:pt x="52" y="137"/>
                  <a:pt x="64" y="131"/>
                </a:cubicBezTo>
                <a:cubicBezTo>
                  <a:pt x="78" y="125"/>
                  <a:pt x="82" y="114"/>
                  <a:pt x="77" y="102"/>
                </a:cubicBezTo>
                <a:cubicBezTo>
                  <a:pt x="76" y="99"/>
                  <a:pt x="74" y="97"/>
                  <a:pt x="73" y="95"/>
                </a:cubicBezTo>
                <a:cubicBezTo>
                  <a:pt x="69" y="87"/>
                  <a:pt x="64" y="79"/>
                  <a:pt x="64" y="59"/>
                </a:cubicBezTo>
                <a:cubicBezTo>
                  <a:pt x="64" y="35"/>
                  <a:pt x="75" y="35"/>
                  <a:pt x="84" y="35"/>
                </a:cubicBezTo>
                <a:cubicBezTo>
                  <a:pt x="90" y="35"/>
                  <a:pt x="93" y="34"/>
                  <a:pt x="96" y="33"/>
                </a:cubicBezTo>
                <a:cubicBezTo>
                  <a:pt x="97" y="32"/>
                  <a:pt x="98" y="32"/>
                  <a:pt x="100" y="32"/>
                </a:cubicBezTo>
                <a:cubicBezTo>
                  <a:pt x="108" y="32"/>
                  <a:pt x="116" y="39"/>
                  <a:pt x="116" y="60"/>
                </a:cubicBezTo>
                <a:cubicBezTo>
                  <a:pt x="116" y="81"/>
                  <a:pt x="113" y="86"/>
                  <a:pt x="108" y="94"/>
                </a:cubicBezTo>
                <a:cubicBezTo>
                  <a:pt x="107" y="96"/>
                  <a:pt x="105" y="99"/>
                  <a:pt x="104" y="102"/>
                </a:cubicBezTo>
                <a:cubicBezTo>
                  <a:pt x="101" y="107"/>
                  <a:pt x="101" y="112"/>
                  <a:pt x="102" y="117"/>
                </a:cubicBezTo>
                <a:cubicBezTo>
                  <a:pt x="105" y="123"/>
                  <a:pt x="110" y="128"/>
                  <a:pt x="120" y="133"/>
                </a:cubicBezTo>
                <a:cubicBezTo>
                  <a:pt x="128" y="137"/>
                  <a:pt x="136" y="144"/>
                  <a:pt x="141" y="148"/>
                </a:cubicBezTo>
                <a:cubicBezTo>
                  <a:pt x="127" y="160"/>
                  <a:pt x="108" y="168"/>
                  <a:pt x="88" y="168"/>
                </a:cubicBezTo>
                <a:moveTo>
                  <a:pt x="146" y="143"/>
                </a:moveTo>
                <a:cubicBezTo>
                  <a:pt x="142" y="138"/>
                  <a:pt x="132" y="130"/>
                  <a:pt x="123" y="126"/>
                </a:cubicBezTo>
                <a:cubicBezTo>
                  <a:pt x="116" y="122"/>
                  <a:pt x="111" y="118"/>
                  <a:pt x="110" y="115"/>
                </a:cubicBezTo>
                <a:cubicBezTo>
                  <a:pt x="109" y="112"/>
                  <a:pt x="109" y="109"/>
                  <a:pt x="111" y="105"/>
                </a:cubicBezTo>
                <a:cubicBezTo>
                  <a:pt x="113" y="102"/>
                  <a:pt x="114" y="100"/>
                  <a:pt x="115" y="98"/>
                </a:cubicBezTo>
                <a:cubicBezTo>
                  <a:pt x="120" y="89"/>
                  <a:pt x="124" y="83"/>
                  <a:pt x="124" y="60"/>
                </a:cubicBezTo>
                <a:cubicBezTo>
                  <a:pt x="124" y="26"/>
                  <a:pt x="104" y="24"/>
                  <a:pt x="100" y="24"/>
                </a:cubicBezTo>
                <a:cubicBezTo>
                  <a:pt x="97" y="24"/>
                  <a:pt x="95" y="25"/>
                  <a:pt x="93" y="25"/>
                </a:cubicBezTo>
                <a:cubicBezTo>
                  <a:pt x="91" y="26"/>
                  <a:pt x="89" y="27"/>
                  <a:pt x="84" y="27"/>
                </a:cubicBezTo>
                <a:cubicBezTo>
                  <a:pt x="75" y="27"/>
                  <a:pt x="56" y="28"/>
                  <a:pt x="56" y="59"/>
                </a:cubicBezTo>
                <a:cubicBezTo>
                  <a:pt x="56" y="81"/>
                  <a:pt x="62" y="91"/>
                  <a:pt x="66" y="99"/>
                </a:cubicBezTo>
                <a:cubicBezTo>
                  <a:pt x="67" y="101"/>
                  <a:pt x="68" y="103"/>
                  <a:pt x="69" y="105"/>
                </a:cubicBezTo>
                <a:cubicBezTo>
                  <a:pt x="73" y="114"/>
                  <a:pt x="70" y="120"/>
                  <a:pt x="61" y="124"/>
                </a:cubicBezTo>
                <a:cubicBezTo>
                  <a:pt x="48" y="130"/>
                  <a:pt x="42" y="132"/>
                  <a:pt x="30" y="143"/>
                </a:cubicBezTo>
                <a:cubicBezTo>
                  <a:pt x="16" y="129"/>
                  <a:pt x="8" y="109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8"/>
                  <a:pt x="146" y="143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0" name="Freeform 94"/>
          <p:cNvSpPr>
            <a:spLocks noEditPoints="1"/>
          </p:cNvSpPr>
          <p:nvPr/>
        </p:nvSpPr>
        <p:spPr bwMode="auto">
          <a:xfrm>
            <a:off x="3186114" y="5713414"/>
            <a:ext cx="320675" cy="320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8 w 176"/>
              <a:gd name="T13" fmla="*/ 151 h 176"/>
              <a:gd name="T14" fmla="*/ 64 w 176"/>
              <a:gd name="T15" fmla="*/ 133 h 176"/>
              <a:gd name="T16" fmla="*/ 74 w 176"/>
              <a:gd name="T17" fmla="*/ 124 h 176"/>
              <a:gd name="T18" fmla="*/ 71 w 176"/>
              <a:gd name="T19" fmla="*/ 116 h 176"/>
              <a:gd name="T20" fmla="*/ 67 w 176"/>
              <a:gd name="T21" fmla="*/ 115 h 176"/>
              <a:gd name="T22" fmla="*/ 50 w 176"/>
              <a:gd name="T23" fmla="*/ 112 h 176"/>
              <a:gd name="T24" fmla="*/ 56 w 176"/>
              <a:gd name="T25" fmla="*/ 72 h 176"/>
              <a:gd name="T26" fmla="*/ 90 w 176"/>
              <a:gd name="T27" fmla="*/ 32 h 176"/>
              <a:gd name="T28" fmla="*/ 120 w 176"/>
              <a:gd name="T29" fmla="*/ 74 h 176"/>
              <a:gd name="T30" fmla="*/ 126 w 176"/>
              <a:gd name="T31" fmla="*/ 111 h 176"/>
              <a:gd name="T32" fmla="*/ 107 w 176"/>
              <a:gd name="T33" fmla="*/ 114 h 176"/>
              <a:gd name="T34" fmla="*/ 103 w 176"/>
              <a:gd name="T35" fmla="*/ 116 h 176"/>
              <a:gd name="T36" fmla="*/ 111 w 176"/>
              <a:gd name="T37" fmla="*/ 132 h 176"/>
              <a:gd name="T38" fmla="*/ 137 w 176"/>
              <a:gd name="T39" fmla="*/ 151 h 176"/>
              <a:gd name="T40" fmla="*/ 88 w 176"/>
              <a:gd name="T41" fmla="*/ 168 h 176"/>
              <a:gd name="T42" fmla="*/ 143 w 176"/>
              <a:gd name="T43" fmla="*/ 146 h 176"/>
              <a:gd name="T44" fmla="*/ 115 w 176"/>
              <a:gd name="T45" fmla="*/ 125 h 176"/>
              <a:gd name="T46" fmla="*/ 111 w 176"/>
              <a:gd name="T47" fmla="*/ 122 h 176"/>
              <a:gd name="T48" fmla="*/ 135 w 176"/>
              <a:gd name="T49" fmla="*/ 116 h 176"/>
              <a:gd name="T50" fmla="*/ 137 w 176"/>
              <a:gd name="T51" fmla="*/ 112 h 176"/>
              <a:gd name="T52" fmla="*/ 135 w 176"/>
              <a:gd name="T53" fmla="*/ 109 h 176"/>
              <a:gd name="T54" fmla="*/ 128 w 176"/>
              <a:gd name="T55" fmla="*/ 74 h 176"/>
              <a:gd name="T56" fmla="*/ 90 w 176"/>
              <a:gd name="T57" fmla="*/ 24 h 176"/>
              <a:gd name="T58" fmla="*/ 48 w 176"/>
              <a:gd name="T59" fmla="*/ 72 h 176"/>
              <a:gd name="T60" fmla="*/ 42 w 176"/>
              <a:gd name="T61" fmla="*/ 109 h 176"/>
              <a:gd name="T62" fmla="*/ 39 w 176"/>
              <a:gd name="T63" fmla="*/ 112 h 176"/>
              <a:gd name="T64" fmla="*/ 41 w 176"/>
              <a:gd name="T65" fmla="*/ 116 h 176"/>
              <a:gd name="T66" fmla="*/ 66 w 176"/>
              <a:gd name="T67" fmla="*/ 123 h 176"/>
              <a:gd name="T68" fmla="*/ 62 w 176"/>
              <a:gd name="T69" fmla="*/ 125 h 176"/>
              <a:gd name="T70" fmla="*/ 32 w 176"/>
              <a:gd name="T71" fmla="*/ 145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143 w 176"/>
              <a:gd name="T79" fmla="*/ 14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69" y="168"/>
                  <a:pt x="52" y="161"/>
                  <a:pt x="38" y="151"/>
                </a:cubicBezTo>
                <a:cubicBezTo>
                  <a:pt x="44" y="143"/>
                  <a:pt x="55" y="136"/>
                  <a:pt x="64" y="133"/>
                </a:cubicBezTo>
                <a:cubicBezTo>
                  <a:pt x="70" y="131"/>
                  <a:pt x="73" y="128"/>
                  <a:pt x="74" y="124"/>
                </a:cubicBezTo>
                <a:cubicBezTo>
                  <a:pt x="75" y="119"/>
                  <a:pt x="72" y="116"/>
                  <a:pt x="71" y="116"/>
                </a:cubicBezTo>
                <a:cubicBezTo>
                  <a:pt x="70" y="115"/>
                  <a:pt x="69" y="114"/>
                  <a:pt x="67" y="115"/>
                </a:cubicBezTo>
                <a:cubicBezTo>
                  <a:pt x="67" y="115"/>
                  <a:pt x="60" y="117"/>
                  <a:pt x="50" y="112"/>
                </a:cubicBezTo>
                <a:cubicBezTo>
                  <a:pt x="53" y="106"/>
                  <a:pt x="56" y="95"/>
                  <a:pt x="56" y="72"/>
                </a:cubicBezTo>
                <a:cubicBezTo>
                  <a:pt x="56" y="35"/>
                  <a:pt x="72" y="32"/>
                  <a:pt x="90" y="32"/>
                </a:cubicBezTo>
                <a:cubicBezTo>
                  <a:pt x="103" y="32"/>
                  <a:pt x="120" y="36"/>
                  <a:pt x="120" y="74"/>
                </a:cubicBezTo>
                <a:cubicBezTo>
                  <a:pt x="120" y="95"/>
                  <a:pt x="123" y="106"/>
                  <a:pt x="126" y="111"/>
                </a:cubicBezTo>
                <a:cubicBezTo>
                  <a:pt x="122" y="113"/>
                  <a:pt x="115" y="115"/>
                  <a:pt x="107" y="114"/>
                </a:cubicBezTo>
                <a:cubicBezTo>
                  <a:pt x="105" y="114"/>
                  <a:pt x="103" y="115"/>
                  <a:pt x="103" y="116"/>
                </a:cubicBezTo>
                <a:cubicBezTo>
                  <a:pt x="101" y="120"/>
                  <a:pt x="101" y="128"/>
                  <a:pt x="111" y="132"/>
                </a:cubicBezTo>
                <a:cubicBezTo>
                  <a:pt x="120" y="136"/>
                  <a:pt x="129" y="141"/>
                  <a:pt x="137" y="151"/>
                </a:cubicBezTo>
                <a:cubicBezTo>
                  <a:pt x="124" y="162"/>
                  <a:pt x="107" y="168"/>
                  <a:pt x="88" y="168"/>
                </a:cubicBezTo>
                <a:moveTo>
                  <a:pt x="143" y="146"/>
                </a:moveTo>
                <a:cubicBezTo>
                  <a:pt x="135" y="135"/>
                  <a:pt x="124" y="129"/>
                  <a:pt x="115" y="125"/>
                </a:cubicBezTo>
                <a:cubicBezTo>
                  <a:pt x="113" y="124"/>
                  <a:pt x="112" y="123"/>
                  <a:pt x="111" y="122"/>
                </a:cubicBezTo>
                <a:cubicBezTo>
                  <a:pt x="124" y="122"/>
                  <a:pt x="135" y="116"/>
                  <a:pt x="135" y="116"/>
                </a:cubicBezTo>
                <a:cubicBezTo>
                  <a:pt x="136" y="115"/>
                  <a:pt x="137" y="113"/>
                  <a:pt x="137" y="112"/>
                </a:cubicBezTo>
                <a:cubicBezTo>
                  <a:pt x="137" y="110"/>
                  <a:pt x="136" y="109"/>
                  <a:pt x="135" y="109"/>
                </a:cubicBezTo>
                <a:cubicBezTo>
                  <a:pt x="134" y="108"/>
                  <a:pt x="128" y="103"/>
                  <a:pt x="128" y="74"/>
                </a:cubicBezTo>
                <a:cubicBezTo>
                  <a:pt x="128" y="41"/>
                  <a:pt x="115" y="24"/>
                  <a:pt x="90" y="24"/>
                </a:cubicBezTo>
                <a:cubicBezTo>
                  <a:pt x="69" y="24"/>
                  <a:pt x="48" y="30"/>
                  <a:pt x="48" y="72"/>
                </a:cubicBezTo>
                <a:cubicBezTo>
                  <a:pt x="48" y="102"/>
                  <a:pt x="43" y="108"/>
                  <a:pt x="42" y="109"/>
                </a:cubicBezTo>
                <a:cubicBezTo>
                  <a:pt x="40" y="109"/>
                  <a:pt x="39" y="110"/>
                  <a:pt x="39" y="112"/>
                </a:cubicBezTo>
                <a:cubicBezTo>
                  <a:pt x="39" y="114"/>
                  <a:pt x="39" y="115"/>
                  <a:pt x="41" y="116"/>
                </a:cubicBezTo>
                <a:cubicBezTo>
                  <a:pt x="52" y="123"/>
                  <a:pt x="61" y="123"/>
                  <a:pt x="66" y="123"/>
                </a:cubicBezTo>
                <a:cubicBezTo>
                  <a:pt x="65" y="123"/>
                  <a:pt x="64" y="124"/>
                  <a:pt x="62" y="125"/>
                </a:cubicBezTo>
                <a:cubicBezTo>
                  <a:pt x="51" y="129"/>
                  <a:pt x="39" y="137"/>
                  <a:pt x="32" y="145"/>
                </a:cubicBezTo>
                <a:cubicBezTo>
                  <a:pt x="17" y="131"/>
                  <a:pt x="8" y="110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11"/>
                  <a:pt x="159" y="131"/>
                  <a:pt x="143" y="14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1" name="Freeform 95"/>
          <p:cNvSpPr>
            <a:spLocks noEditPoints="1"/>
          </p:cNvSpPr>
          <p:nvPr/>
        </p:nvSpPr>
        <p:spPr bwMode="auto">
          <a:xfrm>
            <a:off x="3797301" y="5729289"/>
            <a:ext cx="320675" cy="290513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2" name="Freeform 96"/>
          <p:cNvSpPr>
            <a:spLocks noEditPoints="1"/>
          </p:cNvSpPr>
          <p:nvPr/>
        </p:nvSpPr>
        <p:spPr bwMode="auto">
          <a:xfrm>
            <a:off x="4408489" y="5743576"/>
            <a:ext cx="320675" cy="261938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3" name="Freeform 97"/>
          <p:cNvSpPr>
            <a:spLocks noEditPoints="1"/>
          </p:cNvSpPr>
          <p:nvPr/>
        </p:nvSpPr>
        <p:spPr bwMode="auto">
          <a:xfrm>
            <a:off x="5019675" y="5713414"/>
            <a:ext cx="325438" cy="320675"/>
          </a:xfrm>
          <a:custGeom>
            <a:avLst/>
            <a:gdLst>
              <a:gd name="T0" fmla="*/ 170 w 179"/>
              <a:gd name="T1" fmla="*/ 35 h 176"/>
              <a:gd name="T2" fmla="*/ 166 w 179"/>
              <a:gd name="T3" fmla="*/ 38 h 176"/>
              <a:gd name="T4" fmla="*/ 166 w 179"/>
              <a:gd name="T5" fmla="*/ 38 h 176"/>
              <a:gd name="T6" fmla="*/ 146 w 179"/>
              <a:gd name="T7" fmla="*/ 58 h 176"/>
              <a:gd name="T8" fmla="*/ 146 w 179"/>
              <a:gd name="T9" fmla="*/ 58 h 176"/>
              <a:gd name="T10" fmla="*/ 132 w 179"/>
              <a:gd name="T11" fmla="*/ 64 h 176"/>
              <a:gd name="T12" fmla="*/ 112 w 179"/>
              <a:gd name="T13" fmla="*/ 44 h 176"/>
              <a:gd name="T14" fmla="*/ 118 w 179"/>
              <a:gd name="T15" fmla="*/ 30 h 176"/>
              <a:gd name="T16" fmla="*/ 112 w 179"/>
              <a:gd name="T17" fmla="*/ 24 h 176"/>
              <a:gd name="T18" fmla="*/ 104 w 179"/>
              <a:gd name="T19" fmla="*/ 44 h 176"/>
              <a:gd name="T20" fmla="*/ 132 w 179"/>
              <a:gd name="T21" fmla="*/ 72 h 176"/>
              <a:gd name="T22" fmla="*/ 152 w 179"/>
              <a:gd name="T23" fmla="*/ 64 h 176"/>
              <a:gd name="T24" fmla="*/ 152 w 179"/>
              <a:gd name="T25" fmla="*/ 64 h 176"/>
              <a:gd name="T26" fmla="*/ 167 w 179"/>
              <a:gd name="T27" fmla="*/ 49 h 176"/>
              <a:gd name="T28" fmla="*/ 162 w 179"/>
              <a:gd name="T29" fmla="*/ 77 h 176"/>
              <a:gd name="T30" fmla="*/ 140 w 179"/>
              <a:gd name="T31" fmla="*/ 99 h 176"/>
              <a:gd name="T32" fmla="*/ 129 w 179"/>
              <a:gd name="T33" fmla="*/ 104 h 176"/>
              <a:gd name="T34" fmla="*/ 102 w 179"/>
              <a:gd name="T35" fmla="*/ 95 h 176"/>
              <a:gd name="T36" fmla="*/ 102 w 179"/>
              <a:gd name="T37" fmla="*/ 95 h 176"/>
              <a:gd name="T38" fmla="*/ 100 w 179"/>
              <a:gd name="T39" fmla="*/ 94 h 176"/>
              <a:gd name="T40" fmla="*/ 97 w 179"/>
              <a:gd name="T41" fmla="*/ 96 h 176"/>
              <a:gd name="T42" fmla="*/ 96 w 179"/>
              <a:gd name="T43" fmla="*/ 96 h 176"/>
              <a:gd name="T44" fmla="*/ 35 w 179"/>
              <a:gd name="T45" fmla="*/ 163 h 176"/>
              <a:gd name="T46" fmla="*/ 24 w 179"/>
              <a:gd name="T47" fmla="*/ 168 h 176"/>
              <a:gd name="T48" fmla="*/ 8 w 179"/>
              <a:gd name="T49" fmla="*/ 152 h 176"/>
              <a:gd name="T50" fmla="*/ 13 w 179"/>
              <a:gd name="T51" fmla="*/ 141 h 176"/>
              <a:gd name="T52" fmla="*/ 80 w 179"/>
              <a:gd name="T53" fmla="*/ 80 h 176"/>
              <a:gd name="T54" fmla="*/ 80 w 179"/>
              <a:gd name="T55" fmla="*/ 80 h 176"/>
              <a:gd name="T56" fmla="*/ 82 w 179"/>
              <a:gd name="T57" fmla="*/ 76 h 176"/>
              <a:gd name="T58" fmla="*/ 81 w 179"/>
              <a:gd name="T59" fmla="*/ 74 h 176"/>
              <a:gd name="T60" fmla="*/ 81 w 179"/>
              <a:gd name="T61" fmla="*/ 74 h 176"/>
              <a:gd name="T62" fmla="*/ 79 w 179"/>
              <a:gd name="T63" fmla="*/ 37 h 176"/>
              <a:gd name="T64" fmla="*/ 100 w 179"/>
              <a:gd name="T65" fmla="*/ 15 h 176"/>
              <a:gd name="T66" fmla="*/ 118 w 179"/>
              <a:gd name="T67" fmla="*/ 8 h 176"/>
              <a:gd name="T68" fmla="*/ 118 w 179"/>
              <a:gd name="T69" fmla="*/ 8 h 176"/>
              <a:gd name="T70" fmla="*/ 127 w 179"/>
              <a:gd name="T71" fmla="*/ 9 h 176"/>
              <a:gd name="T72" fmla="*/ 112 w 179"/>
              <a:gd name="T73" fmla="*/ 24 h 176"/>
              <a:gd name="T74" fmla="*/ 118 w 179"/>
              <a:gd name="T75" fmla="*/ 30 h 176"/>
              <a:gd name="T76" fmla="*/ 138 w 179"/>
              <a:gd name="T77" fmla="*/ 10 h 176"/>
              <a:gd name="T78" fmla="*/ 138 w 179"/>
              <a:gd name="T79" fmla="*/ 10 h 176"/>
              <a:gd name="T80" fmla="*/ 141 w 179"/>
              <a:gd name="T81" fmla="*/ 6 h 176"/>
              <a:gd name="T82" fmla="*/ 118 w 179"/>
              <a:gd name="T83" fmla="*/ 0 h 176"/>
              <a:gd name="T84" fmla="*/ 118 w 179"/>
              <a:gd name="T85" fmla="*/ 0 h 176"/>
              <a:gd name="T86" fmla="*/ 95 w 179"/>
              <a:gd name="T87" fmla="*/ 9 h 176"/>
              <a:gd name="T88" fmla="*/ 73 w 179"/>
              <a:gd name="T89" fmla="*/ 31 h 176"/>
              <a:gd name="T90" fmla="*/ 73 w 179"/>
              <a:gd name="T91" fmla="*/ 76 h 176"/>
              <a:gd name="T92" fmla="*/ 7 w 179"/>
              <a:gd name="T93" fmla="*/ 135 h 176"/>
              <a:gd name="T94" fmla="*/ 0 w 179"/>
              <a:gd name="T95" fmla="*/ 152 h 176"/>
              <a:gd name="T96" fmla="*/ 24 w 179"/>
              <a:gd name="T97" fmla="*/ 176 h 176"/>
              <a:gd name="T98" fmla="*/ 41 w 179"/>
              <a:gd name="T99" fmla="*/ 169 h 176"/>
              <a:gd name="T100" fmla="*/ 101 w 179"/>
              <a:gd name="T101" fmla="*/ 103 h 176"/>
              <a:gd name="T102" fmla="*/ 129 w 179"/>
              <a:gd name="T103" fmla="*/ 112 h 176"/>
              <a:gd name="T104" fmla="*/ 146 w 179"/>
              <a:gd name="T105" fmla="*/ 105 h 176"/>
              <a:gd name="T106" fmla="*/ 167 w 179"/>
              <a:gd name="T107" fmla="*/ 83 h 176"/>
              <a:gd name="T108" fmla="*/ 170 w 179"/>
              <a:gd name="T109" fmla="*/ 35 h 176"/>
              <a:gd name="T110" fmla="*/ 21 w 179"/>
              <a:gd name="T111" fmla="*/ 149 h 176"/>
              <a:gd name="T112" fmla="*/ 20 w 179"/>
              <a:gd name="T113" fmla="*/ 152 h 176"/>
              <a:gd name="T114" fmla="*/ 24 w 179"/>
              <a:gd name="T115" fmla="*/ 156 h 176"/>
              <a:gd name="T116" fmla="*/ 28 w 179"/>
              <a:gd name="T117" fmla="*/ 152 h 176"/>
              <a:gd name="T118" fmla="*/ 24 w 179"/>
              <a:gd name="T119" fmla="*/ 148 h 176"/>
              <a:gd name="T120" fmla="*/ 21 w 179"/>
              <a:gd name="T121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9" h="176">
                <a:moveTo>
                  <a:pt x="170" y="35"/>
                </a:move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2" y="62"/>
                  <a:pt x="137" y="64"/>
                  <a:pt x="132" y="64"/>
                </a:cubicBezTo>
                <a:cubicBezTo>
                  <a:pt x="121" y="64"/>
                  <a:pt x="112" y="55"/>
                  <a:pt x="112" y="44"/>
                </a:cubicBezTo>
                <a:cubicBezTo>
                  <a:pt x="112" y="38"/>
                  <a:pt x="114" y="34"/>
                  <a:pt x="118" y="30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07" y="29"/>
                  <a:pt x="104" y="36"/>
                  <a:pt x="104" y="44"/>
                </a:cubicBezTo>
                <a:cubicBezTo>
                  <a:pt x="104" y="59"/>
                  <a:pt x="117" y="72"/>
                  <a:pt x="132" y="72"/>
                </a:cubicBezTo>
                <a:cubicBezTo>
                  <a:pt x="140" y="72"/>
                  <a:pt x="147" y="69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70" y="60"/>
                  <a:pt x="168" y="71"/>
                  <a:pt x="162" y="77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37" y="102"/>
                  <a:pt x="133" y="104"/>
                  <a:pt x="129" y="104"/>
                </a:cubicBezTo>
                <a:cubicBezTo>
                  <a:pt x="129" y="104"/>
                  <a:pt x="115" y="103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4"/>
                  <a:pt x="101" y="94"/>
                  <a:pt x="100" y="94"/>
                </a:cubicBezTo>
                <a:cubicBezTo>
                  <a:pt x="98" y="94"/>
                  <a:pt x="97" y="95"/>
                  <a:pt x="97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2" y="166"/>
                  <a:pt x="28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148"/>
                  <a:pt x="10" y="144"/>
                  <a:pt x="13" y="141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1" y="79"/>
                  <a:pt x="82" y="78"/>
                  <a:pt x="82" y="76"/>
                </a:cubicBezTo>
                <a:cubicBezTo>
                  <a:pt x="82" y="76"/>
                  <a:pt x="81" y="75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69" y="59"/>
                  <a:pt x="69" y="47"/>
                  <a:pt x="79" y="37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6" y="9"/>
                  <a:pt x="113" y="8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21" y="8"/>
                  <a:pt x="124" y="8"/>
                  <a:pt x="127" y="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6"/>
                  <a:pt x="141" y="6"/>
                  <a:pt x="141" y="6"/>
                </a:cubicBezTo>
                <a:cubicBezTo>
                  <a:pt x="133" y="2"/>
                  <a:pt x="125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09" y="0"/>
                  <a:pt x="101" y="3"/>
                  <a:pt x="95" y="9"/>
                </a:cubicBezTo>
                <a:cubicBezTo>
                  <a:pt x="73" y="31"/>
                  <a:pt x="73" y="31"/>
                  <a:pt x="73" y="31"/>
                </a:cubicBezTo>
                <a:cubicBezTo>
                  <a:pt x="59" y="46"/>
                  <a:pt x="63" y="62"/>
                  <a:pt x="73" y="76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9"/>
                  <a:pt x="0" y="145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1" y="176"/>
                  <a:pt x="37" y="173"/>
                  <a:pt x="41" y="169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14" y="111"/>
                  <a:pt x="127" y="112"/>
                  <a:pt x="129" y="112"/>
                </a:cubicBezTo>
                <a:cubicBezTo>
                  <a:pt x="135" y="112"/>
                  <a:pt x="141" y="110"/>
                  <a:pt x="146" y="105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78" y="72"/>
                  <a:pt x="179" y="52"/>
                  <a:pt x="170" y="35"/>
                </a:cubicBezTo>
                <a:moveTo>
                  <a:pt x="21" y="149"/>
                </a:moveTo>
                <a:cubicBezTo>
                  <a:pt x="20" y="150"/>
                  <a:pt x="20" y="151"/>
                  <a:pt x="20" y="152"/>
                </a:cubicBezTo>
                <a:cubicBezTo>
                  <a:pt x="20" y="154"/>
                  <a:pt x="22" y="156"/>
                  <a:pt x="24" y="156"/>
                </a:cubicBezTo>
                <a:cubicBezTo>
                  <a:pt x="26" y="156"/>
                  <a:pt x="28" y="154"/>
                  <a:pt x="28" y="152"/>
                </a:cubicBezTo>
                <a:cubicBezTo>
                  <a:pt x="28" y="150"/>
                  <a:pt x="26" y="148"/>
                  <a:pt x="24" y="148"/>
                </a:cubicBezTo>
                <a:cubicBezTo>
                  <a:pt x="23" y="148"/>
                  <a:pt x="22" y="148"/>
                  <a:pt x="21" y="14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4" name="Freeform 98"/>
          <p:cNvSpPr>
            <a:spLocks noEditPoints="1"/>
          </p:cNvSpPr>
          <p:nvPr/>
        </p:nvSpPr>
        <p:spPr bwMode="auto">
          <a:xfrm>
            <a:off x="5630864" y="5713414"/>
            <a:ext cx="320675" cy="320675"/>
          </a:xfrm>
          <a:custGeom>
            <a:avLst/>
            <a:gdLst>
              <a:gd name="T0" fmla="*/ 160 w 176"/>
              <a:gd name="T1" fmla="*/ 3 h 176"/>
              <a:gd name="T2" fmla="*/ 158 w 176"/>
              <a:gd name="T3" fmla="*/ 0 h 176"/>
              <a:gd name="T4" fmla="*/ 154 w 176"/>
              <a:gd name="T5" fmla="*/ 0 h 176"/>
              <a:gd name="T6" fmla="*/ 88 w 176"/>
              <a:gd name="T7" fmla="*/ 16 h 176"/>
              <a:gd name="T8" fmla="*/ 22 w 176"/>
              <a:gd name="T9" fmla="*/ 0 h 176"/>
              <a:gd name="T10" fmla="*/ 18 w 176"/>
              <a:gd name="T11" fmla="*/ 0 h 176"/>
              <a:gd name="T12" fmla="*/ 16 w 176"/>
              <a:gd name="T13" fmla="*/ 3 h 176"/>
              <a:gd name="T14" fmla="*/ 0 w 176"/>
              <a:gd name="T15" fmla="*/ 100 h 176"/>
              <a:gd name="T16" fmla="*/ 87 w 176"/>
              <a:gd name="T17" fmla="*/ 176 h 176"/>
              <a:gd name="T18" fmla="*/ 88 w 176"/>
              <a:gd name="T19" fmla="*/ 176 h 176"/>
              <a:gd name="T20" fmla="*/ 89 w 176"/>
              <a:gd name="T21" fmla="*/ 176 h 176"/>
              <a:gd name="T22" fmla="*/ 176 w 176"/>
              <a:gd name="T23" fmla="*/ 100 h 176"/>
              <a:gd name="T24" fmla="*/ 160 w 176"/>
              <a:gd name="T25" fmla="*/ 3 h 176"/>
              <a:gd name="T26" fmla="*/ 88 w 176"/>
              <a:gd name="T27" fmla="*/ 168 h 176"/>
              <a:gd name="T28" fmla="*/ 8 w 176"/>
              <a:gd name="T29" fmla="*/ 100 h 176"/>
              <a:gd name="T30" fmla="*/ 23 w 176"/>
              <a:gd name="T31" fmla="*/ 10 h 176"/>
              <a:gd name="T32" fmla="*/ 88 w 176"/>
              <a:gd name="T33" fmla="*/ 24 h 176"/>
              <a:gd name="T34" fmla="*/ 153 w 176"/>
              <a:gd name="T35" fmla="*/ 10 h 176"/>
              <a:gd name="T36" fmla="*/ 168 w 176"/>
              <a:gd name="T37" fmla="*/ 100 h 176"/>
              <a:gd name="T38" fmla="*/ 88 w 176"/>
              <a:gd name="T39" fmla="*/ 168 h 176"/>
              <a:gd name="T40" fmla="*/ 102 w 176"/>
              <a:gd name="T41" fmla="*/ 72 h 176"/>
              <a:gd name="T42" fmla="*/ 88 w 176"/>
              <a:gd name="T43" fmla="*/ 36 h 176"/>
              <a:gd name="T44" fmla="*/ 74 w 176"/>
              <a:gd name="T45" fmla="*/ 72 h 176"/>
              <a:gd name="T46" fmla="*/ 38 w 176"/>
              <a:gd name="T47" fmla="*/ 72 h 176"/>
              <a:gd name="T48" fmla="*/ 67 w 176"/>
              <a:gd name="T49" fmla="*/ 95 h 176"/>
              <a:gd name="T50" fmla="*/ 54 w 176"/>
              <a:gd name="T51" fmla="*/ 136 h 176"/>
              <a:gd name="T52" fmla="*/ 88 w 176"/>
              <a:gd name="T53" fmla="*/ 111 h 176"/>
              <a:gd name="T54" fmla="*/ 122 w 176"/>
              <a:gd name="T55" fmla="*/ 136 h 176"/>
              <a:gd name="T56" fmla="*/ 108 w 176"/>
              <a:gd name="T57" fmla="*/ 95 h 176"/>
              <a:gd name="T58" fmla="*/ 138 w 176"/>
              <a:gd name="T59" fmla="*/ 72 h 176"/>
              <a:gd name="T60" fmla="*/ 102 w 176"/>
              <a:gd name="T61" fmla="*/ 72 h 176"/>
              <a:gd name="T62" fmla="*/ 101 w 176"/>
              <a:gd name="T63" fmla="*/ 97 h 176"/>
              <a:gd name="T64" fmla="*/ 106 w 176"/>
              <a:gd name="T65" fmla="*/ 114 h 176"/>
              <a:gd name="T66" fmla="*/ 93 w 176"/>
              <a:gd name="T67" fmla="*/ 104 h 176"/>
              <a:gd name="T68" fmla="*/ 88 w 176"/>
              <a:gd name="T69" fmla="*/ 101 h 176"/>
              <a:gd name="T70" fmla="*/ 83 w 176"/>
              <a:gd name="T71" fmla="*/ 104 h 176"/>
              <a:gd name="T72" fmla="*/ 69 w 176"/>
              <a:gd name="T73" fmla="*/ 114 h 176"/>
              <a:gd name="T74" fmla="*/ 75 w 176"/>
              <a:gd name="T75" fmla="*/ 97 h 176"/>
              <a:gd name="T76" fmla="*/ 77 w 176"/>
              <a:gd name="T77" fmla="*/ 92 h 176"/>
              <a:gd name="T78" fmla="*/ 72 w 176"/>
              <a:gd name="T79" fmla="*/ 89 h 176"/>
              <a:gd name="T80" fmla="*/ 61 w 176"/>
              <a:gd name="T81" fmla="*/ 80 h 176"/>
              <a:gd name="T82" fmla="*/ 80 w 176"/>
              <a:gd name="T83" fmla="*/ 80 h 176"/>
              <a:gd name="T84" fmla="*/ 82 w 176"/>
              <a:gd name="T85" fmla="*/ 75 h 176"/>
              <a:gd name="T86" fmla="*/ 88 w 176"/>
              <a:gd name="T87" fmla="*/ 58 h 176"/>
              <a:gd name="T88" fmla="*/ 94 w 176"/>
              <a:gd name="T89" fmla="*/ 75 h 176"/>
              <a:gd name="T90" fmla="*/ 96 w 176"/>
              <a:gd name="T91" fmla="*/ 80 h 176"/>
              <a:gd name="T92" fmla="*/ 115 w 176"/>
              <a:gd name="T93" fmla="*/ 80 h 176"/>
              <a:gd name="T94" fmla="*/ 103 w 176"/>
              <a:gd name="T95" fmla="*/ 89 h 176"/>
              <a:gd name="T96" fmla="*/ 99 w 176"/>
              <a:gd name="T97" fmla="*/ 92 h 176"/>
              <a:gd name="T98" fmla="*/ 101 w 176"/>
              <a:gd name="T9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60" y="3"/>
                </a:moveTo>
                <a:cubicBezTo>
                  <a:pt x="160" y="2"/>
                  <a:pt x="159" y="1"/>
                  <a:pt x="158" y="0"/>
                </a:cubicBezTo>
                <a:cubicBezTo>
                  <a:pt x="157" y="0"/>
                  <a:pt x="155" y="0"/>
                  <a:pt x="154" y="0"/>
                </a:cubicBezTo>
                <a:cubicBezTo>
                  <a:pt x="154" y="1"/>
                  <a:pt x="123" y="16"/>
                  <a:pt x="88" y="16"/>
                </a:cubicBezTo>
                <a:cubicBezTo>
                  <a:pt x="53" y="16"/>
                  <a:pt x="22" y="1"/>
                  <a:pt x="22" y="0"/>
                </a:cubicBezTo>
                <a:cubicBezTo>
                  <a:pt x="21" y="0"/>
                  <a:pt x="19" y="0"/>
                  <a:pt x="18" y="0"/>
                </a:cubicBezTo>
                <a:cubicBezTo>
                  <a:pt x="17" y="1"/>
                  <a:pt x="16" y="2"/>
                  <a:pt x="16" y="3"/>
                </a:cubicBezTo>
                <a:cubicBezTo>
                  <a:pt x="16" y="3"/>
                  <a:pt x="0" y="52"/>
                  <a:pt x="0" y="100"/>
                </a:cubicBezTo>
                <a:cubicBezTo>
                  <a:pt x="0" y="151"/>
                  <a:pt x="84" y="175"/>
                  <a:pt x="87" y="176"/>
                </a:cubicBezTo>
                <a:cubicBezTo>
                  <a:pt x="87" y="176"/>
                  <a:pt x="88" y="176"/>
                  <a:pt x="88" y="176"/>
                </a:cubicBezTo>
                <a:cubicBezTo>
                  <a:pt x="88" y="176"/>
                  <a:pt x="89" y="176"/>
                  <a:pt x="89" y="176"/>
                </a:cubicBezTo>
                <a:cubicBezTo>
                  <a:pt x="92" y="175"/>
                  <a:pt x="176" y="151"/>
                  <a:pt x="176" y="100"/>
                </a:cubicBezTo>
                <a:cubicBezTo>
                  <a:pt x="176" y="52"/>
                  <a:pt x="160" y="3"/>
                  <a:pt x="160" y="3"/>
                </a:cubicBezTo>
                <a:moveTo>
                  <a:pt x="88" y="168"/>
                </a:moveTo>
                <a:cubicBezTo>
                  <a:pt x="80" y="166"/>
                  <a:pt x="8" y="142"/>
                  <a:pt x="8" y="100"/>
                </a:cubicBezTo>
                <a:cubicBezTo>
                  <a:pt x="8" y="61"/>
                  <a:pt x="19" y="24"/>
                  <a:pt x="23" y="10"/>
                </a:cubicBezTo>
                <a:cubicBezTo>
                  <a:pt x="33" y="14"/>
                  <a:pt x="59" y="24"/>
                  <a:pt x="88" y="24"/>
                </a:cubicBezTo>
                <a:cubicBezTo>
                  <a:pt x="117" y="24"/>
                  <a:pt x="143" y="14"/>
                  <a:pt x="153" y="10"/>
                </a:cubicBezTo>
                <a:cubicBezTo>
                  <a:pt x="157" y="24"/>
                  <a:pt x="168" y="61"/>
                  <a:pt x="168" y="100"/>
                </a:cubicBezTo>
                <a:cubicBezTo>
                  <a:pt x="168" y="142"/>
                  <a:pt x="96" y="166"/>
                  <a:pt x="88" y="168"/>
                </a:cubicBezTo>
                <a:moveTo>
                  <a:pt x="102" y="72"/>
                </a:moveTo>
                <a:cubicBezTo>
                  <a:pt x="88" y="36"/>
                  <a:pt x="88" y="36"/>
                  <a:pt x="88" y="36"/>
                </a:cubicBezTo>
                <a:cubicBezTo>
                  <a:pt x="74" y="72"/>
                  <a:pt x="74" y="72"/>
                  <a:pt x="7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38" y="72"/>
                  <a:pt x="138" y="72"/>
                  <a:pt x="138" y="72"/>
                </a:cubicBezTo>
                <a:lnTo>
                  <a:pt x="102" y="72"/>
                </a:lnTo>
                <a:close/>
                <a:moveTo>
                  <a:pt x="101" y="97"/>
                </a:moveTo>
                <a:cubicBezTo>
                  <a:pt x="106" y="114"/>
                  <a:pt x="106" y="114"/>
                  <a:pt x="106" y="114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5" y="97"/>
                  <a:pt x="75" y="97"/>
                  <a:pt x="75" y="97"/>
                </a:cubicBezTo>
                <a:cubicBezTo>
                  <a:pt x="77" y="92"/>
                  <a:pt x="77" y="92"/>
                  <a:pt x="77" y="92"/>
                </a:cubicBezTo>
                <a:cubicBezTo>
                  <a:pt x="72" y="89"/>
                  <a:pt x="72" y="89"/>
                  <a:pt x="72" y="89"/>
                </a:cubicBezTo>
                <a:cubicBezTo>
                  <a:pt x="61" y="80"/>
                  <a:pt x="61" y="80"/>
                  <a:pt x="61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2" y="75"/>
                  <a:pt x="82" y="75"/>
                  <a:pt x="82" y="75"/>
                </a:cubicBezTo>
                <a:cubicBezTo>
                  <a:pt x="88" y="58"/>
                  <a:pt x="88" y="58"/>
                  <a:pt x="88" y="58"/>
                </a:cubicBezTo>
                <a:cubicBezTo>
                  <a:pt x="94" y="75"/>
                  <a:pt x="94" y="75"/>
                  <a:pt x="94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99" y="92"/>
                  <a:pt x="99" y="92"/>
                  <a:pt x="99" y="92"/>
                </a:cubicBezTo>
                <a:lnTo>
                  <a:pt x="101" y="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5" name="Freeform 99"/>
          <p:cNvSpPr>
            <a:spLocks noEditPoints="1"/>
          </p:cNvSpPr>
          <p:nvPr/>
        </p:nvSpPr>
        <p:spPr bwMode="auto">
          <a:xfrm>
            <a:off x="6242051" y="5721351"/>
            <a:ext cx="320675" cy="298450"/>
          </a:xfrm>
          <a:custGeom>
            <a:avLst/>
            <a:gdLst>
              <a:gd name="T0" fmla="*/ 137 w 176"/>
              <a:gd name="T1" fmla="*/ 36 h 164"/>
              <a:gd name="T2" fmla="*/ 101 w 176"/>
              <a:gd name="T3" fmla="*/ 8 h 164"/>
              <a:gd name="T4" fmla="*/ 89 w 176"/>
              <a:gd name="T5" fmla="*/ 20 h 164"/>
              <a:gd name="T6" fmla="*/ 88 w 176"/>
              <a:gd name="T7" fmla="*/ 20 h 164"/>
              <a:gd name="T8" fmla="*/ 87 w 176"/>
              <a:gd name="T9" fmla="*/ 20 h 164"/>
              <a:gd name="T10" fmla="*/ 75 w 176"/>
              <a:gd name="T11" fmla="*/ 8 h 164"/>
              <a:gd name="T12" fmla="*/ 38 w 176"/>
              <a:gd name="T13" fmla="*/ 36 h 164"/>
              <a:gd name="T14" fmla="*/ 0 w 176"/>
              <a:gd name="T15" fmla="*/ 44 h 164"/>
              <a:gd name="T16" fmla="*/ 8 w 176"/>
              <a:gd name="T17" fmla="*/ 68 h 164"/>
              <a:gd name="T18" fmla="*/ 16 w 176"/>
              <a:gd name="T19" fmla="*/ 164 h 164"/>
              <a:gd name="T20" fmla="*/ 168 w 176"/>
              <a:gd name="T21" fmla="*/ 156 h 164"/>
              <a:gd name="T22" fmla="*/ 176 w 176"/>
              <a:gd name="T23" fmla="*/ 60 h 164"/>
              <a:gd name="T24" fmla="*/ 168 w 176"/>
              <a:gd name="T25" fmla="*/ 36 h 164"/>
              <a:gd name="T26" fmla="*/ 71 w 176"/>
              <a:gd name="T27" fmla="*/ 15 h 164"/>
              <a:gd name="T28" fmla="*/ 79 w 176"/>
              <a:gd name="T29" fmla="*/ 36 h 164"/>
              <a:gd name="T30" fmla="*/ 46 w 176"/>
              <a:gd name="T31" fmla="*/ 19 h 164"/>
              <a:gd name="T32" fmla="*/ 8 w 176"/>
              <a:gd name="T33" fmla="*/ 44 h 164"/>
              <a:gd name="T34" fmla="*/ 65 w 176"/>
              <a:gd name="T35" fmla="*/ 60 h 164"/>
              <a:gd name="T36" fmla="*/ 84 w 176"/>
              <a:gd name="T37" fmla="*/ 156 h 164"/>
              <a:gd name="T38" fmla="*/ 16 w 176"/>
              <a:gd name="T39" fmla="*/ 116 h 164"/>
              <a:gd name="T40" fmla="*/ 84 w 176"/>
              <a:gd name="T41" fmla="*/ 156 h 164"/>
              <a:gd name="T42" fmla="*/ 16 w 176"/>
              <a:gd name="T43" fmla="*/ 108 h 164"/>
              <a:gd name="T44" fmla="*/ 59 w 176"/>
              <a:gd name="T45" fmla="*/ 68 h 164"/>
              <a:gd name="T46" fmla="*/ 49 w 176"/>
              <a:gd name="T47" fmla="*/ 83 h 164"/>
              <a:gd name="T48" fmla="*/ 55 w 176"/>
              <a:gd name="T49" fmla="*/ 83 h 164"/>
              <a:gd name="T50" fmla="*/ 84 w 176"/>
              <a:gd name="T51" fmla="*/ 68 h 164"/>
              <a:gd name="T52" fmla="*/ 84 w 176"/>
              <a:gd name="T53" fmla="*/ 60 h 164"/>
              <a:gd name="T54" fmla="*/ 84 w 176"/>
              <a:gd name="T55" fmla="*/ 45 h 164"/>
              <a:gd name="T56" fmla="*/ 105 w 176"/>
              <a:gd name="T57" fmla="*/ 15 h 164"/>
              <a:gd name="T58" fmla="*/ 128 w 176"/>
              <a:gd name="T59" fmla="*/ 36 h 164"/>
              <a:gd name="T60" fmla="*/ 94 w 176"/>
              <a:gd name="T61" fmla="*/ 30 h 164"/>
              <a:gd name="T62" fmla="*/ 92 w 176"/>
              <a:gd name="T63" fmla="*/ 45 h 164"/>
              <a:gd name="T64" fmla="*/ 92 w 176"/>
              <a:gd name="T65" fmla="*/ 60 h 164"/>
              <a:gd name="T66" fmla="*/ 160 w 176"/>
              <a:gd name="T67" fmla="*/ 156 h 164"/>
              <a:gd name="T68" fmla="*/ 92 w 176"/>
              <a:gd name="T69" fmla="*/ 116 h 164"/>
              <a:gd name="T70" fmla="*/ 160 w 176"/>
              <a:gd name="T71" fmla="*/ 156 h 164"/>
              <a:gd name="T72" fmla="*/ 92 w 176"/>
              <a:gd name="T73" fmla="*/ 108 h 164"/>
              <a:gd name="T74" fmla="*/ 107 w 176"/>
              <a:gd name="T75" fmla="*/ 68 h 164"/>
              <a:gd name="T76" fmla="*/ 125 w 176"/>
              <a:gd name="T77" fmla="*/ 84 h 164"/>
              <a:gd name="T78" fmla="*/ 126 w 176"/>
              <a:gd name="T79" fmla="*/ 77 h 164"/>
              <a:gd name="T80" fmla="*/ 160 w 176"/>
              <a:gd name="T81" fmla="*/ 68 h 164"/>
              <a:gd name="T82" fmla="*/ 168 w 176"/>
              <a:gd name="T83" fmla="*/ 60 h 164"/>
              <a:gd name="T84" fmla="*/ 100 w 176"/>
              <a:gd name="T85" fmla="*/ 44 h 164"/>
              <a:gd name="T86" fmla="*/ 168 w 176"/>
              <a:gd name="T87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64">
                <a:moveTo>
                  <a:pt x="168" y="36"/>
                </a:moveTo>
                <a:cubicBezTo>
                  <a:pt x="137" y="36"/>
                  <a:pt x="137" y="36"/>
                  <a:pt x="137" y="36"/>
                </a:cubicBezTo>
                <a:cubicBezTo>
                  <a:pt x="141" y="29"/>
                  <a:pt x="141" y="21"/>
                  <a:pt x="137" y="15"/>
                </a:cubicBezTo>
                <a:cubicBezTo>
                  <a:pt x="130" y="4"/>
                  <a:pt x="114" y="0"/>
                  <a:pt x="101" y="8"/>
                </a:cubicBezTo>
                <a:cubicBezTo>
                  <a:pt x="96" y="11"/>
                  <a:pt x="92" y="15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4" y="15"/>
                  <a:pt x="80" y="11"/>
                  <a:pt x="75" y="8"/>
                </a:cubicBezTo>
                <a:cubicBezTo>
                  <a:pt x="62" y="0"/>
                  <a:pt x="45" y="4"/>
                  <a:pt x="39" y="15"/>
                </a:cubicBezTo>
                <a:cubicBezTo>
                  <a:pt x="35" y="21"/>
                  <a:pt x="35" y="29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60"/>
                  <a:pt x="12" y="164"/>
                  <a:pt x="16" y="164"/>
                </a:cubicBezTo>
                <a:cubicBezTo>
                  <a:pt x="160" y="164"/>
                  <a:pt x="160" y="164"/>
                  <a:pt x="160" y="164"/>
                </a:cubicBezTo>
                <a:cubicBezTo>
                  <a:pt x="164" y="164"/>
                  <a:pt x="168" y="160"/>
                  <a:pt x="168" y="15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40"/>
                  <a:pt x="172" y="36"/>
                  <a:pt x="168" y="36"/>
                </a:cubicBezTo>
                <a:moveTo>
                  <a:pt x="46" y="19"/>
                </a:moveTo>
                <a:cubicBezTo>
                  <a:pt x="50" y="11"/>
                  <a:pt x="61" y="10"/>
                  <a:pt x="71" y="15"/>
                </a:cubicBezTo>
                <a:cubicBezTo>
                  <a:pt x="77" y="19"/>
                  <a:pt x="81" y="24"/>
                  <a:pt x="82" y="30"/>
                </a:cubicBezTo>
                <a:cubicBezTo>
                  <a:pt x="81" y="32"/>
                  <a:pt x="80" y="34"/>
                  <a:pt x="7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1"/>
                  <a:pt x="43" y="24"/>
                  <a:pt x="46" y="19"/>
                </a:cubicBezTo>
                <a:moveTo>
                  <a:pt x="8" y="60"/>
                </a:moveTo>
                <a:cubicBezTo>
                  <a:pt x="8" y="44"/>
                  <a:pt x="8" y="44"/>
                  <a:pt x="8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2" y="50"/>
                  <a:pt x="69" y="55"/>
                  <a:pt x="65" y="60"/>
                </a:cubicBezTo>
                <a:lnTo>
                  <a:pt x="8" y="60"/>
                </a:lnTo>
                <a:close/>
                <a:moveTo>
                  <a:pt x="84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56"/>
                </a:lnTo>
                <a:close/>
                <a:moveTo>
                  <a:pt x="84" y="108"/>
                </a:moveTo>
                <a:cubicBezTo>
                  <a:pt x="16" y="108"/>
                  <a:pt x="16" y="108"/>
                  <a:pt x="16" y="108"/>
                </a:cubicBezTo>
                <a:cubicBezTo>
                  <a:pt x="16" y="68"/>
                  <a:pt x="16" y="68"/>
                  <a:pt x="16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3" y="74"/>
                  <a:pt x="50" y="77"/>
                  <a:pt x="49" y="77"/>
                </a:cubicBezTo>
                <a:cubicBezTo>
                  <a:pt x="48" y="79"/>
                  <a:pt x="48" y="81"/>
                  <a:pt x="49" y="83"/>
                </a:cubicBezTo>
                <a:cubicBezTo>
                  <a:pt x="50" y="84"/>
                  <a:pt x="50" y="84"/>
                  <a:pt x="51" y="84"/>
                </a:cubicBezTo>
                <a:cubicBezTo>
                  <a:pt x="52" y="85"/>
                  <a:pt x="54" y="84"/>
                  <a:pt x="55" y="83"/>
                </a:cubicBezTo>
                <a:cubicBezTo>
                  <a:pt x="55" y="83"/>
                  <a:pt x="62" y="77"/>
                  <a:pt x="69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108"/>
                </a:lnTo>
                <a:close/>
                <a:moveTo>
                  <a:pt x="84" y="60"/>
                </a:moveTo>
                <a:cubicBezTo>
                  <a:pt x="75" y="60"/>
                  <a:pt x="75" y="60"/>
                  <a:pt x="75" y="60"/>
                </a:cubicBezTo>
                <a:cubicBezTo>
                  <a:pt x="78" y="56"/>
                  <a:pt x="81" y="51"/>
                  <a:pt x="84" y="45"/>
                </a:cubicBezTo>
                <a:lnTo>
                  <a:pt x="84" y="60"/>
                </a:lnTo>
                <a:close/>
                <a:moveTo>
                  <a:pt x="105" y="15"/>
                </a:moveTo>
                <a:cubicBezTo>
                  <a:pt x="114" y="10"/>
                  <a:pt x="126" y="11"/>
                  <a:pt x="130" y="19"/>
                </a:cubicBezTo>
                <a:cubicBezTo>
                  <a:pt x="133" y="24"/>
                  <a:pt x="132" y="31"/>
                  <a:pt x="128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4"/>
                  <a:pt x="95" y="32"/>
                  <a:pt x="94" y="30"/>
                </a:cubicBezTo>
                <a:cubicBezTo>
                  <a:pt x="95" y="24"/>
                  <a:pt x="99" y="19"/>
                  <a:pt x="105" y="15"/>
                </a:cubicBezTo>
                <a:moveTo>
                  <a:pt x="92" y="45"/>
                </a:moveTo>
                <a:cubicBezTo>
                  <a:pt x="95" y="51"/>
                  <a:pt x="98" y="56"/>
                  <a:pt x="101" y="60"/>
                </a:cubicBezTo>
                <a:cubicBezTo>
                  <a:pt x="92" y="60"/>
                  <a:pt x="92" y="60"/>
                  <a:pt x="92" y="60"/>
                </a:cubicBezTo>
                <a:lnTo>
                  <a:pt x="92" y="45"/>
                </a:lnTo>
                <a:close/>
                <a:moveTo>
                  <a:pt x="160" y="156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60" y="116"/>
                  <a:pt x="160" y="116"/>
                  <a:pt x="160" y="116"/>
                </a:cubicBezTo>
                <a:lnTo>
                  <a:pt x="160" y="156"/>
                </a:lnTo>
                <a:close/>
                <a:moveTo>
                  <a:pt x="160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68"/>
                  <a:pt x="92" y="68"/>
                  <a:pt x="92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4" y="77"/>
                  <a:pt x="121" y="83"/>
                  <a:pt x="121" y="83"/>
                </a:cubicBezTo>
                <a:cubicBezTo>
                  <a:pt x="122" y="84"/>
                  <a:pt x="124" y="85"/>
                  <a:pt x="125" y="84"/>
                </a:cubicBezTo>
                <a:cubicBezTo>
                  <a:pt x="126" y="84"/>
                  <a:pt x="126" y="84"/>
                  <a:pt x="127" y="83"/>
                </a:cubicBezTo>
                <a:cubicBezTo>
                  <a:pt x="128" y="81"/>
                  <a:pt x="128" y="79"/>
                  <a:pt x="126" y="77"/>
                </a:cubicBezTo>
                <a:cubicBezTo>
                  <a:pt x="126" y="77"/>
                  <a:pt x="122" y="74"/>
                  <a:pt x="117" y="68"/>
                </a:cubicBezTo>
                <a:cubicBezTo>
                  <a:pt x="160" y="68"/>
                  <a:pt x="160" y="68"/>
                  <a:pt x="160" y="68"/>
                </a:cubicBezTo>
                <a:lnTo>
                  <a:pt x="160" y="108"/>
                </a:lnTo>
                <a:close/>
                <a:moveTo>
                  <a:pt x="168" y="60"/>
                </a:moveTo>
                <a:cubicBezTo>
                  <a:pt x="111" y="60"/>
                  <a:pt x="111" y="60"/>
                  <a:pt x="111" y="60"/>
                </a:cubicBezTo>
                <a:cubicBezTo>
                  <a:pt x="107" y="55"/>
                  <a:pt x="104" y="50"/>
                  <a:pt x="100" y="44"/>
                </a:cubicBezTo>
                <a:cubicBezTo>
                  <a:pt x="168" y="44"/>
                  <a:pt x="168" y="44"/>
                  <a:pt x="168" y="44"/>
                </a:cubicBezTo>
                <a:lnTo>
                  <a:pt x="168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6" name="Freeform 100"/>
          <p:cNvSpPr>
            <a:spLocks noEditPoints="1"/>
          </p:cNvSpPr>
          <p:nvPr/>
        </p:nvSpPr>
        <p:spPr bwMode="auto">
          <a:xfrm>
            <a:off x="6853239" y="5772151"/>
            <a:ext cx="320675" cy="203200"/>
          </a:xfrm>
          <a:custGeom>
            <a:avLst/>
            <a:gdLst>
              <a:gd name="T0" fmla="*/ 88 w 176"/>
              <a:gd name="T1" fmla="*/ 44 h 112"/>
              <a:gd name="T2" fmla="*/ 76 w 176"/>
              <a:gd name="T3" fmla="*/ 56 h 112"/>
              <a:gd name="T4" fmla="*/ 88 w 176"/>
              <a:gd name="T5" fmla="*/ 68 h 112"/>
              <a:gd name="T6" fmla="*/ 100 w 176"/>
              <a:gd name="T7" fmla="*/ 56 h 112"/>
              <a:gd name="T8" fmla="*/ 88 w 176"/>
              <a:gd name="T9" fmla="*/ 44 h 112"/>
              <a:gd name="T10" fmla="*/ 88 w 176"/>
              <a:gd name="T11" fmla="*/ 16 h 112"/>
              <a:gd name="T12" fmla="*/ 48 w 176"/>
              <a:gd name="T13" fmla="*/ 56 h 112"/>
              <a:gd name="T14" fmla="*/ 88 w 176"/>
              <a:gd name="T15" fmla="*/ 96 h 112"/>
              <a:gd name="T16" fmla="*/ 128 w 176"/>
              <a:gd name="T17" fmla="*/ 56 h 112"/>
              <a:gd name="T18" fmla="*/ 88 w 176"/>
              <a:gd name="T19" fmla="*/ 16 h 112"/>
              <a:gd name="T20" fmla="*/ 88 w 176"/>
              <a:gd name="T21" fmla="*/ 88 h 112"/>
              <a:gd name="T22" fmla="*/ 56 w 176"/>
              <a:gd name="T23" fmla="*/ 56 h 112"/>
              <a:gd name="T24" fmla="*/ 88 w 176"/>
              <a:gd name="T25" fmla="*/ 24 h 112"/>
              <a:gd name="T26" fmla="*/ 120 w 176"/>
              <a:gd name="T27" fmla="*/ 56 h 112"/>
              <a:gd name="T28" fmla="*/ 88 w 176"/>
              <a:gd name="T29" fmla="*/ 88 h 112"/>
              <a:gd name="T30" fmla="*/ 88 w 176"/>
              <a:gd name="T31" fmla="*/ 0 h 112"/>
              <a:gd name="T32" fmla="*/ 0 w 176"/>
              <a:gd name="T33" fmla="*/ 56 h 112"/>
              <a:gd name="T34" fmla="*/ 88 w 176"/>
              <a:gd name="T35" fmla="*/ 112 h 112"/>
              <a:gd name="T36" fmla="*/ 176 w 176"/>
              <a:gd name="T37" fmla="*/ 56 h 112"/>
              <a:gd name="T38" fmla="*/ 88 w 176"/>
              <a:gd name="T39" fmla="*/ 0 h 112"/>
              <a:gd name="T40" fmla="*/ 88 w 176"/>
              <a:gd name="T41" fmla="*/ 104 h 112"/>
              <a:gd name="T42" fmla="*/ 8 w 176"/>
              <a:gd name="T43" fmla="*/ 56 h 112"/>
              <a:gd name="T44" fmla="*/ 88 w 176"/>
              <a:gd name="T45" fmla="*/ 8 h 112"/>
              <a:gd name="T46" fmla="*/ 168 w 176"/>
              <a:gd name="T47" fmla="*/ 56 h 112"/>
              <a:gd name="T48" fmla="*/ 88 w 176"/>
              <a:gd name="T4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6" h="112">
                <a:moveTo>
                  <a:pt x="88" y="44"/>
                </a:moveTo>
                <a:cubicBezTo>
                  <a:pt x="81" y="44"/>
                  <a:pt x="76" y="49"/>
                  <a:pt x="76" y="56"/>
                </a:cubicBezTo>
                <a:cubicBezTo>
                  <a:pt x="76" y="63"/>
                  <a:pt x="81" y="68"/>
                  <a:pt x="88" y="68"/>
                </a:cubicBezTo>
                <a:cubicBezTo>
                  <a:pt x="95" y="68"/>
                  <a:pt x="100" y="63"/>
                  <a:pt x="100" y="56"/>
                </a:cubicBezTo>
                <a:cubicBezTo>
                  <a:pt x="100" y="49"/>
                  <a:pt x="95" y="44"/>
                  <a:pt x="88" y="44"/>
                </a:cubicBezTo>
                <a:moveTo>
                  <a:pt x="88" y="16"/>
                </a:moveTo>
                <a:cubicBezTo>
                  <a:pt x="66" y="16"/>
                  <a:pt x="48" y="34"/>
                  <a:pt x="48" y="56"/>
                </a:cubicBezTo>
                <a:cubicBezTo>
                  <a:pt x="48" y="78"/>
                  <a:pt x="66" y="96"/>
                  <a:pt x="88" y="96"/>
                </a:cubicBezTo>
                <a:cubicBezTo>
                  <a:pt x="110" y="96"/>
                  <a:pt x="128" y="78"/>
                  <a:pt x="128" y="56"/>
                </a:cubicBezTo>
                <a:cubicBezTo>
                  <a:pt x="128" y="34"/>
                  <a:pt x="110" y="16"/>
                  <a:pt x="88" y="16"/>
                </a:cubicBezTo>
                <a:moveTo>
                  <a:pt x="88" y="88"/>
                </a:moveTo>
                <a:cubicBezTo>
                  <a:pt x="70" y="88"/>
                  <a:pt x="56" y="74"/>
                  <a:pt x="56" y="56"/>
                </a:cubicBezTo>
                <a:cubicBezTo>
                  <a:pt x="56" y="38"/>
                  <a:pt x="70" y="24"/>
                  <a:pt x="88" y="24"/>
                </a:cubicBezTo>
                <a:cubicBezTo>
                  <a:pt x="106" y="24"/>
                  <a:pt x="120" y="38"/>
                  <a:pt x="120" y="56"/>
                </a:cubicBezTo>
                <a:cubicBezTo>
                  <a:pt x="120" y="74"/>
                  <a:pt x="106" y="88"/>
                  <a:pt x="88" y="88"/>
                </a:cubicBezTo>
                <a:moveTo>
                  <a:pt x="88" y="0"/>
                </a:moveTo>
                <a:cubicBezTo>
                  <a:pt x="39" y="0"/>
                  <a:pt x="0" y="40"/>
                  <a:pt x="0" y="56"/>
                </a:cubicBezTo>
                <a:cubicBezTo>
                  <a:pt x="0" y="72"/>
                  <a:pt x="39" y="112"/>
                  <a:pt x="88" y="112"/>
                </a:cubicBezTo>
                <a:cubicBezTo>
                  <a:pt x="137" y="112"/>
                  <a:pt x="176" y="72"/>
                  <a:pt x="176" y="56"/>
                </a:cubicBezTo>
                <a:cubicBezTo>
                  <a:pt x="176" y="40"/>
                  <a:pt x="137" y="0"/>
                  <a:pt x="88" y="0"/>
                </a:cubicBezTo>
                <a:moveTo>
                  <a:pt x="88" y="104"/>
                </a:moveTo>
                <a:cubicBezTo>
                  <a:pt x="44" y="104"/>
                  <a:pt x="8" y="70"/>
                  <a:pt x="8" y="56"/>
                </a:cubicBezTo>
                <a:cubicBezTo>
                  <a:pt x="8" y="42"/>
                  <a:pt x="44" y="8"/>
                  <a:pt x="88" y="8"/>
                </a:cubicBezTo>
                <a:cubicBezTo>
                  <a:pt x="132" y="8"/>
                  <a:pt x="168" y="42"/>
                  <a:pt x="168" y="56"/>
                </a:cubicBezTo>
                <a:cubicBezTo>
                  <a:pt x="168" y="70"/>
                  <a:pt x="132" y="104"/>
                  <a:pt x="88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7" name="Freeform 101"/>
          <p:cNvSpPr>
            <a:spLocks noEditPoints="1"/>
          </p:cNvSpPr>
          <p:nvPr/>
        </p:nvSpPr>
        <p:spPr bwMode="auto">
          <a:xfrm>
            <a:off x="7464426" y="5713414"/>
            <a:ext cx="320675" cy="320675"/>
          </a:xfrm>
          <a:custGeom>
            <a:avLst/>
            <a:gdLst>
              <a:gd name="T0" fmla="*/ 144 w 176"/>
              <a:gd name="T1" fmla="*/ 16 h 176"/>
              <a:gd name="T2" fmla="*/ 140 w 176"/>
              <a:gd name="T3" fmla="*/ 0 h 176"/>
              <a:gd name="T4" fmla="*/ 136 w 176"/>
              <a:gd name="T5" fmla="*/ 16 h 176"/>
              <a:gd name="T6" fmla="*/ 40 w 176"/>
              <a:gd name="T7" fmla="*/ 4 h 176"/>
              <a:gd name="T8" fmla="*/ 32 w 176"/>
              <a:gd name="T9" fmla="*/ 4 h 176"/>
              <a:gd name="T10" fmla="*/ 16 w 176"/>
              <a:gd name="T11" fmla="*/ 16 h 176"/>
              <a:gd name="T12" fmla="*/ 0 w 176"/>
              <a:gd name="T13" fmla="*/ 160 h 176"/>
              <a:gd name="T14" fmla="*/ 160 w 176"/>
              <a:gd name="T15" fmla="*/ 176 h 176"/>
              <a:gd name="T16" fmla="*/ 176 w 176"/>
              <a:gd name="T17" fmla="*/ 32 h 176"/>
              <a:gd name="T18" fmla="*/ 168 w 176"/>
              <a:gd name="T19" fmla="*/ 160 h 176"/>
              <a:gd name="T20" fmla="*/ 16 w 176"/>
              <a:gd name="T21" fmla="*/ 168 h 176"/>
              <a:gd name="T22" fmla="*/ 8 w 176"/>
              <a:gd name="T23" fmla="*/ 64 h 176"/>
              <a:gd name="T24" fmla="*/ 168 w 176"/>
              <a:gd name="T25" fmla="*/ 160 h 176"/>
              <a:gd name="T26" fmla="*/ 8 w 176"/>
              <a:gd name="T27" fmla="*/ 56 h 176"/>
              <a:gd name="T28" fmla="*/ 16 w 176"/>
              <a:gd name="T29" fmla="*/ 24 h 176"/>
              <a:gd name="T30" fmla="*/ 32 w 176"/>
              <a:gd name="T31" fmla="*/ 36 h 176"/>
              <a:gd name="T32" fmla="*/ 40 w 176"/>
              <a:gd name="T33" fmla="*/ 36 h 176"/>
              <a:gd name="T34" fmla="*/ 136 w 176"/>
              <a:gd name="T35" fmla="*/ 24 h 176"/>
              <a:gd name="T36" fmla="*/ 140 w 176"/>
              <a:gd name="T37" fmla="*/ 40 h 176"/>
              <a:gd name="T38" fmla="*/ 144 w 176"/>
              <a:gd name="T39" fmla="*/ 24 h 176"/>
              <a:gd name="T40" fmla="*/ 168 w 176"/>
              <a:gd name="T41" fmla="*/ 32 h 176"/>
              <a:gd name="T42" fmla="*/ 116 w 176"/>
              <a:gd name="T43" fmla="*/ 148 h 176"/>
              <a:gd name="T44" fmla="*/ 124 w 176"/>
              <a:gd name="T45" fmla="*/ 84 h 176"/>
              <a:gd name="T46" fmla="*/ 116 w 176"/>
              <a:gd name="T47" fmla="*/ 90 h 176"/>
              <a:gd name="T48" fmla="*/ 106 w 176"/>
              <a:gd name="T49" fmla="*/ 95 h 176"/>
              <a:gd name="T50" fmla="*/ 100 w 176"/>
              <a:gd name="T51" fmla="*/ 102 h 176"/>
              <a:gd name="T52" fmla="*/ 116 w 176"/>
              <a:gd name="T53" fmla="*/ 148 h 176"/>
              <a:gd name="T54" fmla="*/ 74 w 176"/>
              <a:gd name="T55" fmla="*/ 141 h 176"/>
              <a:gd name="T56" fmla="*/ 59 w 176"/>
              <a:gd name="T57" fmla="*/ 138 h 176"/>
              <a:gd name="T58" fmla="*/ 48 w 176"/>
              <a:gd name="T59" fmla="*/ 128 h 176"/>
              <a:gd name="T60" fmla="*/ 53 w 176"/>
              <a:gd name="T61" fmla="*/ 143 h 176"/>
              <a:gd name="T62" fmla="*/ 69 w 176"/>
              <a:gd name="T63" fmla="*/ 149 h 176"/>
              <a:gd name="T64" fmla="*/ 84 w 176"/>
              <a:gd name="T65" fmla="*/ 144 h 176"/>
              <a:gd name="T66" fmla="*/ 90 w 176"/>
              <a:gd name="T67" fmla="*/ 129 h 176"/>
              <a:gd name="T68" fmla="*/ 79 w 176"/>
              <a:gd name="T69" fmla="*/ 114 h 176"/>
              <a:gd name="T70" fmla="*/ 85 w 176"/>
              <a:gd name="T71" fmla="*/ 109 h 176"/>
              <a:gd name="T72" fmla="*/ 86 w 176"/>
              <a:gd name="T73" fmla="*/ 93 h 176"/>
              <a:gd name="T74" fmla="*/ 76 w 176"/>
              <a:gd name="T75" fmla="*/ 85 h 176"/>
              <a:gd name="T76" fmla="*/ 60 w 176"/>
              <a:gd name="T77" fmla="*/ 85 h 176"/>
              <a:gd name="T78" fmla="*/ 51 w 176"/>
              <a:gd name="T79" fmla="*/ 96 h 176"/>
              <a:gd name="T80" fmla="*/ 57 w 176"/>
              <a:gd name="T81" fmla="*/ 104 h 176"/>
              <a:gd name="T82" fmla="*/ 59 w 176"/>
              <a:gd name="T83" fmla="*/ 95 h 176"/>
              <a:gd name="T84" fmla="*/ 68 w 176"/>
              <a:gd name="T85" fmla="*/ 90 h 176"/>
              <a:gd name="T86" fmla="*/ 79 w 176"/>
              <a:gd name="T87" fmla="*/ 101 h 176"/>
              <a:gd name="T88" fmla="*/ 76 w 176"/>
              <a:gd name="T89" fmla="*/ 109 h 176"/>
              <a:gd name="T90" fmla="*/ 68 w 176"/>
              <a:gd name="T91" fmla="*/ 111 h 176"/>
              <a:gd name="T92" fmla="*/ 64 w 176"/>
              <a:gd name="T93" fmla="*/ 111 h 176"/>
              <a:gd name="T94" fmla="*/ 69 w 176"/>
              <a:gd name="T95" fmla="*/ 117 h 176"/>
              <a:gd name="T96" fmla="*/ 78 w 176"/>
              <a:gd name="T97" fmla="*/ 121 h 176"/>
              <a:gd name="T98" fmla="*/ 82 w 176"/>
              <a:gd name="T99" fmla="*/ 130 h 176"/>
              <a:gd name="T100" fmla="*/ 78 w 176"/>
              <a:gd name="T101" fmla="*/ 13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116" y="148"/>
                </a:moveTo>
                <a:cubicBezTo>
                  <a:pt x="124" y="148"/>
                  <a:pt x="124" y="148"/>
                  <a:pt x="124" y="148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6"/>
                  <a:pt x="117" y="88"/>
                  <a:pt x="116" y="90"/>
                </a:cubicBezTo>
                <a:cubicBezTo>
                  <a:pt x="115" y="91"/>
                  <a:pt x="113" y="92"/>
                  <a:pt x="112" y="93"/>
                </a:cubicBezTo>
                <a:cubicBezTo>
                  <a:pt x="110" y="94"/>
                  <a:pt x="108" y="95"/>
                  <a:pt x="106" y="95"/>
                </a:cubicBezTo>
                <a:cubicBezTo>
                  <a:pt x="104" y="96"/>
                  <a:pt x="102" y="96"/>
                  <a:pt x="100" y="96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16" y="102"/>
                  <a:pt x="116" y="102"/>
                  <a:pt x="116" y="102"/>
                </a:cubicBezTo>
                <a:lnTo>
                  <a:pt x="116" y="148"/>
                </a:lnTo>
                <a:close/>
                <a:moveTo>
                  <a:pt x="78" y="139"/>
                </a:moveTo>
                <a:cubicBezTo>
                  <a:pt x="77" y="140"/>
                  <a:pt x="75" y="141"/>
                  <a:pt x="74" y="141"/>
                </a:cubicBezTo>
                <a:cubicBezTo>
                  <a:pt x="72" y="142"/>
                  <a:pt x="70" y="142"/>
                  <a:pt x="69" y="142"/>
                </a:cubicBezTo>
                <a:cubicBezTo>
                  <a:pt x="64" y="142"/>
                  <a:pt x="61" y="141"/>
                  <a:pt x="59" y="138"/>
                </a:cubicBezTo>
                <a:cubicBezTo>
                  <a:pt x="57" y="136"/>
                  <a:pt x="55" y="132"/>
                  <a:pt x="5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31"/>
                  <a:pt x="48" y="134"/>
                  <a:pt x="49" y="137"/>
                </a:cubicBezTo>
                <a:cubicBezTo>
                  <a:pt x="50" y="140"/>
                  <a:pt x="52" y="142"/>
                  <a:pt x="53" y="143"/>
                </a:cubicBezTo>
                <a:cubicBezTo>
                  <a:pt x="55" y="145"/>
                  <a:pt x="57" y="147"/>
                  <a:pt x="60" y="148"/>
                </a:cubicBezTo>
                <a:cubicBezTo>
                  <a:pt x="63" y="148"/>
                  <a:pt x="65" y="149"/>
                  <a:pt x="69" y="149"/>
                </a:cubicBezTo>
                <a:cubicBezTo>
                  <a:pt x="71" y="149"/>
                  <a:pt x="74" y="148"/>
                  <a:pt x="77" y="148"/>
                </a:cubicBezTo>
                <a:cubicBezTo>
                  <a:pt x="79" y="147"/>
                  <a:pt x="82" y="146"/>
                  <a:pt x="84" y="144"/>
                </a:cubicBezTo>
                <a:cubicBezTo>
                  <a:pt x="86" y="142"/>
                  <a:pt x="87" y="140"/>
                  <a:pt x="88" y="138"/>
                </a:cubicBezTo>
                <a:cubicBezTo>
                  <a:pt x="89" y="135"/>
                  <a:pt x="90" y="133"/>
                  <a:pt x="90" y="129"/>
                </a:cubicBezTo>
                <a:cubicBezTo>
                  <a:pt x="90" y="126"/>
                  <a:pt x="89" y="122"/>
                  <a:pt x="87" y="119"/>
                </a:cubicBezTo>
                <a:cubicBezTo>
                  <a:pt x="85" y="117"/>
                  <a:pt x="83" y="115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81" y="112"/>
                  <a:pt x="83" y="111"/>
                  <a:pt x="85" y="109"/>
                </a:cubicBezTo>
                <a:cubicBezTo>
                  <a:pt x="87" y="106"/>
                  <a:pt x="87" y="104"/>
                  <a:pt x="87" y="101"/>
                </a:cubicBezTo>
                <a:cubicBezTo>
                  <a:pt x="87" y="98"/>
                  <a:pt x="87" y="95"/>
                  <a:pt x="86" y="93"/>
                </a:cubicBezTo>
                <a:cubicBezTo>
                  <a:pt x="85" y="91"/>
                  <a:pt x="84" y="89"/>
                  <a:pt x="82" y="88"/>
                </a:cubicBezTo>
                <a:cubicBezTo>
                  <a:pt x="80" y="86"/>
                  <a:pt x="78" y="85"/>
                  <a:pt x="76" y="85"/>
                </a:cubicBezTo>
                <a:cubicBezTo>
                  <a:pt x="74" y="84"/>
                  <a:pt x="71" y="84"/>
                  <a:pt x="68" y="84"/>
                </a:cubicBezTo>
                <a:cubicBezTo>
                  <a:pt x="65" y="84"/>
                  <a:pt x="63" y="84"/>
                  <a:pt x="60" y="85"/>
                </a:cubicBezTo>
                <a:cubicBezTo>
                  <a:pt x="58" y="86"/>
                  <a:pt x="56" y="88"/>
                  <a:pt x="54" y="89"/>
                </a:cubicBezTo>
                <a:cubicBezTo>
                  <a:pt x="53" y="91"/>
                  <a:pt x="51" y="93"/>
                  <a:pt x="51" y="96"/>
                </a:cubicBezTo>
                <a:cubicBezTo>
                  <a:pt x="50" y="98"/>
                  <a:pt x="49" y="101"/>
                  <a:pt x="49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03"/>
                  <a:pt x="57" y="101"/>
                  <a:pt x="57" y="99"/>
                </a:cubicBezTo>
                <a:cubicBezTo>
                  <a:pt x="58" y="97"/>
                  <a:pt x="58" y="96"/>
                  <a:pt x="59" y="95"/>
                </a:cubicBezTo>
                <a:cubicBezTo>
                  <a:pt x="60" y="93"/>
                  <a:pt x="62" y="92"/>
                  <a:pt x="63" y="92"/>
                </a:cubicBezTo>
                <a:cubicBezTo>
                  <a:pt x="65" y="91"/>
                  <a:pt x="66" y="90"/>
                  <a:pt x="68" y="90"/>
                </a:cubicBezTo>
                <a:cubicBezTo>
                  <a:pt x="72" y="90"/>
                  <a:pt x="74" y="91"/>
                  <a:pt x="76" y="93"/>
                </a:cubicBezTo>
                <a:cubicBezTo>
                  <a:pt x="78" y="95"/>
                  <a:pt x="79" y="97"/>
                  <a:pt x="79" y="101"/>
                </a:cubicBezTo>
                <a:cubicBezTo>
                  <a:pt x="79" y="102"/>
                  <a:pt x="79" y="104"/>
                  <a:pt x="78" y="105"/>
                </a:cubicBezTo>
                <a:cubicBezTo>
                  <a:pt x="78" y="107"/>
                  <a:pt x="77" y="108"/>
                  <a:pt x="76" y="109"/>
                </a:cubicBezTo>
                <a:cubicBezTo>
                  <a:pt x="75" y="109"/>
                  <a:pt x="74" y="110"/>
                  <a:pt x="72" y="111"/>
                </a:cubicBezTo>
                <a:cubicBezTo>
                  <a:pt x="71" y="111"/>
                  <a:pt x="69" y="111"/>
                  <a:pt x="68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5" y="111"/>
                  <a:pt x="65" y="111"/>
                  <a:pt x="64" y="111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6" y="118"/>
                  <a:pt x="67" y="117"/>
                  <a:pt x="69" y="117"/>
                </a:cubicBezTo>
                <a:cubicBezTo>
                  <a:pt x="71" y="117"/>
                  <a:pt x="72" y="118"/>
                  <a:pt x="74" y="118"/>
                </a:cubicBezTo>
                <a:cubicBezTo>
                  <a:pt x="76" y="119"/>
                  <a:pt x="77" y="120"/>
                  <a:pt x="78" y="121"/>
                </a:cubicBezTo>
                <a:cubicBezTo>
                  <a:pt x="79" y="122"/>
                  <a:pt x="80" y="123"/>
                  <a:pt x="81" y="124"/>
                </a:cubicBezTo>
                <a:cubicBezTo>
                  <a:pt x="82" y="126"/>
                  <a:pt x="82" y="128"/>
                  <a:pt x="82" y="130"/>
                </a:cubicBezTo>
                <a:cubicBezTo>
                  <a:pt x="82" y="132"/>
                  <a:pt x="82" y="133"/>
                  <a:pt x="81" y="135"/>
                </a:cubicBezTo>
                <a:cubicBezTo>
                  <a:pt x="80" y="137"/>
                  <a:pt x="79" y="138"/>
                  <a:pt x="78" y="13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8" name="Freeform 102"/>
          <p:cNvSpPr>
            <a:spLocks noEditPoints="1"/>
          </p:cNvSpPr>
          <p:nvPr/>
        </p:nvSpPr>
        <p:spPr bwMode="auto">
          <a:xfrm>
            <a:off x="8075614" y="5713414"/>
            <a:ext cx="320675" cy="320675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9" name="Freeform 103"/>
          <p:cNvSpPr>
            <a:spLocks noEditPoints="1"/>
          </p:cNvSpPr>
          <p:nvPr/>
        </p:nvSpPr>
        <p:spPr bwMode="auto">
          <a:xfrm>
            <a:off x="8686801" y="5713414"/>
            <a:ext cx="320675" cy="320675"/>
          </a:xfrm>
          <a:custGeom>
            <a:avLst/>
            <a:gdLst>
              <a:gd name="T0" fmla="*/ 176 w 176"/>
              <a:gd name="T1" fmla="*/ 68 h 176"/>
              <a:gd name="T2" fmla="*/ 174 w 176"/>
              <a:gd name="T3" fmla="*/ 49 h 176"/>
              <a:gd name="T4" fmla="*/ 90 w 176"/>
              <a:gd name="T5" fmla="*/ 1 h 176"/>
              <a:gd name="T6" fmla="*/ 88 w 176"/>
              <a:gd name="T7" fmla="*/ 0 h 176"/>
              <a:gd name="T8" fmla="*/ 86 w 176"/>
              <a:gd name="T9" fmla="*/ 1 h 176"/>
              <a:gd name="T10" fmla="*/ 2 w 176"/>
              <a:gd name="T11" fmla="*/ 49 h 176"/>
              <a:gd name="T12" fmla="*/ 0 w 176"/>
              <a:gd name="T13" fmla="*/ 68 h 176"/>
              <a:gd name="T14" fmla="*/ 16 w 176"/>
              <a:gd name="T15" fmla="*/ 72 h 176"/>
              <a:gd name="T16" fmla="*/ 12 w 176"/>
              <a:gd name="T17" fmla="*/ 144 h 176"/>
              <a:gd name="T18" fmla="*/ 8 w 176"/>
              <a:gd name="T19" fmla="*/ 147 h 176"/>
              <a:gd name="T20" fmla="*/ 0 w 176"/>
              <a:gd name="T21" fmla="*/ 171 h 176"/>
              <a:gd name="T22" fmla="*/ 4 w 176"/>
              <a:gd name="T23" fmla="*/ 176 h 176"/>
              <a:gd name="T24" fmla="*/ 176 w 176"/>
              <a:gd name="T25" fmla="*/ 172 h 176"/>
              <a:gd name="T26" fmla="*/ 176 w 176"/>
              <a:gd name="T27" fmla="*/ 171 h 176"/>
              <a:gd name="T28" fmla="*/ 168 w 176"/>
              <a:gd name="T29" fmla="*/ 147 h 176"/>
              <a:gd name="T30" fmla="*/ 160 w 176"/>
              <a:gd name="T31" fmla="*/ 144 h 176"/>
              <a:gd name="T32" fmla="*/ 172 w 176"/>
              <a:gd name="T33" fmla="*/ 72 h 176"/>
              <a:gd name="T34" fmla="*/ 157 w 176"/>
              <a:gd name="T35" fmla="*/ 48 h 176"/>
              <a:gd name="T36" fmla="*/ 88 w 176"/>
              <a:gd name="T37" fmla="*/ 9 h 176"/>
              <a:gd name="T38" fmla="*/ 166 w 176"/>
              <a:gd name="T39" fmla="*/ 168 h 176"/>
              <a:gd name="T40" fmla="*/ 15 w 176"/>
              <a:gd name="T41" fmla="*/ 152 h 176"/>
              <a:gd name="T42" fmla="*/ 24 w 176"/>
              <a:gd name="T43" fmla="*/ 72 h 176"/>
              <a:gd name="T44" fmla="*/ 40 w 176"/>
              <a:gd name="T45" fmla="*/ 144 h 176"/>
              <a:gd name="T46" fmla="*/ 24 w 176"/>
              <a:gd name="T47" fmla="*/ 72 h 176"/>
              <a:gd name="T48" fmla="*/ 64 w 176"/>
              <a:gd name="T49" fmla="*/ 72 h 176"/>
              <a:gd name="T50" fmla="*/ 48 w 176"/>
              <a:gd name="T51" fmla="*/ 144 h 176"/>
              <a:gd name="T52" fmla="*/ 72 w 176"/>
              <a:gd name="T53" fmla="*/ 72 h 176"/>
              <a:gd name="T54" fmla="*/ 104 w 176"/>
              <a:gd name="T55" fmla="*/ 144 h 176"/>
              <a:gd name="T56" fmla="*/ 72 w 176"/>
              <a:gd name="T57" fmla="*/ 72 h 176"/>
              <a:gd name="T58" fmla="*/ 128 w 176"/>
              <a:gd name="T59" fmla="*/ 72 h 176"/>
              <a:gd name="T60" fmla="*/ 112 w 176"/>
              <a:gd name="T61" fmla="*/ 144 h 176"/>
              <a:gd name="T62" fmla="*/ 136 w 176"/>
              <a:gd name="T63" fmla="*/ 72 h 176"/>
              <a:gd name="T64" fmla="*/ 152 w 176"/>
              <a:gd name="T65" fmla="*/ 144 h 176"/>
              <a:gd name="T66" fmla="*/ 136 w 176"/>
              <a:gd name="T67" fmla="*/ 72 h 176"/>
              <a:gd name="T68" fmla="*/ 168 w 176"/>
              <a:gd name="T69" fmla="*/ 56 h 176"/>
              <a:gd name="T70" fmla="*/ 8 w 176"/>
              <a:gd name="T71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72"/>
                </a:lnTo>
                <a:close/>
                <a:moveTo>
                  <a:pt x="48" y="72"/>
                </a:move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72"/>
                </a:lnTo>
                <a:close/>
                <a:moveTo>
                  <a:pt x="7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72" y="144"/>
                  <a:pt x="72" y="144"/>
                  <a:pt x="72" y="144"/>
                </a:cubicBezTo>
                <a:lnTo>
                  <a:pt x="72" y="72"/>
                </a:lnTo>
                <a:close/>
                <a:moveTo>
                  <a:pt x="112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12" y="144"/>
                  <a:pt x="112" y="144"/>
                  <a:pt x="112" y="144"/>
                </a:cubicBezTo>
                <a:lnTo>
                  <a:pt x="112" y="72"/>
                </a:lnTo>
                <a:close/>
                <a:moveTo>
                  <a:pt x="136" y="72"/>
                </a:move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72"/>
                </a:lnTo>
                <a:close/>
                <a:moveTo>
                  <a:pt x="8" y="56"/>
                </a:move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8" y="64"/>
                  <a:pt x="8" y="64"/>
                  <a:pt x="8" y="64"/>
                </a:cubicBezTo>
                <a:lnTo>
                  <a:pt x="8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0" name="Freeform 104"/>
          <p:cNvSpPr>
            <a:spLocks noEditPoints="1"/>
          </p:cNvSpPr>
          <p:nvPr/>
        </p:nvSpPr>
        <p:spPr bwMode="auto">
          <a:xfrm>
            <a:off x="3186114" y="6354763"/>
            <a:ext cx="320675" cy="261938"/>
          </a:xfrm>
          <a:custGeom>
            <a:avLst/>
            <a:gdLst>
              <a:gd name="T0" fmla="*/ 88 w 176"/>
              <a:gd name="T1" fmla="*/ 40 h 144"/>
              <a:gd name="T2" fmla="*/ 80 w 176"/>
              <a:gd name="T3" fmla="*/ 48 h 144"/>
              <a:gd name="T4" fmla="*/ 84 w 176"/>
              <a:gd name="T5" fmla="*/ 92 h 144"/>
              <a:gd name="T6" fmla="*/ 88 w 176"/>
              <a:gd name="T7" fmla="*/ 96 h 144"/>
              <a:gd name="T8" fmla="*/ 92 w 176"/>
              <a:gd name="T9" fmla="*/ 92 h 144"/>
              <a:gd name="T10" fmla="*/ 96 w 176"/>
              <a:gd name="T11" fmla="*/ 48 h 144"/>
              <a:gd name="T12" fmla="*/ 88 w 176"/>
              <a:gd name="T13" fmla="*/ 40 h 144"/>
              <a:gd name="T14" fmla="*/ 88 w 176"/>
              <a:gd name="T15" fmla="*/ 104 h 144"/>
              <a:gd name="T16" fmla="*/ 80 w 176"/>
              <a:gd name="T17" fmla="*/ 112 h 144"/>
              <a:gd name="T18" fmla="*/ 88 w 176"/>
              <a:gd name="T19" fmla="*/ 120 h 144"/>
              <a:gd name="T20" fmla="*/ 96 w 176"/>
              <a:gd name="T21" fmla="*/ 112 h 144"/>
              <a:gd name="T22" fmla="*/ 88 w 176"/>
              <a:gd name="T23" fmla="*/ 104 h 144"/>
              <a:gd name="T24" fmla="*/ 174 w 176"/>
              <a:gd name="T25" fmla="*/ 120 h 144"/>
              <a:gd name="T26" fmla="*/ 102 w 176"/>
              <a:gd name="T27" fmla="*/ 8 h 144"/>
              <a:gd name="T28" fmla="*/ 88 w 176"/>
              <a:gd name="T29" fmla="*/ 0 h 144"/>
              <a:gd name="T30" fmla="*/ 74 w 176"/>
              <a:gd name="T31" fmla="*/ 8 h 144"/>
              <a:gd name="T32" fmla="*/ 2 w 176"/>
              <a:gd name="T33" fmla="*/ 120 h 144"/>
              <a:gd name="T34" fmla="*/ 0 w 176"/>
              <a:gd name="T35" fmla="*/ 128 h 144"/>
              <a:gd name="T36" fmla="*/ 16 w 176"/>
              <a:gd name="T37" fmla="*/ 144 h 144"/>
              <a:gd name="T38" fmla="*/ 160 w 176"/>
              <a:gd name="T39" fmla="*/ 144 h 144"/>
              <a:gd name="T40" fmla="*/ 176 w 176"/>
              <a:gd name="T41" fmla="*/ 128 h 144"/>
              <a:gd name="T42" fmla="*/ 174 w 176"/>
              <a:gd name="T43" fmla="*/ 120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9 w 176"/>
              <a:gd name="T51" fmla="*/ 125 h 144"/>
              <a:gd name="T52" fmla="*/ 9 w 176"/>
              <a:gd name="T53" fmla="*/ 124 h 144"/>
              <a:gd name="T54" fmla="*/ 81 w 176"/>
              <a:gd name="T55" fmla="*/ 12 h 144"/>
              <a:gd name="T56" fmla="*/ 81 w 176"/>
              <a:gd name="T57" fmla="*/ 12 h 144"/>
              <a:gd name="T58" fmla="*/ 88 w 176"/>
              <a:gd name="T59" fmla="*/ 8 h 144"/>
              <a:gd name="T60" fmla="*/ 95 w 176"/>
              <a:gd name="T61" fmla="*/ 11 h 144"/>
              <a:gd name="T62" fmla="*/ 95 w 176"/>
              <a:gd name="T63" fmla="*/ 12 h 144"/>
              <a:gd name="T64" fmla="*/ 167 w 176"/>
              <a:gd name="T65" fmla="*/ 124 h 144"/>
              <a:gd name="T66" fmla="*/ 168 w 176"/>
              <a:gd name="T67" fmla="*/ 125 h 144"/>
              <a:gd name="T68" fmla="*/ 168 w 176"/>
              <a:gd name="T69" fmla="*/ 128 h 144"/>
              <a:gd name="T70" fmla="*/ 160 w 176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88" y="40"/>
                </a:moveTo>
                <a:cubicBezTo>
                  <a:pt x="84" y="40"/>
                  <a:pt x="80" y="44"/>
                  <a:pt x="80" y="48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4"/>
                  <a:pt x="92" y="40"/>
                  <a:pt x="88" y="40"/>
                </a:cubicBezTo>
                <a:moveTo>
                  <a:pt x="88" y="104"/>
                </a:moveTo>
                <a:cubicBezTo>
                  <a:pt x="84" y="104"/>
                  <a:pt x="80" y="108"/>
                  <a:pt x="80" y="112"/>
                </a:cubicBezTo>
                <a:cubicBezTo>
                  <a:pt x="80" y="116"/>
                  <a:pt x="84" y="120"/>
                  <a:pt x="88" y="120"/>
                </a:cubicBezTo>
                <a:cubicBezTo>
                  <a:pt x="92" y="120"/>
                  <a:pt x="96" y="116"/>
                  <a:pt x="96" y="112"/>
                </a:cubicBezTo>
                <a:cubicBezTo>
                  <a:pt x="96" y="108"/>
                  <a:pt x="92" y="104"/>
                  <a:pt x="88" y="104"/>
                </a:cubicBezTo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1" name="Freeform 105"/>
          <p:cNvSpPr>
            <a:spLocks noEditPoints="1"/>
          </p:cNvSpPr>
          <p:nvPr/>
        </p:nvSpPr>
        <p:spPr bwMode="auto">
          <a:xfrm>
            <a:off x="3827463" y="6326188"/>
            <a:ext cx="261938" cy="319088"/>
          </a:xfrm>
          <a:custGeom>
            <a:avLst/>
            <a:gdLst>
              <a:gd name="T0" fmla="*/ 72 w 144"/>
              <a:gd name="T1" fmla="*/ 152 h 176"/>
              <a:gd name="T2" fmla="*/ 76 w 144"/>
              <a:gd name="T3" fmla="*/ 148 h 176"/>
              <a:gd name="T4" fmla="*/ 76 w 144"/>
              <a:gd name="T5" fmla="*/ 52 h 176"/>
              <a:gd name="T6" fmla="*/ 72 w 144"/>
              <a:gd name="T7" fmla="*/ 48 h 176"/>
              <a:gd name="T8" fmla="*/ 68 w 144"/>
              <a:gd name="T9" fmla="*/ 52 h 176"/>
              <a:gd name="T10" fmla="*/ 68 w 144"/>
              <a:gd name="T11" fmla="*/ 148 h 176"/>
              <a:gd name="T12" fmla="*/ 72 w 144"/>
              <a:gd name="T13" fmla="*/ 152 h 176"/>
              <a:gd name="T14" fmla="*/ 96 w 144"/>
              <a:gd name="T15" fmla="*/ 152 h 176"/>
              <a:gd name="T16" fmla="*/ 100 w 144"/>
              <a:gd name="T17" fmla="*/ 148 h 176"/>
              <a:gd name="T18" fmla="*/ 106 w 144"/>
              <a:gd name="T19" fmla="*/ 52 h 176"/>
              <a:gd name="T20" fmla="*/ 102 w 144"/>
              <a:gd name="T21" fmla="*/ 48 h 176"/>
              <a:gd name="T22" fmla="*/ 98 w 144"/>
              <a:gd name="T23" fmla="*/ 52 h 176"/>
              <a:gd name="T24" fmla="*/ 92 w 144"/>
              <a:gd name="T25" fmla="*/ 148 h 176"/>
              <a:gd name="T26" fmla="*/ 96 w 144"/>
              <a:gd name="T27" fmla="*/ 152 h 176"/>
              <a:gd name="T28" fmla="*/ 140 w 144"/>
              <a:gd name="T29" fmla="*/ 24 h 176"/>
              <a:gd name="T30" fmla="*/ 100 w 144"/>
              <a:gd name="T31" fmla="*/ 24 h 176"/>
              <a:gd name="T32" fmla="*/ 100 w 144"/>
              <a:gd name="T33" fmla="*/ 8 h 176"/>
              <a:gd name="T34" fmla="*/ 92 w 144"/>
              <a:gd name="T35" fmla="*/ 0 h 176"/>
              <a:gd name="T36" fmla="*/ 52 w 144"/>
              <a:gd name="T37" fmla="*/ 0 h 176"/>
              <a:gd name="T38" fmla="*/ 44 w 144"/>
              <a:gd name="T39" fmla="*/ 8 h 176"/>
              <a:gd name="T40" fmla="*/ 44 w 144"/>
              <a:gd name="T41" fmla="*/ 24 h 176"/>
              <a:gd name="T42" fmla="*/ 4 w 144"/>
              <a:gd name="T43" fmla="*/ 24 h 176"/>
              <a:gd name="T44" fmla="*/ 0 w 144"/>
              <a:gd name="T45" fmla="*/ 28 h 176"/>
              <a:gd name="T46" fmla="*/ 4 w 144"/>
              <a:gd name="T47" fmla="*/ 32 h 176"/>
              <a:gd name="T48" fmla="*/ 12 w 144"/>
              <a:gd name="T49" fmla="*/ 32 h 176"/>
              <a:gd name="T50" fmla="*/ 20 w 144"/>
              <a:gd name="T51" fmla="*/ 160 h 176"/>
              <a:gd name="T52" fmla="*/ 36 w 144"/>
              <a:gd name="T53" fmla="*/ 176 h 176"/>
              <a:gd name="T54" fmla="*/ 108 w 144"/>
              <a:gd name="T55" fmla="*/ 176 h 176"/>
              <a:gd name="T56" fmla="*/ 124 w 144"/>
              <a:gd name="T57" fmla="*/ 160 h 176"/>
              <a:gd name="T58" fmla="*/ 132 w 144"/>
              <a:gd name="T59" fmla="*/ 32 h 176"/>
              <a:gd name="T60" fmla="*/ 140 w 144"/>
              <a:gd name="T61" fmla="*/ 32 h 176"/>
              <a:gd name="T62" fmla="*/ 144 w 144"/>
              <a:gd name="T63" fmla="*/ 28 h 176"/>
              <a:gd name="T64" fmla="*/ 140 w 144"/>
              <a:gd name="T65" fmla="*/ 24 h 176"/>
              <a:gd name="T66" fmla="*/ 52 w 144"/>
              <a:gd name="T67" fmla="*/ 8 h 176"/>
              <a:gd name="T68" fmla="*/ 92 w 144"/>
              <a:gd name="T69" fmla="*/ 8 h 176"/>
              <a:gd name="T70" fmla="*/ 92 w 144"/>
              <a:gd name="T71" fmla="*/ 24 h 176"/>
              <a:gd name="T72" fmla="*/ 52 w 144"/>
              <a:gd name="T73" fmla="*/ 24 h 176"/>
              <a:gd name="T74" fmla="*/ 52 w 144"/>
              <a:gd name="T75" fmla="*/ 8 h 176"/>
              <a:gd name="T76" fmla="*/ 116 w 144"/>
              <a:gd name="T77" fmla="*/ 160 h 176"/>
              <a:gd name="T78" fmla="*/ 108 w 144"/>
              <a:gd name="T79" fmla="*/ 168 h 176"/>
              <a:gd name="T80" fmla="*/ 36 w 144"/>
              <a:gd name="T81" fmla="*/ 168 h 176"/>
              <a:gd name="T82" fmla="*/ 28 w 144"/>
              <a:gd name="T83" fmla="*/ 160 h 176"/>
              <a:gd name="T84" fmla="*/ 20 w 144"/>
              <a:gd name="T85" fmla="*/ 32 h 176"/>
              <a:gd name="T86" fmla="*/ 124 w 144"/>
              <a:gd name="T87" fmla="*/ 32 h 176"/>
              <a:gd name="T88" fmla="*/ 116 w 144"/>
              <a:gd name="T89" fmla="*/ 160 h 176"/>
              <a:gd name="T90" fmla="*/ 48 w 144"/>
              <a:gd name="T91" fmla="*/ 152 h 176"/>
              <a:gd name="T92" fmla="*/ 52 w 144"/>
              <a:gd name="T93" fmla="*/ 148 h 176"/>
              <a:gd name="T94" fmla="*/ 46 w 144"/>
              <a:gd name="T95" fmla="*/ 52 h 176"/>
              <a:gd name="T96" fmla="*/ 42 w 144"/>
              <a:gd name="T97" fmla="*/ 48 h 176"/>
              <a:gd name="T98" fmla="*/ 38 w 144"/>
              <a:gd name="T99" fmla="*/ 52 h 176"/>
              <a:gd name="T100" fmla="*/ 44 w 144"/>
              <a:gd name="T101" fmla="*/ 148 h 176"/>
              <a:gd name="T102" fmla="*/ 48 w 144"/>
              <a:gd name="T103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6">
                <a:moveTo>
                  <a:pt x="72" y="152"/>
                </a:moveTo>
                <a:cubicBezTo>
                  <a:pt x="74" y="152"/>
                  <a:pt x="76" y="150"/>
                  <a:pt x="76" y="148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0"/>
                  <a:pt x="74" y="48"/>
                  <a:pt x="72" y="48"/>
                </a:cubicBezTo>
                <a:cubicBezTo>
                  <a:pt x="70" y="48"/>
                  <a:pt x="68" y="50"/>
                  <a:pt x="68" y="52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50"/>
                  <a:pt x="70" y="152"/>
                  <a:pt x="72" y="152"/>
                </a:cubicBezTo>
                <a:moveTo>
                  <a:pt x="96" y="152"/>
                </a:moveTo>
                <a:cubicBezTo>
                  <a:pt x="98" y="152"/>
                  <a:pt x="100" y="150"/>
                  <a:pt x="100" y="148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6" y="50"/>
                  <a:pt x="104" y="48"/>
                  <a:pt x="102" y="48"/>
                </a:cubicBezTo>
                <a:cubicBezTo>
                  <a:pt x="100" y="48"/>
                  <a:pt x="98" y="50"/>
                  <a:pt x="98" y="5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50"/>
                  <a:pt x="94" y="152"/>
                  <a:pt x="96" y="152"/>
                </a:cubicBezTo>
                <a:moveTo>
                  <a:pt x="14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4"/>
                  <a:pt x="96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8" y="0"/>
                  <a:pt x="44" y="4"/>
                  <a:pt x="44" y="8"/>
                </a:cubicBezTo>
                <a:cubicBezTo>
                  <a:pt x="44" y="24"/>
                  <a:pt x="44" y="24"/>
                  <a:pt x="4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1" y="169"/>
                  <a:pt x="27" y="176"/>
                  <a:pt x="36" y="176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17" y="176"/>
                  <a:pt x="122" y="169"/>
                  <a:pt x="124" y="16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2" y="32"/>
                  <a:pt x="144" y="30"/>
                  <a:pt x="144" y="28"/>
                </a:cubicBezTo>
                <a:cubicBezTo>
                  <a:pt x="144" y="26"/>
                  <a:pt x="142" y="24"/>
                  <a:pt x="140" y="24"/>
                </a:cubicBezTo>
                <a:moveTo>
                  <a:pt x="5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24"/>
                  <a:pt x="92" y="24"/>
                  <a:pt x="92" y="24"/>
                </a:cubicBezTo>
                <a:cubicBezTo>
                  <a:pt x="52" y="24"/>
                  <a:pt x="52" y="24"/>
                  <a:pt x="52" y="24"/>
                </a:cubicBezTo>
                <a:lnTo>
                  <a:pt x="52" y="8"/>
                </a:lnTo>
                <a:close/>
                <a:moveTo>
                  <a:pt x="116" y="160"/>
                </a:moveTo>
                <a:cubicBezTo>
                  <a:pt x="115" y="164"/>
                  <a:pt x="112" y="168"/>
                  <a:pt x="108" y="168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2" y="168"/>
                  <a:pt x="29" y="164"/>
                  <a:pt x="28" y="16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lnTo>
                  <a:pt x="116" y="160"/>
                </a:lnTo>
                <a:close/>
                <a:moveTo>
                  <a:pt x="48" y="152"/>
                </a:moveTo>
                <a:cubicBezTo>
                  <a:pt x="50" y="152"/>
                  <a:pt x="52" y="150"/>
                  <a:pt x="52" y="148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4" y="150"/>
                  <a:pt x="46" y="152"/>
                  <a:pt x="48" y="15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2" name="Freeform 106"/>
          <p:cNvSpPr>
            <a:spLocks noEditPoints="1"/>
          </p:cNvSpPr>
          <p:nvPr/>
        </p:nvSpPr>
        <p:spPr bwMode="auto">
          <a:xfrm>
            <a:off x="4459289" y="6326188"/>
            <a:ext cx="219075" cy="319088"/>
          </a:xfrm>
          <a:custGeom>
            <a:avLst/>
            <a:gdLst>
              <a:gd name="T0" fmla="*/ 84 w 120"/>
              <a:gd name="T1" fmla="*/ 152 h 176"/>
              <a:gd name="T2" fmla="*/ 88 w 120"/>
              <a:gd name="T3" fmla="*/ 148 h 176"/>
              <a:gd name="T4" fmla="*/ 94 w 120"/>
              <a:gd name="T5" fmla="*/ 52 h 176"/>
              <a:gd name="T6" fmla="*/ 90 w 120"/>
              <a:gd name="T7" fmla="*/ 48 h 176"/>
              <a:gd name="T8" fmla="*/ 86 w 120"/>
              <a:gd name="T9" fmla="*/ 52 h 176"/>
              <a:gd name="T10" fmla="*/ 80 w 120"/>
              <a:gd name="T11" fmla="*/ 148 h 176"/>
              <a:gd name="T12" fmla="*/ 84 w 120"/>
              <a:gd name="T13" fmla="*/ 152 h 176"/>
              <a:gd name="T14" fmla="*/ 60 w 120"/>
              <a:gd name="T15" fmla="*/ 152 h 176"/>
              <a:gd name="T16" fmla="*/ 64 w 120"/>
              <a:gd name="T17" fmla="*/ 148 h 176"/>
              <a:gd name="T18" fmla="*/ 64 w 120"/>
              <a:gd name="T19" fmla="*/ 52 h 176"/>
              <a:gd name="T20" fmla="*/ 60 w 120"/>
              <a:gd name="T21" fmla="*/ 48 h 176"/>
              <a:gd name="T22" fmla="*/ 56 w 120"/>
              <a:gd name="T23" fmla="*/ 52 h 176"/>
              <a:gd name="T24" fmla="*/ 56 w 120"/>
              <a:gd name="T25" fmla="*/ 148 h 176"/>
              <a:gd name="T26" fmla="*/ 60 w 120"/>
              <a:gd name="T27" fmla="*/ 152 h 176"/>
              <a:gd name="T28" fmla="*/ 36 w 120"/>
              <a:gd name="T29" fmla="*/ 152 h 176"/>
              <a:gd name="T30" fmla="*/ 40 w 120"/>
              <a:gd name="T31" fmla="*/ 148 h 176"/>
              <a:gd name="T32" fmla="*/ 34 w 120"/>
              <a:gd name="T33" fmla="*/ 52 h 176"/>
              <a:gd name="T34" fmla="*/ 30 w 120"/>
              <a:gd name="T35" fmla="*/ 48 h 176"/>
              <a:gd name="T36" fmla="*/ 26 w 120"/>
              <a:gd name="T37" fmla="*/ 52 h 176"/>
              <a:gd name="T38" fmla="*/ 32 w 120"/>
              <a:gd name="T39" fmla="*/ 148 h 176"/>
              <a:gd name="T40" fmla="*/ 36 w 120"/>
              <a:gd name="T41" fmla="*/ 152 h 176"/>
              <a:gd name="T42" fmla="*/ 116 w 120"/>
              <a:gd name="T43" fmla="*/ 24 h 176"/>
              <a:gd name="T44" fmla="*/ 109 w 120"/>
              <a:gd name="T45" fmla="*/ 24 h 176"/>
              <a:gd name="T46" fmla="*/ 102 w 120"/>
              <a:gd name="T47" fmla="*/ 16 h 176"/>
              <a:gd name="T48" fmla="*/ 82 w 120"/>
              <a:gd name="T49" fmla="*/ 4 h 176"/>
              <a:gd name="T50" fmla="*/ 62 w 120"/>
              <a:gd name="T51" fmla="*/ 10 h 176"/>
              <a:gd name="T52" fmla="*/ 59 w 120"/>
              <a:gd name="T53" fmla="*/ 12 h 176"/>
              <a:gd name="T54" fmla="*/ 53 w 120"/>
              <a:gd name="T55" fmla="*/ 9 h 176"/>
              <a:gd name="T56" fmla="*/ 38 w 120"/>
              <a:gd name="T57" fmla="*/ 0 h 176"/>
              <a:gd name="T58" fmla="*/ 23 w 120"/>
              <a:gd name="T59" fmla="*/ 11 h 176"/>
              <a:gd name="T60" fmla="*/ 7 w 120"/>
              <a:gd name="T61" fmla="*/ 24 h 176"/>
              <a:gd name="T62" fmla="*/ 4 w 120"/>
              <a:gd name="T63" fmla="*/ 24 h 176"/>
              <a:gd name="T64" fmla="*/ 0 w 120"/>
              <a:gd name="T65" fmla="*/ 28 h 176"/>
              <a:gd name="T66" fmla="*/ 0 w 120"/>
              <a:gd name="T67" fmla="*/ 28 h 176"/>
              <a:gd name="T68" fmla="*/ 8 w 120"/>
              <a:gd name="T69" fmla="*/ 160 h 176"/>
              <a:gd name="T70" fmla="*/ 24 w 120"/>
              <a:gd name="T71" fmla="*/ 176 h 176"/>
              <a:gd name="T72" fmla="*/ 96 w 120"/>
              <a:gd name="T73" fmla="*/ 176 h 176"/>
              <a:gd name="T74" fmla="*/ 112 w 120"/>
              <a:gd name="T75" fmla="*/ 160 h 176"/>
              <a:gd name="T76" fmla="*/ 120 w 120"/>
              <a:gd name="T77" fmla="*/ 28 h 176"/>
              <a:gd name="T78" fmla="*/ 120 w 120"/>
              <a:gd name="T79" fmla="*/ 28 h 176"/>
              <a:gd name="T80" fmla="*/ 116 w 120"/>
              <a:gd name="T81" fmla="*/ 24 h 176"/>
              <a:gd name="T82" fmla="*/ 25 w 120"/>
              <a:gd name="T83" fmla="*/ 18 h 176"/>
              <a:gd name="T84" fmla="*/ 30 w 120"/>
              <a:gd name="T85" fmla="*/ 13 h 176"/>
              <a:gd name="T86" fmla="*/ 38 w 120"/>
              <a:gd name="T87" fmla="*/ 8 h 176"/>
              <a:gd name="T88" fmla="*/ 46 w 120"/>
              <a:gd name="T89" fmla="*/ 11 h 176"/>
              <a:gd name="T90" fmla="*/ 47 w 120"/>
              <a:gd name="T91" fmla="*/ 14 h 176"/>
              <a:gd name="T92" fmla="*/ 59 w 120"/>
              <a:gd name="T93" fmla="*/ 20 h 176"/>
              <a:gd name="T94" fmla="*/ 68 w 120"/>
              <a:gd name="T95" fmla="*/ 16 h 176"/>
              <a:gd name="T96" fmla="*/ 82 w 120"/>
              <a:gd name="T97" fmla="*/ 12 h 176"/>
              <a:gd name="T98" fmla="*/ 94 w 120"/>
              <a:gd name="T99" fmla="*/ 18 h 176"/>
              <a:gd name="T100" fmla="*/ 98 w 120"/>
              <a:gd name="T101" fmla="*/ 24 h 176"/>
              <a:gd name="T102" fmla="*/ 16 w 120"/>
              <a:gd name="T103" fmla="*/ 24 h 176"/>
              <a:gd name="T104" fmla="*/ 25 w 120"/>
              <a:gd name="T105" fmla="*/ 18 h 176"/>
              <a:gd name="T106" fmla="*/ 104 w 120"/>
              <a:gd name="T107" fmla="*/ 160 h 176"/>
              <a:gd name="T108" fmla="*/ 96 w 120"/>
              <a:gd name="T109" fmla="*/ 168 h 176"/>
              <a:gd name="T110" fmla="*/ 24 w 120"/>
              <a:gd name="T111" fmla="*/ 168 h 176"/>
              <a:gd name="T112" fmla="*/ 16 w 120"/>
              <a:gd name="T113" fmla="*/ 160 h 176"/>
              <a:gd name="T114" fmla="*/ 8 w 120"/>
              <a:gd name="T115" fmla="*/ 32 h 176"/>
              <a:gd name="T116" fmla="*/ 112 w 120"/>
              <a:gd name="T117" fmla="*/ 32 h 176"/>
              <a:gd name="T118" fmla="*/ 104 w 120"/>
              <a:gd name="T11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0" h="176">
                <a:moveTo>
                  <a:pt x="84" y="152"/>
                </a:moveTo>
                <a:cubicBezTo>
                  <a:pt x="86" y="152"/>
                  <a:pt x="88" y="150"/>
                  <a:pt x="88" y="148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50"/>
                  <a:pt x="92" y="48"/>
                  <a:pt x="90" y="48"/>
                </a:cubicBezTo>
                <a:cubicBezTo>
                  <a:pt x="88" y="48"/>
                  <a:pt x="86" y="50"/>
                  <a:pt x="86" y="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50"/>
                  <a:pt x="82" y="152"/>
                  <a:pt x="84" y="152"/>
                </a:cubicBezTo>
                <a:moveTo>
                  <a:pt x="60" y="152"/>
                </a:moveTo>
                <a:cubicBezTo>
                  <a:pt x="62" y="152"/>
                  <a:pt x="64" y="150"/>
                  <a:pt x="64" y="148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58" y="48"/>
                  <a:pt x="56" y="50"/>
                  <a:pt x="56" y="5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50"/>
                  <a:pt x="58" y="152"/>
                  <a:pt x="60" y="152"/>
                </a:cubicBezTo>
                <a:moveTo>
                  <a:pt x="36" y="152"/>
                </a:moveTo>
                <a:cubicBezTo>
                  <a:pt x="38" y="152"/>
                  <a:pt x="40" y="150"/>
                  <a:pt x="40" y="148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0"/>
                  <a:pt x="32" y="48"/>
                  <a:pt x="30" y="48"/>
                </a:cubicBezTo>
                <a:cubicBezTo>
                  <a:pt x="28" y="48"/>
                  <a:pt x="26" y="50"/>
                  <a:pt x="26" y="52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moveTo>
                  <a:pt x="116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7" y="22"/>
                  <a:pt x="104" y="20"/>
                  <a:pt x="102" y="16"/>
                </a:cubicBezTo>
                <a:cubicBezTo>
                  <a:pt x="99" y="10"/>
                  <a:pt x="93" y="4"/>
                  <a:pt x="82" y="4"/>
                </a:cubicBezTo>
                <a:cubicBezTo>
                  <a:pt x="72" y="4"/>
                  <a:pt x="66" y="6"/>
                  <a:pt x="62" y="10"/>
                </a:cubicBezTo>
                <a:cubicBezTo>
                  <a:pt x="62" y="11"/>
                  <a:pt x="60" y="12"/>
                  <a:pt x="59" y="12"/>
                </a:cubicBezTo>
                <a:cubicBezTo>
                  <a:pt x="57" y="12"/>
                  <a:pt x="55" y="11"/>
                  <a:pt x="53" y="9"/>
                </a:cubicBezTo>
                <a:cubicBezTo>
                  <a:pt x="52" y="3"/>
                  <a:pt x="45" y="0"/>
                  <a:pt x="38" y="0"/>
                </a:cubicBezTo>
                <a:cubicBezTo>
                  <a:pt x="31" y="0"/>
                  <a:pt x="24" y="5"/>
                  <a:pt x="23" y="11"/>
                </a:cubicBezTo>
                <a:cubicBezTo>
                  <a:pt x="15" y="13"/>
                  <a:pt x="9" y="18"/>
                  <a:pt x="7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69"/>
                  <a:pt x="15" y="176"/>
                  <a:pt x="24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1" y="169"/>
                  <a:pt x="112" y="160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moveTo>
                  <a:pt x="25" y="18"/>
                </a:moveTo>
                <a:cubicBezTo>
                  <a:pt x="28" y="17"/>
                  <a:pt x="30" y="15"/>
                  <a:pt x="30" y="13"/>
                </a:cubicBezTo>
                <a:cubicBezTo>
                  <a:pt x="31" y="10"/>
                  <a:pt x="34" y="8"/>
                  <a:pt x="38" y="8"/>
                </a:cubicBezTo>
                <a:cubicBezTo>
                  <a:pt x="42" y="8"/>
                  <a:pt x="45" y="9"/>
                  <a:pt x="46" y="11"/>
                </a:cubicBezTo>
                <a:cubicBezTo>
                  <a:pt x="46" y="12"/>
                  <a:pt x="46" y="13"/>
                  <a:pt x="47" y="14"/>
                </a:cubicBezTo>
                <a:cubicBezTo>
                  <a:pt x="50" y="18"/>
                  <a:pt x="54" y="20"/>
                  <a:pt x="59" y="20"/>
                </a:cubicBezTo>
                <a:cubicBezTo>
                  <a:pt x="62" y="20"/>
                  <a:pt x="66" y="18"/>
                  <a:pt x="68" y="16"/>
                </a:cubicBezTo>
                <a:cubicBezTo>
                  <a:pt x="71" y="13"/>
                  <a:pt x="75" y="12"/>
                  <a:pt x="82" y="12"/>
                </a:cubicBezTo>
                <a:cubicBezTo>
                  <a:pt x="89" y="12"/>
                  <a:pt x="93" y="16"/>
                  <a:pt x="94" y="18"/>
                </a:cubicBezTo>
                <a:cubicBezTo>
                  <a:pt x="95" y="20"/>
                  <a:pt x="97" y="22"/>
                  <a:pt x="9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8" y="22"/>
                  <a:pt x="21" y="20"/>
                  <a:pt x="25" y="18"/>
                </a:cubicBezTo>
                <a:moveTo>
                  <a:pt x="104" y="160"/>
                </a:moveTo>
                <a:cubicBezTo>
                  <a:pt x="103" y="164"/>
                  <a:pt x="100" y="168"/>
                  <a:pt x="96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7" y="164"/>
                  <a:pt x="16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04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3" name="Freeform 107"/>
          <p:cNvSpPr>
            <a:spLocks noEditPoints="1"/>
          </p:cNvSpPr>
          <p:nvPr/>
        </p:nvSpPr>
        <p:spPr bwMode="auto">
          <a:xfrm>
            <a:off x="5019676" y="6326188"/>
            <a:ext cx="320675" cy="319088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4" name="Freeform 108"/>
          <p:cNvSpPr>
            <a:spLocks noEditPoints="1"/>
          </p:cNvSpPr>
          <p:nvPr/>
        </p:nvSpPr>
        <p:spPr bwMode="auto">
          <a:xfrm>
            <a:off x="5630864" y="6326188"/>
            <a:ext cx="320675" cy="319088"/>
          </a:xfrm>
          <a:custGeom>
            <a:avLst/>
            <a:gdLst>
              <a:gd name="T0" fmla="*/ 168 w 176"/>
              <a:gd name="T1" fmla="*/ 80 h 176"/>
              <a:gd name="T2" fmla="*/ 176 w 176"/>
              <a:gd name="T3" fmla="*/ 80 h 176"/>
              <a:gd name="T4" fmla="*/ 92 w 176"/>
              <a:gd name="T5" fmla="*/ 4 h 176"/>
              <a:gd name="T6" fmla="*/ 96 w 176"/>
              <a:gd name="T7" fmla="*/ 48 h 176"/>
              <a:gd name="T8" fmla="*/ 132 w 176"/>
              <a:gd name="T9" fmla="*/ 84 h 176"/>
              <a:gd name="T10" fmla="*/ 96 w 176"/>
              <a:gd name="T11" fmla="*/ 40 h 176"/>
              <a:gd name="T12" fmla="*/ 96 w 176"/>
              <a:gd name="T13" fmla="*/ 48 h 176"/>
              <a:gd name="T14" fmla="*/ 104 w 176"/>
              <a:gd name="T15" fmla="*/ 80 h 176"/>
              <a:gd name="T16" fmla="*/ 88 w 176"/>
              <a:gd name="T17" fmla="*/ 80 h 176"/>
              <a:gd name="T18" fmla="*/ 176 w 176"/>
              <a:gd name="T19" fmla="*/ 140 h 176"/>
              <a:gd name="T20" fmla="*/ 170 w 176"/>
              <a:gd name="T21" fmla="*/ 130 h 176"/>
              <a:gd name="T22" fmla="*/ 128 w 176"/>
              <a:gd name="T23" fmla="*/ 100 h 176"/>
              <a:gd name="T24" fmla="*/ 111 w 176"/>
              <a:gd name="T25" fmla="*/ 112 h 176"/>
              <a:gd name="T26" fmla="*/ 105 w 176"/>
              <a:gd name="T27" fmla="*/ 115 h 176"/>
              <a:gd name="T28" fmla="*/ 99 w 176"/>
              <a:gd name="T29" fmla="*/ 111 h 176"/>
              <a:gd name="T30" fmla="*/ 65 w 176"/>
              <a:gd name="T31" fmla="*/ 77 h 176"/>
              <a:gd name="T32" fmla="*/ 64 w 176"/>
              <a:gd name="T33" fmla="*/ 65 h 176"/>
              <a:gd name="T34" fmla="*/ 73 w 176"/>
              <a:gd name="T35" fmla="*/ 55 h 176"/>
              <a:gd name="T36" fmla="*/ 72 w 176"/>
              <a:gd name="T37" fmla="*/ 40 h 176"/>
              <a:gd name="T38" fmla="*/ 44 w 176"/>
              <a:gd name="T39" fmla="*/ 4 h 176"/>
              <a:gd name="T40" fmla="*/ 0 w 176"/>
              <a:gd name="T41" fmla="*/ 42 h 176"/>
              <a:gd name="T42" fmla="*/ 4 w 176"/>
              <a:gd name="T43" fmla="*/ 60 h 176"/>
              <a:gd name="T44" fmla="*/ 116 w 176"/>
              <a:gd name="T45" fmla="*/ 172 h 176"/>
              <a:gd name="T46" fmla="*/ 176 w 176"/>
              <a:gd name="T47" fmla="*/ 140 h 176"/>
              <a:gd name="T48" fmla="*/ 134 w 176"/>
              <a:gd name="T49" fmla="*/ 168 h 176"/>
              <a:gd name="T50" fmla="*/ 118 w 176"/>
              <a:gd name="T51" fmla="*/ 164 h 176"/>
              <a:gd name="T52" fmla="*/ 11 w 176"/>
              <a:gd name="T53" fmla="*/ 57 h 176"/>
              <a:gd name="T54" fmla="*/ 36 w 176"/>
              <a:gd name="T55" fmla="*/ 8 h 176"/>
              <a:gd name="T56" fmla="*/ 39 w 176"/>
              <a:gd name="T57" fmla="*/ 10 h 176"/>
              <a:gd name="T58" fmla="*/ 66 w 176"/>
              <a:gd name="T59" fmla="*/ 44 h 176"/>
              <a:gd name="T60" fmla="*/ 68 w 176"/>
              <a:gd name="T61" fmla="*/ 48 h 176"/>
              <a:gd name="T62" fmla="*/ 58 w 176"/>
              <a:gd name="T63" fmla="*/ 59 h 176"/>
              <a:gd name="T64" fmla="*/ 53 w 176"/>
              <a:gd name="T65" fmla="*/ 71 h 176"/>
              <a:gd name="T66" fmla="*/ 58 w 176"/>
              <a:gd name="T67" fmla="*/ 82 h 176"/>
              <a:gd name="T68" fmla="*/ 94 w 176"/>
              <a:gd name="T69" fmla="*/ 118 h 176"/>
              <a:gd name="T70" fmla="*/ 116 w 176"/>
              <a:gd name="T71" fmla="*/ 118 h 176"/>
              <a:gd name="T72" fmla="*/ 126 w 176"/>
              <a:gd name="T73" fmla="*/ 109 h 176"/>
              <a:gd name="T74" fmla="*/ 131 w 176"/>
              <a:gd name="T75" fmla="*/ 109 h 176"/>
              <a:gd name="T76" fmla="*/ 165 w 176"/>
              <a:gd name="T77" fmla="*/ 136 h 176"/>
              <a:gd name="T78" fmla="*/ 167 w 176"/>
              <a:gd name="T79" fmla="*/ 137 h 176"/>
              <a:gd name="T80" fmla="*/ 168 w 176"/>
              <a:gd name="T81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96" y="8"/>
                </a:moveTo>
                <a:cubicBezTo>
                  <a:pt x="136" y="8"/>
                  <a:pt x="168" y="40"/>
                  <a:pt x="168" y="80"/>
                </a:cubicBezTo>
                <a:cubicBezTo>
                  <a:pt x="168" y="82"/>
                  <a:pt x="170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36"/>
                  <a:pt x="140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6"/>
                  <a:pt x="94" y="8"/>
                  <a:pt x="96" y="8"/>
                </a:cubicBezTo>
                <a:moveTo>
                  <a:pt x="96" y="48"/>
                </a:moveTo>
                <a:cubicBezTo>
                  <a:pt x="114" y="48"/>
                  <a:pt x="128" y="62"/>
                  <a:pt x="128" y="80"/>
                </a:cubicBezTo>
                <a:cubicBezTo>
                  <a:pt x="128" y="82"/>
                  <a:pt x="130" y="84"/>
                  <a:pt x="132" y="84"/>
                </a:cubicBezTo>
                <a:cubicBezTo>
                  <a:pt x="134" y="84"/>
                  <a:pt x="136" y="82"/>
                  <a:pt x="136" y="80"/>
                </a:cubicBezTo>
                <a:cubicBezTo>
                  <a:pt x="136" y="58"/>
                  <a:pt x="118" y="40"/>
                  <a:pt x="96" y="40"/>
                </a:cubicBezTo>
                <a:cubicBezTo>
                  <a:pt x="94" y="40"/>
                  <a:pt x="92" y="42"/>
                  <a:pt x="92" y="44"/>
                </a:cubicBezTo>
                <a:cubicBezTo>
                  <a:pt x="92" y="46"/>
                  <a:pt x="94" y="48"/>
                  <a:pt x="96" y="48"/>
                </a:cubicBezTo>
                <a:moveTo>
                  <a:pt x="96" y="88"/>
                </a:moveTo>
                <a:cubicBezTo>
                  <a:pt x="100" y="88"/>
                  <a:pt x="104" y="84"/>
                  <a:pt x="104" y="80"/>
                </a:cubicBezTo>
                <a:cubicBezTo>
                  <a:pt x="104" y="76"/>
                  <a:pt x="100" y="72"/>
                  <a:pt x="96" y="72"/>
                </a:cubicBezTo>
                <a:cubicBezTo>
                  <a:pt x="92" y="72"/>
                  <a:pt x="88" y="76"/>
                  <a:pt x="88" y="80"/>
                </a:cubicBezTo>
                <a:cubicBezTo>
                  <a:pt x="88" y="84"/>
                  <a:pt x="92" y="88"/>
                  <a:pt x="96" y="88"/>
                </a:cubicBezTo>
                <a:moveTo>
                  <a:pt x="176" y="140"/>
                </a:move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5" name="Freeform 109"/>
          <p:cNvSpPr>
            <a:spLocks noEditPoints="1"/>
          </p:cNvSpPr>
          <p:nvPr/>
        </p:nvSpPr>
        <p:spPr bwMode="auto">
          <a:xfrm>
            <a:off x="6315076" y="6326188"/>
            <a:ext cx="174625" cy="319088"/>
          </a:xfrm>
          <a:custGeom>
            <a:avLst/>
            <a:gdLst>
              <a:gd name="T0" fmla="*/ 96 w 96"/>
              <a:gd name="T1" fmla="*/ 68 h 176"/>
              <a:gd name="T2" fmla="*/ 92 w 96"/>
              <a:gd name="T3" fmla="*/ 64 h 176"/>
              <a:gd name="T4" fmla="*/ 60 w 96"/>
              <a:gd name="T5" fmla="*/ 64 h 176"/>
              <a:gd name="T6" fmla="*/ 80 w 96"/>
              <a:gd name="T7" fmla="*/ 5 h 176"/>
              <a:gd name="T8" fmla="*/ 80 w 96"/>
              <a:gd name="T9" fmla="*/ 5 h 176"/>
              <a:gd name="T10" fmla="*/ 80 w 96"/>
              <a:gd name="T11" fmla="*/ 4 h 176"/>
              <a:gd name="T12" fmla="*/ 76 w 96"/>
              <a:gd name="T13" fmla="*/ 0 h 176"/>
              <a:gd name="T14" fmla="*/ 36 w 96"/>
              <a:gd name="T15" fmla="*/ 0 h 176"/>
              <a:gd name="T16" fmla="*/ 32 w 96"/>
              <a:gd name="T17" fmla="*/ 3 h 176"/>
              <a:gd name="T18" fmla="*/ 32 w 96"/>
              <a:gd name="T19" fmla="*/ 3 h 176"/>
              <a:gd name="T20" fmla="*/ 0 w 96"/>
              <a:gd name="T21" fmla="*/ 99 h 176"/>
              <a:gd name="T22" fmla="*/ 0 w 96"/>
              <a:gd name="T23" fmla="*/ 99 h 176"/>
              <a:gd name="T24" fmla="*/ 0 w 96"/>
              <a:gd name="T25" fmla="*/ 100 h 176"/>
              <a:gd name="T26" fmla="*/ 4 w 96"/>
              <a:gd name="T27" fmla="*/ 104 h 176"/>
              <a:gd name="T28" fmla="*/ 40 w 96"/>
              <a:gd name="T29" fmla="*/ 104 h 176"/>
              <a:gd name="T30" fmla="*/ 32 w 96"/>
              <a:gd name="T31" fmla="*/ 172 h 176"/>
              <a:gd name="T32" fmla="*/ 32 w 96"/>
              <a:gd name="T33" fmla="*/ 172 h 176"/>
              <a:gd name="T34" fmla="*/ 32 w 96"/>
              <a:gd name="T35" fmla="*/ 172 h 176"/>
              <a:gd name="T36" fmla="*/ 36 w 96"/>
              <a:gd name="T37" fmla="*/ 176 h 176"/>
              <a:gd name="T38" fmla="*/ 40 w 96"/>
              <a:gd name="T39" fmla="*/ 174 h 176"/>
              <a:gd name="T40" fmla="*/ 40 w 96"/>
              <a:gd name="T41" fmla="*/ 174 h 176"/>
              <a:gd name="T42" fmla="*/ 96 w 96"/>
              <a:gd name="T43" fmla="*/ 70 h 176"/>
              <a:gd name="T44" fmla="*/ 96 w 96"/>
              <a:gd name="T45" fmla="*/ 70 h 176"/>
              <a:gd name="T46" fmla="*/ 96 w 96"/>
              <a:gd name="T47" fmla="*/ 68 h 176"/>
              <a:gd name="T48" fmla="*/ 42 w 96"/>
              <a:gd name="T49" fmla="*/ 152 h 176"/>
              <a:gd name="T50" fmla="*/ 48 w 96"/>
              <a:gd name="T51" fmla="*/ 100 h 176"/>
              <a:gd name="T52" fmla="*/ 48 w 96"/>
              <a:gd name="T53" fmla="*/ 100 h 176"/>
              <a:gd name="T54" fmla="*/ 48 w 96"/>
              <a:gd name="T55" fmla="*/ 100 h 176"/>
              <a:gd name="T56" fmla="*/ 44 w 96"/>
              <a:gd name="T57" fmla="*/ 96 h 176"/>
              <a:gd name="T58" fmla="*/ 10 w 96"/>
              <a:gd name="T59" fmla="*/ 96 h 176"/>
              <a:gd name="T60" fmla="*/ 39 w 96"/>
              <a:gd name="T61" fmla="*/ 8 h 176"/>
              <a:gd name="T62" fmla="*/ 70 w 96"/>
              <a:gd name="T63" fmla="*/ 8 h 176"/>
              <a:gd name="T64" fmla="*/ 51 w 96"/>
              <a:gd name="T65" fmla="*/ 67 h 176"/>
              <a:gd name="T66" fmla="*/ 51 w 96"/>
              <a:gd name="T67" fmla="*/ 67 h 176"/>
              <a:gd name="T68" fmla="*/ 51 w 96"/>
              <a:gd name="T69" fmla="*/ 68 h 176"/>
              <a:gd name="T70" fmla="*/ 55 w 96"/>
              <a:gd name="T71" fmla="*/ 72 h 176"/>
              <a:gd name="T72" fmla="*/ 85 w 96"/>
              <a:gd name="T73" fmla="*/ 72 h 176"/>
              <a:gd name="T74" fmla="*/ 42 w 96"/>
              <a:gd name="T75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176">
                <a:moveTo>
                  <a:pt x="96" y="68"/>
                </a:moveTo>
                <a:cubicBezTo>
                  <a:pt x="96" y="66"/>
                  <a:pt x="94" y="64"/>
                  <a:pt x="92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39" y="175"/>
                  <a:pt x="40" y="174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69"/>
                  <a:pt x="96" y="69"/>
                  <a:pt x="96" y="68"/>
                </a:cubicBezTo>
                <a:moveTo>
                  <a:pt x="42" y="152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8"/>
                  <a:pt x="46" y="96"/>
                  <a:pt x="44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39" y="8"/>
                  <a:pt x="39" y="8"/>
                  <a:pt x="39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8"/>
                  <a:pt x="51" y="68"/>
                </a:cubicBezTo>
                <a:cubicBezTo>
                  <a:pt x="51" y="70"/>
                  <a:pt x="52" y="72"/>
                  <a:pt x="55" y="72"/>
                </a:cubicBezTo>
                <a:cubicBezTo>
                  <a:pt x="85" y="72"/>
                  <a:pt x="85" y="72"/>
                  <a:pt x="85" y="72"/>
                </a:cubicBezTo>
                <a:lnTo>
                  <a:pt x="42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6" name="Freeform 110"/>
          <p:cNvSpPr>
            <a:spLocks noEditPoints="1"/>
          </p:cNvSpPr>
          <p:nvPr/>
        </p:nvSpPr>
        <p:spPr bwMode="auto">
          <a:xfrm>
            <a:off x="6853239" y="6354763"/>
            <a:ext cx="320675" cy="261938"/>
          </a:xfrm>
          <a:custGeom>
            <a:avLst/>
            <a:gdLst>
              <a:gd name="T0" fmla="*/ 36 w 176"/>
              <a:gd name="T1" fmla="*/ 88 h 144"/>
              <a:gd name="T2" fmla="*/ 32 w 176"/>
              <a:gd name="T3" fmla="*/ 116 h 144"/>
              <a:gd name="T4" fmla="*/ 60 w 176"/>
              <a:gd name="T5" fmla="*/ 120 h 144"/>
              <a:gd name="T6" fmla="*/ 64 w 176"/>
              <a:gd name="T7" fmla="*/ 92 h 144"/>
              <a:gd name="T8" fmla="*/ 56 w 176"/>
              <a:gd name="T9" fmla="*/ 112 h 144"/>
              <a:gd name="T10" fmla="*/ 40 w 176"/>
              <a:gd name="T11" fmla="*/ 96 h 144"/>
              <a:gd name="T12" fmla="*/ 56 w 176"/>
              <a:gd name="T13" fmla="*/ 112 h 144"/>
              <a:gd name="T14" fmla="*/ 116 w 176"/>
              <a:gd name="T15" fmla="*/ 88 h 144"/>
              <a:gd name="T16" fmla="*/ 112 w 176"/>
              <a:gd name="T17" fmla="*/ 116 h 144"/>
              <a:gd name="T18" fmla="*/ 140 w 176"/>
              <a:gd name="T19" fmla="*/ 120 h 144"/>
              <a:gd name="T20" fmla="*/ 144 w 176"/>
              <a:gd name="T21" fmla="*/ 92 h 144"/>
              <a:gd name="T22" fmla="*/ 136 w 176"/>
              <a:gd name="T23" fmla="*/ 112 h 144"/>
              <a:gd name="T24" fmla="*/ 120 w 176"/>
              <a:gd name="T25" fmla="*/ 96 h 144"/>
              <a:gd name="T26" fmla="*/ 136 w 176"/>
              <a:gd name="T27" fmla="*/ 112 h 144"/>
              <a:gd name="T28" fmla="*/ 168 w 176"/>
              <a:gd name="T29" fmla="*/ 136 h 144"/>
              <a:gd name="T30" fmla="*/ 172 w 176"/>
              <a:gd name="T31" fmla="*/ 32 h 144"/>
              <a:gd name="T32" fmla="*/ 172 w 176"/>
              <a:gd name="T33" fmla="*/ 24 h 144"/>
              <a:gd name="T34" fmla="*/ 168 w 176"/>
              <a:gd name="T35" fmla="*/ 8 h 144"/>
              <a:gd name="T36" fmla="*/ 16 w 176"/>
              <a:gd name="T37" fmla="*/ 0 h 144"/>
              <a:gd name="T38" fmla="*/ 8 w 176"/>
              <a:gd name="T39" fmla="*/ 24 h 144"/>
              <a:gd name="T40" fmla="*/ 0 w 176"/>
              <a:gd name="T41" fmla="*/ 28 h 144"/>
              <a:gd name="T42" fmla="*/ 8 w 176"/>
              <a:gd name="T43" fmla="*/ 32 h 144"/>
              <a:gd name="T44" fmla="*/ 4 w 176"/>
              <a:gd name="T45" fmla="*/ 136 h 144"/>
              <a:gd name="T46" fmla="*/ 4 w 176"/>
              <a:gd name="T47" fmla="*/ 144 h 144"/>
              <a:gd name="T48" fmla="*/ 176 w 176"/>
              <a:gd name="T49" fmla="*/ 140 h 144"/>
              <a:gd name="T50" fmla="*/ 96 w 176"/>
              <a:gd name="T51" fmla="*/ 136 h 144"/>
              <a:gd name="T52" fmla="*/ 80 w 176"/>
              <a:gd name="T53" fmla="*/ 96 h 144"/>
              <a:gd name="T54" fmla="*/ 96 w 176"/>
              <a:gd name="T55" fmla="*/ 136 h 144"/>
              <a:gd name="T56" fmla="*/ 104 w 176"/>
              <a:gd name="T57" fmla="*/ 136 h 144"/>
              <a:gd name="T58" fmla="*/ 100 w 176"/>
              <a:gd name="T59" fmla="*/ 88 h 144"/>
              <a:gd name="T60" fmla="*/ 72 w 176"/>
              <a:gd name="T61" fmla="*/ 92 h 144"/>
              <a:gd name="T62" fmla="*/ 16 w 176"/>
              <a:gd name="T63" fmla="*/ 136 h 144"/>
              <a:gd name="T64" fmla="*/ 28 w 176"/>
              <a:gd name="T65" fmla="*/ 56 h 144"/>
              <a:gd name="T66" fmla="*/ 52 w 176"/>
              <a:gd name="T67" fmla="*/ 56 h 144"/>
              <a:gd name="T68" fmla="*/ 76 w 176"/>
              <a:gd name="T69" fmla="*/ 56 h 144"/>
              <a:gd name="T70" fmla="*/ 100 w 176"/>
              <a:gd name="T71" fmla="*/ 56 h 144"/>
              <a:gd name="T72" fmla="*/ 124 w 176"/>
              <a:gd name="T73" fmla="*/ 56 h 144"/>
              <a:gd name="T74" fmla="*/ 148 w 176"/>
              <a:gd name="T75" fmla="*/ 56 h 144"/>
              <a:gd name="T76" fmla="*/ 160 w 176"/>
              <a:gd name="T77" fmla="*/ 136 h 144"/>
              <a:gd name="T78" fmla="*/ 20 w 176"/>
              <a:gd name="T79" fmla="*/ 32 h 144"/>
              <a:gd name="T80" fmla="*/ 36 w 176"/>
              <a:gd name="T81" fmla="*/ 40 h 144"/>
              <a:gd name="T82" fmla="*/ 20 w 176"/>
              <a:gd name="T83" fmla="*/ 40 h 144"/>
              <a:gd name="T84" fmla="*/ 44 w 176"/>
              <a:gd name="T85" fmla="*/ 32 h 144"/>
              <a:gd name="T86" fmla="*/ 60 w 176"/>
              <a:gd name="T87" fmla="*/ 40 h 144"/>
              <a:gd name="T88" fmla="*/ 44 w 176"/>
              <a:gd name="T89" fmla="*/ 40 h 144"/>
              <a:gd name="T90" fmla="*/ 68 w 176"/>
              <a:gd name="T91" fmla="*/ 32 h 144"/>
              <a:gd name="T92" fmla="*/ 84 w 176"/>
              <a:gd name="T93" fmla="*/ 40 h 144"/>
              <a:gd name="T94" fmla="*/ 68 w 176"/>
              <a:gd name="T95" fmla="*/ 40 h 144"/>
              <a:gd name="T96" fmla="*/ 92 w 176"/>
              <a:gd name="T97" fmla="*/ 32 h 144"/>
              <a:gd name="T98" fmla="*/ 108 w 176"/>
              <a:gd name="T99" fmla="*/ 40 h 144"/>
              <a:gd name="T100" fmla="*/ 92 w 176"/>
              <a:gd name="T101" fmla="*/ 40 h 144"/>
              <a:gd name="T102" fmla="*/ 116 w 176"/>
              <a:gd name="T103" fmla="*/ 32 h 144"/>
              <a:gd name="T104" fmla="*/ 132 w 176"/>
              <a:gd name="T105" fmla="*/ 40 h 144"/>
              <a:gd name="T106" fmla="*/ 116 w 176"/>
              <a:gd name="T107" fmla="*/ 40 h 144"/>
              <a:gd name="T108" fmla="*/ 140 w 176"/>
              <a:gd name="T109" fmla="*/ 32 h 144"/>
              <a:gd name="T110" fmla="*/ 156 w 176"/>
              <a:gd name="T111" fmla="*/ 40 h 144"/>
              <a:gd name="T112" fmla="*/ 140 w 176"/>
              <a:gd name="T113" fmla="*/ 40 h 144"/>
              <a:gd name="T114" fmla="*/ 16 w 176"/>
              <a:gd name="T115" fmla="*/ 24 h 144"/>
              <a:gd name="T116" fmla="*/ 160 w 176"/>
              <a:gd name="T117" fmla="*/ 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60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0"/>
                  <a:pt x="62" y="88"/>
                  <a:pt x="60" y="88"/>
                </a:cubicBezTo>
                <a:moveTo>
                  <a:pt x="56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112"/>
                </a:lnTo>
                <a:close/>
                <a:moveTo>
                  <a:pt x="140" y="88"/>
                </a:move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2" y="120"/>
                  <a:pt x="144" y="118"/>
                  <a:pt x="144" y="116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0"/>
                  <a:pt x="142" y="88"/>
                  <a:pt x="140" y="88"/>
                </a:cubicBezTo>
                <a:moveTo>
                  <a:pt x="136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36" y="96"/>
                  <a:pt x="136" y="96"/>
                  <a:pt x="136" y="96"/>
                </a:cubicBezTo>
                <a:lnTo>
                  <a:pt x="136" y="112"/>
                </a:lnTo>
                <a:close/>
                <a:moveTo>
                  <a:pt x="172" y="136"/>
                </a:moveTo>
                <a:cubicBezTo>
                  <a:pt x="168" y="136"/>
                  <a:pt x="168" y="136"/>
                  <a:pt x="168" y="136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32"/>
                  <a:pt x="176" y="30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4"/>
                  <a:pt x="164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36"/>
                  <a:pt x="8" y="136"/>
                  <a:pt x="8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moveTo>
                  <a:pt x="96" y="136"/>
                </a:moveTo>
                <a:cubicBezTo>
                  <a:pt x="80" y="136"/>
                  <a:pt x="80" y="136"/>
                  <a:pt x="80" y="136"/>
                </a:cubicBezTo>
                <a:cubicBezTo>
                  <a:pt x="80" y="96"/>
                  <a:pt x="80" y="96"/>
                  <a:pt x="80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136"/>
                </a:lnTo>
                <a:close/>
                <a:moveTo>
                  <a:pt x="16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4" y="88"/>
                  <a:pt x="72" y="90"/>
                  <a:pt x="72" y="92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50"/>
                  <a:pt x="16" y="50"/>
                  <a:pt x="16" y="50"/>
                </a:cubicBezTo>
                <a:cubicBezTo>
                  <a:pt x="19" y="54"/>
                  <a:pt x="23" y="56"/>
                  <a:pt x="28" y="56"/>
                </a:cubicBezTo>
                <a:cubicBezTo>
                  <a:pt x="33" y="56"/>
                  <a:pt x="37" y="54"/>
                  <a:pt x="40" y="50"/>
                </a:cubicBezTo>
                <a:cubicBezTo>
                  <a:pt x="43" y="54"/>
                  <a:pt x="47" y="56"/>
                  <a:pt x="52" y="56"/>
                </a:cubicBezTo>
                <a:cubicBezTo>
                  <a:pt x="57" y="56"/>
                  <a:pt x="61" y="54"/>
                  <a:pt x="64" y="50"/>
                </a:cubicBezTo>
                <a:cubicBezTo>
                  <a:pt x="67" y="54"/>
                  <a:pt x="71" y="56"/>
                  <a:pt x="76" y="56"/>
                </a:cubicBezTo>
                <a:cubicBezTo>
                  <a:pt x="81" y="56"/>
                  <a:pt x="85" y="54"/>
                  <a:pt x="88" y="50"/>
                </a:cubicBezTo>
                <a:cubicBezTo>
                  <a:pt x="91" y="54"/>
                  <a:pt x="95" y="56"/>
                  <a:pt x="100" y="56"/>
                </a:cubicBezTo>
                <a:cubicBezTo>
                  <a:pt x="105" y="56"/>
                  <a:pt x="109" y="54"/>
                  <a:pt x="112" y="50"/>
                </a:cubicBezTo>
                <a:cubicBezTo>
                  <a:pt x="115" y="54"/>
                  <a:pt x="119" y="56"/>
                  <a:pt x="124" y="56"/>
                </a:cubicBezTo>
                <a:cubicBezTo>
                  <a:pt x="129" y="56"/>
                  <a:pt x="133" y="54"/>
                  <a:pt x="136" y="50"/>
                </a:cubicBezTo>
                <a:cubicBezTo>
                  <a:pt x="139" y="54"/>
                  <a:pt x="143" y="56"/>
                  <a:pt x="148" y="56"/>
                </a:cubicBezTo>
                <a:cubicBezTo>
                  <a:pt x="153" y="56"/>
                  <a:pt x="157" y="54"/>
                  <a:pt x="160" y="50"/>
                </a:cubicBezTo>
                <a:lnTo>
                  <a:pt x="160" y="136"/>
                </a:lnTo>
                <a:close/>
                <a:moveTo>
                  <a:pt x="20" y="40"/>
                </a:moveTo>
                <a:cubicBezTo>
                  <a:pt x="20" y="32"/>
                  <a:pt x="20" y="32"/>
                  <a:pt x="20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4"/>
                  <a:pt x="32" y="48"/>
                  <a:pt x="28" y="48"/>
                </a:cubicBezTo>
                <a:cubicBezTo>
                  <a:pt x="24" y="48"/>
                  <a:pt x="20" y="44"/>
                  <a:pt x="20" y="40"/>
                </a:cubicBezTo>
                <a:moveTo>
                  <a:pt x="44" y="40"/>
                </a:moveTo>
                <a:cubicBezTo>
                  <a:pt x="44" y="32"/>
                  <a:pt x="44" y="32"/>
                  <a:pt x="44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4"/>
                  <a:pt x="56" y="48"/>
                  <a:pt x="52" y="48"/>
                </a:cubicBezTo>
                <a:cubicBezTo>
                  <a:pt x="48" y="48"/>
                  <a:pt x="44" y="44"/>
                  <a:pt x="44" y="40"/>
                </a:cubicBezTo>
                <a:moveTo>
                  <a:pt x="68" y="40"/>
                </a:moveTo>
                <a:cubicBezTo>
                  <a:pt x="68" y="32"/>
                  <a:pt x="68" y="32"/>
                  <a:pt x="68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4"/>
                  <a:pt x="80" y="48"/>
                  <a:pt x="76" y="48"/>
                </a:cubicBezTo>
                <a:cubicBezTo>
                  <a:pt x="72" y="48"/>
                  <a:pt x="68" y="44"/>
                  <a:pt x="68" y="40"/>
                </a:cubicBezTo>
                <a:moveTo>
                  <a:pt x="92" y="40"/>
                </a:moveTo>
                <a:cubicBezTo>
                  <a:pt x="92" y="32"/>
                  <a:pt x="92" y="32"/>
                  <a:pt x="92" y="3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4"/>
                  <a:pt x="104" y="48"/>
                  <a:pt x="100" y="48"/>
                </a:cubicBezTo>
                <a:cubicBezTo>
                  <a:pt x="96" y="48"/>
                  <a:pt x="92" y="44"/>
                  <a:pt x="92" y="40"/>
                </a:cubicBezTo>
                <a:moveTo>
                  <a:pt x="116" y="40"/>
                </a:moveTo>
                <a:cubicBezTo>
                  <a:pt x="116" y="32"/>
                  <a:pt x="116" y="32"/>
                  <a:pt x="116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2" y="44"/>
                  <a:pt x="128" y="48"/>
                  <a:pt x="124" y="48"/>
                </a:cubicBezTo>
                <a:cubicBezTo>
                  <a:pt x="120" y="48"/>
                  <a:pt x="116" y="44"/>
                  <a:pt x="116" y="40"/>
                </a:cubicBezTo>
                <a:moveTo>
                  <a:pt x="140" y="40"/>
                </a:moveTo>
                <a:cubicBezTo>
                  <a:pt x="140" y="32"/>
                  <a:pt x="140" y="32"/>
                  <a:pt x="140" y="32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44"/>
                  <a:pt x="152" y="48"/>
                  <a:pt x="148" y="48"/>
                </a:cubicBezTo>
                <a:cubicBezTo>
                  <a:pt x="144" y="48"/>
                  <a:pt x="140" y="44"/>
                  <a:pt x="140" y="40"/>
                </a:cubicBezTo>
                <a:moveTo>
                  <a:pt x="160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7" name="Freeform 111"/>
          <p:cNvSpPr>
            <a:spLocks noEditPoints="1"/>
          </p:cNvSpPr>
          <p:nvPr/>
        </p:nvSpPr>
        <p:spPr bwMode="auto">
          <a:xfrm>
            <a:off x="7494588" y="6326188"/>
            <a:ext cx="261938" cy="319088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8" name="Freeform 112"/>
          <p:cNvSpPr>
            <a:spLocks noEditPoints="1"/>
          </p:cNvSpPr>
          <p:nvPr/>
        </p:nvSpPr>
        <p:spPr bwMode="auto">
          <a:xfrm>
            <a:off x="8075614" y="6326188"/>
            <a:ext cx="320675" cy="319088"/>
          </a:xfrm>
          <a:custGeom>
            <a:avLst/>
            <a:gdLst>
              <a:gd name="T0" fmla="*/ 176 w 176"/>
              <a:gd name="T1" fmla="*/ 52 h 176"/>
              <a:gd name="T2" fmla="*/ 175 w 176"/>
              <a:gd name="T3" fmla="*/ 50 h 176"/>
              <a:gd name="T4" fmla="*/ 175 w 176"/>
              <a:gd name="T5" fmla="*/ 50 h 176"/>
              <a:gd name="T6" fmla="*/ 175 w 176"/>
              <a:gd name="T7" fmla="*/ 49 h 176"/>
              <a:gd name="T8" fmla="*/ 175 w 176"/>
              <a:gd name="T9" fmla="*/ 49 h 176"/>
              <a:gd name="T10" fmla="*/ 127 w 176"/>
              <a:gd name="T11" fmla="*/ 2 h 176"/>
              <a:gd name="T12" fmla="*/ 127 w 176"/>
              <a:gd name="T13" fmla="*/ 2 h 176"/>
              <a:gd name="T14" fmla="*/ 124 w 176"/>
              <a:gd name="T15" fmla="*/ 0 h 176"/>
              <a:gd name="T16" fmla="*/ 52 w 176"/>
              <a:gd name="T17" fmla="*/ 0 h 176"/>
              <a:gd name="T18" fmla="*/ 49 w 176"/>
              <a:gd name="T19" fmla="*/ 2 h 176"/>
              <a:gd name="T20" fmla="*/ 49 w 176"/>
              <a:gd name="T21" fmla="*/ 2 h 176"/>
              <a:gd name="T22" fmla="*/ 1 w 176"/>
              <a:gd name="T23" fmla="*/ 49 h 176"/>
              <a:gd name="T24" fmla="*/ 1 w 176"/>
              <a:gd name="T25" fmla="*/ 49 h 176"/>
              <a:gd name="T26" fmla="*/ 1 w 176"/>
              <a:gd name="T27" fmla="*/ 50 h 176"/>
              <a:gd name="T28" fmla="*/ 1 w 176"/>
              <a:gd name="T29" fmla="*/ 50 h 176"/>
              <a:gd name="T30" fmla="*/ 0 w 176"/>
              <a:gd name="T31" fmla="*/ 52 h 176"/>
              <a:gd name="T32" fmla="*/ 1 w 176"/>
              <a:gd name="T33" fmla="*/ 54 h 176"/>
              <a:gd name="T34" fmla="*/ 1 w 176"/>
              <a:gd name="T35" fmla="*/ 55 h 176"/>
              <a:gd name="T36" fmla="*/ 85 w 176"/>
              <a:gd name="T37" fmla="*/ 175 h 176"/>
              <a:gd name="T38" fmla="*/ 85 w 176"/>
              <a:gd name="T39" fmla="*/ 174 h 176"/>
              <a:gd name="T40" fmla="*/ 88 w 176"/>
              <a:gd name="T41" fmla="*/ 176 h 176"/>
              <a:gd name="T42" fmla="*/ 91 w 176"/>
              <a:gd name="T43" fmla="*/ 174 h 176"/>
              <a:gd name="T44" fmla="*/ 91 w 176"/>
              <a:gd name="T45" fmla="*/ 175 h 176"/>
              <a:gd name="T46" fmla="*/ 175 w 176"/>
              <a:gd name="T47" fmla="*/ 55 h 176"/>
              <a:gd name="T48" fmla="*/ 175 w 176"/>
              <a:gd name="T49" fmla="*/ 54 h 176"/>
              <a:gd name="T50" fmla="*/ 176 w 176"/>
              <a:gd name="T51" fmla="*/ 52 h 176"/>
              <a:gd name="T52" fmla="*/ 122 w 176"/>
              <a:gd name="T53" fmla="*/ 8 h 176"/>
              <a:gd name="T54" fmla="*/ 162 w 176"/>
              <a:gd name="T55" fmla="*/ 48 h 176"/>
              <a:gd name="T56" fmla="*/ 126 w 176"/>
              <a:gd name="T57" fmla="*/ 48 h 176"/>
              <a:gd name="T58" fmla="*/ 106 w 176"/>
              <a:gd name="T59" fmla="*/ 8 h 176"/>
              <a:gd name="T60" fmla="*/ 122 w 176"/>
              <a:gd name="T61" fmla="*/ 8 h 176"/>
              <a:gd name="T62" fmla="*/ 98 w 176"/>
              <a:gd name="T63" fmla="*/ 8 h 176"/>
              <a:gd name="T64" fmla="*/ 118 w 176"/>
              <a:gd name="T65" fmla="*/ 48 h 176"/>
              <a:gd name="T66" fmla="*/ 58 w 176"/>
              <a:gd name="T67" fmla="*/ 48 h 176"/>
              <a:gd name="T68" fmla="*/ 78 w 176"/>
              <a:gd name="T69" fmla="*/ 8 h 176"/>
              <a:gd name="T70" fmla="*/ 98 w 176"/>
              <a:gd name="T71" fmla="*/ 8 h 176"/>
              <a:gd name="T72" fmla="*/ 54 w 176"/>
              <a:gd name="T73" fmla="*/ 8 h 176"/>
              <a:gd name="T74" fmla="*/ 70 w 176"/>
              <a:gd name="T75" fmla="*/ 8 h 176"/>
              <a:gd name="T76" fmla="*/ 50 w 176"/>
              <a:gd name="T77" fmla="*/ 48 h 176"/>
              <a:gd name="T78" fmla="*/ 14 w 176"/>
              <a:gd name="T79" fmla="*/ 48 h 176"/>
              <a:gd name="T80" fmla="*/ 54 w 176"/>
              <a:gd name="T81" fmla="*/ 8 h 176"/>
              <a:gd name="T82" fmla="*/ 12 w 176"/>
              <a:gd name="T83" fmla="*/ 56 h 176"/>
              <a:gd name="T84" fmla="*/ 49 w 176"/>
              <a:gd name="T85" fmla="*/ 56 h 176"/>
              <a:gd name="T86" fmla="*/ 77 w 176"/>
              <a:gd name="T87" fmla="*/ 149 h 176"/>
              <a:gd name="T88" fmla="*/ 12 w 176"/>
              <a:gd name="T89" fmla="*/ 56 h 176"/>
              <a:gd name="T90" fmla="*/ 88 w 176"/>
              <a:gd name="T91" fmla="*/ 158 h 176"/>
              <a:gd name="T92" fmla="*/ 57 w 176"/>
              <a:gd name="T93" fmla="*/ 56 h 176"/>
              <a:gd name="T94" fmla="*/ 119 w 176"/>
              <a:gd name="T95" fmla="*/ 56 h 176"/>
              <a:gd name="T96" fmla="*/ 88 w 176"/>
              <a:gd name="T97" fmla="*/ 158 h 176"/>
              <a:gd name="T98" fmla="*/ 99 w 176"/>
              <a:gd name="T99" fmla="*/ 149 h 176"/>
              <a:gd name="T100" fmla="*/ 127 w 176"/>
              <a:gd name="T101" fmla="*/ 56 h 176"/>
              <a:gd name="T102" fmla="*/ 164 w 176"/>
              <a:gd name="T103" fmla="*/ 56 h 176"/>
              <a:gd name="T104" fmla="*/ 99 w 176"/>
              <a:gd name="T105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9" name="Freeform 113"/>
          <p:cNvSpPr>
            <a:spLocks noEditPoints="1"/>
          </p:cNvSpPr>
          <p:nvPr/>
        </p:nvSpPr>
        <p:spPr bwMode="auto">
          <a:xfrm>
            <a:off x="8686801" y="6326188"/>
            <a:ext cx="320675" cy="319088"/>
          </a:xfrm>
          <a:custGeom>
            <a:avLst/>
            <a:gdLst>
              <a:gd name="T0" fmla="*/ 176 w 176"/>
              <a:gd name="T1" fmla="*/ 52 h 176"/>
              <a:gd name="T2" fmla="*/ 124 w 176"/>
              <a:gd name="T3" fmla="*/ 0 h 176"/>
              <a:gd name="T4" fmla="*/ 88 w 176"/>
              <a:gd name="T5" fmla="*/ 15 h 176"/>
              <a:gd name="T6" fmla="*/ 52 w 176"/>
              <a:gd name="T7" fmla="*/ 0 h 176"/>
              <a:gd name="T8" fmla="*/ 0 w 176"/>
              <a:gd name="T9" fmla="*/ 52 h 176"/>
              <a:gd name="T10" fmla="*/ 0 w 176"/>
              <a:gd name="T11" fmla="*/ 58 h 176"/>
              <a:gd name="T12" fmla="*/ 88 w 176"/>
              <a:gd name="T13" fmla="*/ 176 h 176"/>
              <a:gd name="T14" fmla="*/ 176 w 176"/>
              <a:gd name="T15" fmla="*/ 58 h 176"/>
              <a:gd name="T16" fmla="*/ 176 w 176"/>
              <a:gd name="T17" fmla="*/ 52 h 176"/>
              <a:gd name="T18" fmla="*/ 168 w 176"/>
              <a:gd name="T19" fmla="*/ 57 h 176"/>
              <a:gd name="T20" fmla="*/ 88 w 176"/>
              <a:gd name="T21" fmla="*/ 167 h 176"/>
              <a:gd name="T22" fmla="*/ 8 w 176"/>
              <a:gd name="T23" fmla="*/ 57 h 176"/>
              <a:gd name="T24" fmla="*/ 8 w 176"/>
              <a:gd name="T25" fmla="*/ 52 h 176"/>
              <a:gd name="T26" fmla="*/ 52 w 176"/>
              <a:gd name="T27" fmla="*/ 8 h 176"/>
              <a:gd name="T28" fmla="*/ 82 w 176"/>
              <a:gd name="T29" fmla="*/ 20 h 176"/>
              <a:gd name="T30" fmla="*/ 88 w 176"/>
              <a:gd name="T31" fmla="*/ 26 h 176"/>
              <a:gd name="T32" fmla="*/ 94 w 176"/>
              <a:gd name="T33" fmla="*/ 20 h 176"/>
              <a:gd name="T34" fmla="*/ 124 w 176"/>
              <a:gd name="T35" fmla="*/ 8 h 176"/>
              <a:gd name="T36" fmla="*/ 168 w 176"/>
              <a:gd name="T37" fmla="*/ 52 h 176"/>
              <a:gd name="T38" fmla="*/ 168 w 176"/>
              <a:gd name="T39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23"/>
                  <a:pt x="153" y="0"/>
                  <a:pt x="124" y="0"/>
                </a:cubicBezTo>
                <a:cubicBezTo>
                  <a:pt x="110" y="0"/>
                  <a:pt x="97" y="6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55"/>
                  <a:pt x="1" y="59"/>
                  <a:pt x="0" y="58"/>
                </a:cubicBezTo>
                <a:cubicBezTo>
                  <a:pt x="6" y="109"/>
                  <a:pt x="80" y="176"/>
                  <a:pt x="88" y="176"/>
                </a:cubicBezTo>
                <a:cubicBezTo>
                  <a:pt x="96" y="176"/>
                  <a:pt x="170" y="109"/>
                  <a:pt x="176" y="58"/>
                </a:cubicBezTo>
                <a:cubicBezTo>
                  <a:pt x="175" y="59"/>
                  <a:pt x="176" y="55"/>
                  <a:pt x="176" y="52"/>
                </a:cubicBezTo>
                <a:moveTo>
                  <a:pt x="168" y="57"/>
                </a:moveTo>
                <a:cubicBezTo>
                  <a:pt x="163" y="100"/>
                  <a:pt x="103" y="158"/>
                  <a:pt x="88" y="167"/>
                </a:cubicBezTo>
                <a:cubicBezTo>
                  <a:pt x="73" y="158"/>
                  <a:pt x="13" y="100"/>
                  <a:pt x="8" y="57"/>
                </a:cubicBezTo>
                <a:cubicBezTo>
                  <a:pt x="8" y="57"/>
                  <a:pt x="8" y="55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3" y="8"/>
                  <a:pt x="74" y="12"/>
                  <a:pt x="82" y="20"/>
                </a:cubicBezTo>
                <a:cubicBezTo>
                  <a:pt x="88" y="26"/>
                  <a:pt x="88" y="26"/>
                  <a:pt x="88" y="26"/>
                </a:cubicBezTo>
                <a:cubicBezTo>
                  <a:pt x="94" y="20"/>
                  <a:pt x="94" y="20"/>
                  <a:pt x="94" y="20"/>
                </a:cubicBezTo>
                <a:cubicBezTo>
                  <a:pt x="102" y="12"/>
                  <a:pt x="113" y="8"/>
                  <a:pt x="124" y="8"/>
                </a:cubicBezTo>
                <a:cubicBezTo>
                  <a:pt x="148" y="8"/>
                  <a:pt x="168" y="28"/>
                  <a:pt x="168" y="52"/>
                </a:cubicBezTo>
                <a:cubicBezTo>
                  <a:pt x="168" y="55"/>
                  <a:pt x="168" y="57"/>
                  <a:pt x="168" y="5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6272212" y="212727"/>
            <a:ext cx="287338" cy="350837"/>
          </a:xfrm>
          <a:custGeom>
            <a:avLst/>
            <a:gdLst>
              <a:gd name="T0" fmla="*/ 128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16 h 176"/>
              <a:gd name="T16" fmla="*/ 128 w 144"/>
              <a:gd name="T17" fmla="*/ 0 h 176"/>
              <a:gd name="T18" fmla="*/ 96 w 144"/>
              <a:gd name="T19" fmla="*/ 8 h 176"/>
              <a:gd name="T20" fmla="*/ 112 w 144"/>
              <a:gd name="T21" fmla="*/ 8 h 176"/>
              <a:gd name="T22" fmla="*/ 112 w 144"/>
              <a:gd name="T23" fmla="*/ 36 h 176"/>
              <a:gd name="T24" fmla="*/ 104 w 144"/>
              <a:gd name="T25" fmla="*/ 28 h 176"/>
              <a:gd name="T26" fmla="*/ 96 w 144"/>
              <a:gd name="T27" fmla="*/ 36 h 176"/>
              <a:gd name="T28" fmla="*/ 96 w 144"/>
              <a:gd name="T29" fmla="*/ 8 h 176"/>
              <a:gd name="T30" fmla="*/ 32 w 144"/>
              <a:gd name="T31" fmla="*/ 168 h 176"/>
              <a:gd name="T32" fmla="*/ 16 w 144"/>
              <a:gd name="T33" fmla="*/ 168 h 176"/>
              <a:gd name="T34" fmla="*/ 8 w 144"/>
              <a:gd name="T35" fmla="*/ 160 h 176"/>
              <a:gd name="T36" fmla="*/ 8 w 144"/>
              <a:gd name="T37" fmla="*/ 16 h 176"/>
              <a:gd name="T38" fmla="*/ 16 w 144"/>
              <a:gd name="T39" fmla="*/ 8 h 176"/>
              <a:gd name="T40" fmla="*/ 32 w 144"/>
              <a:gd name="T41" fmla="*/ 8 h 176"/>
              <a:gd name="T42" fmla="*/ 32 w 144"/>
              <a:gd name="T43" fmla="*/ 168 h 176"/>
              <a:gd name="T44" fmla="*/ 136 w 144"/>
              <a:gd name="T45" fmla="*/ 160 h 176"/>
              <a:gd name="T46" fmla="*/ 128 w 144"/>
              <a:gd name="T47" fmla="*/ 168 h 176"/>
              <a:gd name="T48" fmla="*/ 40 w 144"/>
              <a:gd name="T49" fmla="*/ 168 h 176"/>
              <a:gd name="T50" fmla="*/ 40 w 144"/>
              <a:gd name="T51" fmla="*/ 8 h 176"/>
              <a:gd name="T52" fmla="*/ 88 w 144"/>
              <a:gd name="T53" fmla="*/ 8 h 176"/>
              <a:gd name="T54" fmla="*/ 88 w 144"/>
              <a:gd name="T55" fmla="*/ 56 h 176"/>
              <a:gd name="T56" fmla="*/ 104 w 144"/>
              <a:gd name="T57" fmla="*/ 40 h 176"/>
              <a:gd name="T58" fmla="*/ 120 w 144"/>
              <a:gd name="T59" fmla="*/ 56 h 176"/>
              <a:gd name="T60" fmla="*/ 120 w 144"/>
              <a:gd name="T61" fmla="*/ 8 h 176"/>
              <a:gd name="T62" fmla="*/ 128 w 144"/>
              <a:gd name="T63" fmla="*/ 8 h 176"/>
              <a:gd name="T64" fmla="*/ 136 w 144"/>
              <a:gd name="T65" fmla="*/ 16 h 176"/>
              <a:gd name="T66" fmla="*/ 136 w 144"/>
              <a:gd name="T6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9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6"/>
                  <a:pt x="96" y="36"/>
                  <a:pt x="96" y="36"/>
                </a:cubicBezTo>
                <a:lnTo>
                  <a:pt x="96" y="8"/>
                </a:ln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56"/>
                  <a:pt x="88" y="56"/>
                  <a:pt x="88" y="5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8"/>
                  <a:pt x="120" y="8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600"/>
          </a:p>
        </p:txBody>
      </p:sp>
    </p:spTree>
    <p:extLst>
      <p:ext uri="{BB962C8B-B14F-4D97-AF65-F5344CB8AC3E}">
        <p14:creationId xmlns:p14="http://schemas.microsoft.com/office/powerpoint/2010/main" val="398289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874839" y="557214"/>
            <a:ext cx="242887" cy="447675"/>
          </a:xfrm>
          <a:custGeom>
            <a:avLst/>
            <a:gdLst>
              <a:gd name="T0" fmla="*/ 96 w 96"/>
              <a:gd name="T1" fmla="*/ 96 h 176"/>
              <a:gd name="T2" fmla="*/ 96 w 96"/>
              <a:gd name="T3" fmla="*/ 84 h 176"/>
              <a:gd name="T4" fmla="*/ 92 w 96"/>
              <a:gd name="T5" fmla="*/ 80 h 176"/>
              <a:gd name="T6" fmla="*/ 88 w 96"/>
              <a:gd name="T7" fmla="*/ 84 h 176"/>
              <a:gd name="T8" fmla="*/ 88 w 96"/>
              <a:gd name="T9" fmla="*/ 96 h 176"/>
              <a:gd name="T10" fmla="*/ 48 w 96"/>
              <a:gd name="T11" fmla="*/ 136 h 176"/>
              <a:gd name="T12" fmla="*/ 8 w 96"/>
              <a:gd name="T13" fmla="*/ 96 h 176"/>
              <a:gd name="T14" fmla="*/ 8 w 96"/>
              <a:gd name="T15" fmla="*/ 84 h 176"/>
              <a:gd name="T16" fmla="*/ 4 w 96"/>
              <a:gd name="T17" fmla="*/ 80 h 176"/>
              <a:gd name="T18" fmla="*/ 0 w 96"/>
              <a:gd name="T19" fmla="*/ 84 h 176"/>
              <a:gd name="T20" fmla="*/ 0 w 96"/>
              <a:gd name="T21" fmla="*/ 96 h 176"/>
              <a:gd name="T22" fmla="*/ 44 w 96"/>
              <a:gd name="T23" fmla="*/ 144 h 176"/>
              <a:gd name="T24" fmla="*/ 44 w 96"/>
              <a:gd name="T25" fmla="*/ 168 h 176"/>
              <a:gd name="T26" fmla="*/ 16 w 96"/>
              <a:gd name="T27" fmla="*/ 168 h 176"/>
              <a:gd name="T28" fmla="*/ 12 w 96"/>
              <a:gd name="T29" fmla="*/ 172 h 176"/>
              <a:gd name="T30" fmla="*/ 16 w 96"/>
              <a:gd name="T31" fmla="*/ 176 h 176"/>
              <a:gd name="T32" fmla="*/ 80 w 96"/>
              <a:gd name="T33" fmla="*/ 176 h 176"/>
              <a:gd name="T34" fmla="*/ 84 w 96"/>
              <a:gd name="T35" fmla="*/ 172 h 176"/>
              <a:gd name="T36" fmla="*/ 80 w 96"/>
              <a:gd name="T37" fmla="*/ 168 h 176"/>
              <a:gd name="T38" fmla="*/ 52 w 96"/>
              <a:gd name="T39" fmla="*/ 168 h 176"/>
              <a:gd name="T40" fmla="*/ 52 w 96"/>
              <a:gd name="T41" fmla="*/ 144 h 176"/>
              <a:gd name="T42" fmla="*/ 96 w 96"/>
              <a:gd name="T43" fmla="*/ 96 h 176"/>
              <a:gd name="T44" fmla="*/ 48 w 96"/>
              <a:gd name="T45" fmla="*/ 128 h 176"/>
              <a:gd name="T46" fmla="*/ 80 w 96"/>
              <a:gd name="T47" fmla="*/ 96 h 176"/>
              <a:gd name="T48" fmla="*/ 80 w 96"/>
              <a:gd name="T49" fmla="*/ 32 h 176"/>
              <a:gd name="T50" fmla="*/ 48 w 96"/>
              <a:gd name="T51" fmla="*/ 0 h 176"/>
              <a:gd name="T52" fmla="*/ 16 w 96"/>
              <a:gd name="T53" fmla="*/ 32 h 176"/>
              <a:gd name="T54" fmla="*/ 16 w 96"/>
              <a:gd name="T55" fmla="*/ 96 h 176"/>
              <a:gd name="T56" fmla="*/ 48 w 96"/>
              <a:gd name="T57" fmla="*/ 128 h 176"/>
              <a:gd name="T58" fmla="*/ 24 w 96"/>
              <a:gd name="T59" fmla="*/ 32 h 176"/>
              <a:gd name="T60" fmla="*/ 48 w 96"/>
              <a:gd name="T61" fmla="*/ 8 h 176"/>
              <a:gd name="T62" fmla="*/ 72 w 96"/>
              <a:gd name="T63" fmla="*/ 32 h 176"/>
              <a:gd name="T64" fmla="*/ 72 w 96"/>
              <a:gd name="T65" fmla="*/ 64 h 176"/>
              <a:gd name="T66" fmla="*/ 24 w 96"/>
              <a:gd name="T67" fmla="*/ 64 h 176"/>
              <a:gd name="T68" fmla="*/ 24 w 96"/>
              <a:gd name="T69" fmla="*/ 32 h 176"/>
              <a:gd name="T70" fmla="*/ 24 w 96"/>
              <a:gd name="T71" fmla="*/ 72 h 176"/>
              <a:gd name="T72" fmla="*/ 72 w 96"/>
              <a:gd name="T73" fmla="*/ 72 h 176"/>
              <a:gd name="T74" fmla="*/ 72 w 96"/>
              <a:gd name="T75" fmla="*/ 96 h 176"/>
              <a:gd name="T76" fmla="*/ 48 w 96"/>
              <a:gd name="T77" fmla="*/ 120 h 176"/>
              <a:gd name="T78" fmla="*/ 24 w 96"/>
              <a:gd name="T79" fmla="*/ 96 h 176"/>
              <a:gd name="T80" fmla="*/ 24 w 96"/>
              <a:gd name="T81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6" h="176">
                <a:moveTo>
                  <a:pt x="96" y="96"/>
                </a:move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90" y="80"/>
                  <a:pt x="88" y="82"/>
                  <a:pt x="88" y="84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118"/>
                  <a:pt x="70" y="136"/>
                  <a:pt x="48" y="136"/>
                </a:cubicBezTo>
                <a:cubicBezTo>
                  <a:pt x="26" y="136"/>
                  <a:pt x="8" y="118"/>
                  <a:pt x="8" y="96"/>
                </a:cubicBezTo>
                <a:cubicBezTo>
                  <a:pt x="8" y="84"/>
                  <a:pt x="8" y="84"/>
                  <a:pt x="8" y="84"/>
                </a:cubicBezTo>
                <a:cubicBezTo>
                  <a:pt x="8" y="82"/>
                  <a:pt x="6" y="80"/>
                  <a:pt x="4" y="80"/>
                </a:cubicBezTo>
                <a:cubicBezTo>
                  <a:pt x="2" y="80"/>
                  <a:pt x="0" y="82"/>
                  <a:pt x="0" y="8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1"/>
                  <a:pt x="19" y="142"/>
                  <a:pt x="44" y="144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4" y="168"/>
                  <a:pt x="12" y="170"/>
                  <a:pt x="12" y="172"/>
                </a:cubicBezTo>
                <a:cubicBezTo>
                  <a:pt x="12" y="174"/>
                  <a:pt x="14" y="176"/>
                  <a:pt x="1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2" y="176"/>
                  <a:pt x="84" y="174"/>
                  <a:pt x="84" y="172"/>
                </a:cubicBezTo>
                <a:cubicBezTo>
                  <a:pt x="84" y="170"/>
                  <a:pt x="82" y="168"/>
                  <a:pt x="80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77" y="142"/>
                  <a:pt x="96" y="121"/>
                  <a:pt x="96" y="96"/>
                </a:cubicBezTo>
                <a:moveTo>
                  <a:pt x="48" y="128"/>
                </a:moveTo>
                <a:cubicBezTo>
                  <a:pt x="66" y="128"/>
                  <a:pt x="80" y="114"/>
                  <a:pt x="80" y="96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14"/>
                  <a:pt x="66" y="0"/>
                  <a:pt x="48" y="0"/>
                </a:cubicBezTo>
                <a:cubicBezTo>
                  <a:pt x="30" y="0"/>
                  <a:pt x="16" y="14"/>
                  <a:pt x="16" y="32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114"/>
                  <a:pt x="30" y="128"/>
                  <a:pt x="48" y="128"/>
                </a:cubicBezTo>
                <a:moveTo>
                  <a:pt x="24" y="32"/>
                </a:moveTo>
                <a:cubicBezTo>
                  <a:pt x="24" y="19"/>
                  <a:pt x="35" y="8"/>
                  <a:pt x="48" y="8"/>
                </a:cubicBezTo>
                <a:cubicBezTo>
                  <a:pt x="61" y="8"/>
                  <a:pt x="72" y="19"/>
                  <a:pt x="72" y="32"/>
                </a:cubicBezTo>
                <a:cubicBezTo>
                  <a:pt x="72" y="64"/>
                  <a:pt x="72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32"/>
                </a:lnTo>
                <a:close/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109"/>
                  <a:pt x="61" y="120"/>
                  <a:pt x="48" y="120"/>
                </a:cubicBezTo>
                <a:cubicBezTo>
                  <a:pt x="35" y="120"/>
                  <a:pt x="24" y="109"/>
                  <a:pt x="24" y="96"/>
                </a:cubicBezTo>
                <a:lnTo>
                  <a:pt x="24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625725" y="547688"/>
            <a:ext cx="457200" cy="457200"/>
          </a:xfrm>
          <a:custGeom>
            <a:avLst/>
            <a:gdLst>
              <a:gd name="T0" fmla="*/ 75 w 180"/>
              <a:gd name="T1" fmla="*/ 100 h 180"/>
              <a:gd name="T2" fmla="*/ 80 w 180"/>
              <a:gd name="T3" fmla="*/ 105 h 180"/>
              <a:gd name="T4" fmla="*/ 106 w 180"/>
              <a:gd name="T5" fmla="*/ 86 h 180"/>
              <a:gd name="T6" fmla="*/ 94 w 180"/>
              <a:gd name="T7" fmla="*/ 74 h 180"/>
              <a:gd name="T8" fmla="*/ 75 w 180"/>
              <a:gd name="T9" fmla="*/ 100 h 180"/>
              <a:gd name="T10" fmla="*/ 164 w 180"/>
              <a:gd name="T11" fmla="*/ 16 h 180"/>
              <a:gd name="T12" fmla="*/ 108 w 180"/>
              <a:gd name="T13" fmla="*/ 16 h 180"/>
              <a:gd name="T14" fmla="*/ 96 w 180"/>
              <a:gd name="T15" fmla="*/ 43 h 180"/>
              <a:gd name="T16" fmla="*/ 35 w 180"/>
              <a:gd name="T17" fmla="*/ 111 h 180"/>
              <a:gd name="T18" fmla="*/ 28 w 180"/>
              <a:gd name="T19" fmla="*/ 128 h 180"/>
              <a:gd name="T20" fmla="*/ 31 w 180"/>
              <a:gd name="T21" fmla="*/ 140 h 180"/>
              <a:gd name="T22" fmla="*/ 20 w 180"/>
              <a:gd name="T23" fmla="*/ 165 h 180"/>
              <a:gd name="T24" fmla="*/ 20 w 180"/>
              <a:gd name="T25" fmla="*/ 168 h 180"/>
              <a:gd name="T26" fmla="*/ 4 w 180"/>
              <a:gd name="T27" fmla="*/ 172 h 180"/>
              <a:gd name="T28" fmla="*/ 4 w 180"/>
              <a:gd name="T29" fmla="*/ 172 h 180"/>
              <a:gd name="T30" fmla="*/ 0 w 180"/>
              <a:gd name="T31" fmla="*/ 176 h 180"/>
              <a:gd name="T32" fmla="*/ 4 w 180"/>
              <a:gd name="T33" fmla="*/ 180 h 180"/>
              <a:gd name="T34" fmla="*/ 4 w 180"/>
              <a:gd name="T35" fmla="*/ 180 h 180"/>
              <a:gd name="T36" fmla="*/ 27 w 180"/>
              <a:gd name="T37" fmla="*/ 172 h 180"/>
              <a:gd name="T38" fmla="*/ 28 w 180"/>
              <a:gd name="T39" fmla="*/ 163 h 180"/>
              <a:gd name="T40" fmla="*/ 37 w 180"/>
              <a:gd name="T41" fmla="*/ 146 h 180"/>
              <a:gd name="T42" fmla="*/ 52 w 180"/>
              <a:gd name="T43" fmla="*/ 152 h 180"/>
              <a:gd name="T44" fmla="*/ 69 w 180"/>
              <a:gd name="T45" fmla="*/ 145 h 180"/>
              <a:gd name="T46" fmla="*/ 137 w 180"/>
              <a:gd name="T47" fmla="*/ 84 h 180"/>
              <a:gd name="T48" fmla="*/ 164 w 180"/>
              <a:gd name="T49" fmla="*/ 72 h 180"/>
              <a:gd name="T50" fmla="*/ 164 w 180"/>
              <a:gd name="T51" fmla="*/ 16 h 180"/>
              <a:gd name="T52" fmla="*/ 63 w 180"/>
              <a:gd name="T53" fmla="*/ 139 h 180"/>
              <a:gd name="T54" fmla="*/ 52 w 180"/>
              <a:gd name="T55" fmla="*/ 144 h 180"/>
              <a:gd name="T56" fmla="*/ 36 w 180"/>
              <a:gd name="T57" fmla="*/ 128 h 180"/>
              <a:gd name="T58" fmla="*/ 41 w 180"/>
              <a:gd name="T59" fmla="*/ 117 h 180"/>
              <a:gd name="T60" fmla="*/ 97 w 180"/>
              <a:gd name="T61" fmla="*/ 54 h 180"/>
              <a:gd name="T62" fmla="*/ 108 w 180"/>
              <a:gd name="T63" fmla="*/ 72 h 180"/>
              <a:gd name="T64" fmla="*/ 126 w 180"/>
              <a:gd name="T65" fmla="*/ 83 h 180"/>
              <a:gd name="T66" fmla="*/ 63 w 180"/>
              <a:gd name="T67" fmla="*/ 139 h 180"/>
              <a:gd name="T68" fmla="*/ 159 w 180"/>
              <a:gd name="T69" fmla="*/ 67 h 180"/>
              <a:gd name="T70" fmla="*/ 113 w 180"/>
              <a:gd name="T71" fmla="*/ 67 h 180"/>
              <a:gd name="T72" fmla="*/ 113 w 180"/>
              <a:gd name="T73" fmla="*/ 21 h 180"/>
              <a:gd name="T74" fmla="*/ 159 w 180"/>
              <a:gd name="T75" fmla="*/ 21 h 180"/>
              <a:gd name="T76" fmla="*/ 159 w 180"/>
              <a:gd name="T77" fmla="*/ 6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180">
                <a:moveTo>
                  <a:pt x="75" y="100"/>
                </a:moveTo>
                <a:cubicBezTo>
                  <a:pt x="80" y="105"/>
                  <a:pt x="80" y="105"/>
                  <a:pt x="80" y="105"/>
                </a:cubicBezTo>
                <a:cubicBezTo>
                  <a:pt x="106" y="86"/>
                  <a:pt x="106" y="86"/>
                  <a:pt x="106" y="86"/>
                </a:cubicBezTo>
                <a:cubicBezTo>
                  <a:pt x="94" y="74"/>
                  <a:pt x="94" y="74"/>
                  <a:pt x="94" y="74"/>
                </a:cubicBezTo>
                <a:lnTo>
                  <a:pt x="75" y="100"/>
                </a:lnTo>
                <a:close/>
                <a:moveTo>
                  <a:pt x="164" y="16"/>
                </a:moveTo>
                <a:cubicBezTo>
                  <a:pt x="149" y="0"/>
                  <a:pt x="123" y="0"/>
                  <a:pt x="108" y="16"/>
                </a:cubicBezTo>
                <a:cubicBezTo>
                  <a:pt x="100" y="23"/>
                  <a:pt x="96" y="33"/>
                  <a:pt x="96" y="43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1" y="115"/>
                  <a:pt x="28" y="121"/>
                  <a:pt x="28" y="128"/>
                </a:cubicBezTo>
                <a:cubicBezTo>
                  <a:pt x="28" y="132"/>
                  <a:pt x="29" y="137"/>
                  <a:pt x="31" y="140"/>
                </a:cubicBezTo>
                <a:cubicBezTo>
                  <a:pt x="20" y="146"/>
                  <a:pt x="16" y="152"/>
                  <a:pt x="20" y="165"/>
                </a:cubicBezTo>
                <a:cubicBezTo>
                  <a:pt x="21" y="167"/>
                  <a:pt x="20" y="167"/>
                  <a:pt x="20" y="168"/>
                </a:cubicBezTo>
                <a:cubicBezTo>
                  <a:pt x="18" y="171"/>
                  <a:pt x="9" y="172"/>
                  <a:pt x="4" y="172"/>
                </a:cubicBezTo>
                <a:cubicBezTo>
                  <a:pt x="4" y="172"/>
                  <a:pt x="4" y="172"/>
                  <a:pt x="4" y="172"/>
                </a:cubicBezTo>
                <a:cubicBezTo>
                  <a:pt x="2" y="172"/>
                  <a:pt x="0" y="174"/>
                  <a:pt x="0" y="176"/>
                </a:cubicBezTo>
                <a:cubicBezTo>
                  <a:pt x="0" y="178"/>
                  <a:pt x="2" y="180"/>
                  <a:pt x="4" y="180"/>
                </a:cubicBezTo>
                <a:cubicBezTo>
                  <a:pt x="4" y="180"/>
                  <a:pt x="4" y="180"/>
                  <a:pt x="4" y="180"/>
                </a:cubicBezTo>
                <a:cubicBezTo>
                  <a:pt x="7" y="180"/>
                  <a:pt x="21" y="180"/>
                  <a:pt x="27" y="172"/>
                </a:cubicBezTo>
                <a:cubicBezTo>
                  <a:pt x="28" y="171"/>
                  <a:pt x="29" y="167"/>
                  <a:pt x="28" y="163"/>
                </a:cubicBezTo>
                <a:cubicBezTo>
                  <a:pt x="25" y="155"/>
                  <a:pt x="26" y="152"/>
                  <a:pt x="37" y="146"/>
                </a:cubicBezTo>
                <a:cubicBezTo>
                  <a:pt x="41" y="150"/>
                  <a:pt x="46" y="152"/>
                  <a:pt x="52" y="152"/>
                </a:cubicBezTo>
                <a:cubicBezTo>
                  <a:pt x="59" y="152"/>
                  <a:pt x="65" y="149"/>
                  <a:pt x="69" y="145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47" y="84"/>
                  <a:pt x="157" y="80"/>
                  <a:pt x="164" y="72"/>
                </a:cubicBezTo>
                <a:cubicBezTo>
                  <a:pt x="180" y="57"/>
                  <a:pt x="180" y="31"/>
                  <a:pt x="164" y="16"/>
                </a:cubicBezTo>
                <a:moveTo>
                  <a:pt x="63" y="139"/>
                </a:moveTo>
                <a:cubicBezTo>
                  <a:pt x="60" y="142"/>
                  <a:pt x="56" y="144"/>
                  <a:pt x="52" y="144"/>
                </a:cubicBezTo>
                <a:cubicBezTo>
                  <a:pt x="43" y="144"/>
                  <a:pt x="36" y="137"/>
                  <a:pt x="36" y="128"/>
                </a:cubicBezTo>
                <a:cubicBezTo>
                  <a:pt x="36" y="124"/>
                  <a:pt x="38" y="120"/>
                  <a:pt x="41" y="117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61"/>
                  <a:pt x="102" y="67"/>
                  <a:pt x="108" y="72"/>
                </a:cubicBezTo>
                <a:cubicBezTo>
                  <a:pt x="113" y="78"/>
                  <a:pt x="119" y="81"/>
                  <a:pt x="126" y="83"/>
                </a:cubicBezTo>
                <a:lnTo>
                  <a:pt x="63" y="139"/>
                </a:lnTo>
                <a:close/>
                <a:moveTo>
                  <a:pt x="159" y="67"/>
                </a:moveTo>
                <a:cubicBezTo>
                  <a:pt x="146" y="79"/>
                  <a:pt x="126" y="79"/>
                  <a:pt x="113" y="67"/>
                </a:cubicBezTo>
                <a:cubicBezTo>
                  <a:pt x="101" y="54"/>
                  <a:pt x="101" y="34"/>
                  <a:pt x="113" y="21"/>
                </a:cubicBezTo>
                <a:cubicBezTo>
                  <a:pt x="126" y="9"/>
                  <a:pt x="146" y="9"/>
                  <a:pt x="159" y="21"/>
                </a:cubicBezTo>
                <a:cubicBezTo>
                  <a:pt x="171" y="34"/>
                  <a:pt x="171" y="54"/>
                  <a:pt x="159" y="6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479801" y="639764"/>
            <a:ext cx="447675" cy="284163"/>
          </a:xfrm>
          <a:custGeom>
            <a:avLst/>
            <a:gdLst>
              <a:gd name="T0" fmla="*/ 84 w 176"/>
              <a:gd name="T1" fmla="*/ 16 h 112"/>
              <a:gd name="T2" fmla="*/ 72 w 176"/>
              <a:gd name="T3" fmla="*/ 28 h 112"/>
              <a:gd name="T4" fmla="*/ 84 w 176"/>
              <a:gd name="T5" fmla="*/ 40 h 112"/>
              <a:gd name="T6" fmla="*/ 96 w 176"/>
              <a:gd name="T7" fmla="*/ 28 h 112"/>
              <a:gd name="T8" fmla="*/ 84 w 176"/>
              <a:gd name="T9" fmla="*/ 16 h 112"/>
              <a:gd name="T10" fmla="*/ 84 w 176"/>
              <a:gd name="T11" fmla="*/ 32 h 112"/>
              <a:gd name="T12" fmla="*/ 80 w 176"/>
              <a:gd name="T13" fmla="*/ 28 h 112"/>
              <a:gd name="T14" fmla="*/ 84 w 176"/>
              <a:gd name="T15" fmla="*/ 24 h 112"/>
              <a:gd name="T16" fmla="*/ 88 w 176"/>
              <a:gd name="T17" fmla="*/ 28 h 112"/>
              <a:gd name="T18" fmla="*/ 84 w 176"/>
              <a:gd name="T19" fmla="*/ 32 h 112"/>
              <a:gd name="T20" fmla="*/ 172 w 176"/>
              <a:gd name="T21" fmla="*/ 16 h 112"/>
              <a:gd name="T22" fmla="*/ 170 w 176"/>
              <a:gd name="T23" fmla="*/ 16 h 112"/>
              <a:gd name="T24" fmla="*/ 170 w 176"/>
              <a:gd name="T25" fmla="*/ 16 h 112"/>
              <a:gd name="T26" fmla="*/ 128 w 176"/>
              <a:gd name="T27" fmla="*/ 38 h 112"/>
              <a:gd name="T28" fmla="*/ 128 w 176"/>
              <a:gd name="T29" fmla="*/ 16 h 112"/>
              <a:gd name="T30" fmla="*/ 112 w 176"/>
              <a:gd name="T31" fmla="*/ 0 h 112"/>
              <a:gd name="T32" fmla="*/ 16 w 176"/>
              <a:gd name="T33" fmla="*/ 0 h 112"/>
              <a:gd name="T34" fmla="*/ 0 w 176"/>
              <a:gd name="T35" fmla="*/ 16 h 112"/>
              <a:gd name="T36" fmla="*/ 0 w 176"/>
              <a:gd name="T37" fmla="*/ 96 h 112"/>
              <a:gd name="T38" fmla="*/ 16 w 176"/>
              <a:gd name="T39" fmla="*/ 112 h 112"/>
              <a:gd name="T40" fmla="*/ 112 w 176"/>
              <a:gd name="T41" fmla="*/ 112 h 112"/>
              <a:gd name="T42" fmla="*/ 128 w 176"/>
              <a:gd name="T43" fmla="*/ 96 h 112"/>
              <a:gd name="T44" fmla="*/ 128 w 176"/>
              <a:gd name="T45" fmla="*/ 74 h 112"/>
              <a:gd name="T46" fmla="*/ 170 w 176"/>
              <a:gd name="T47" fmla="*/ 96 h 112"/>
              <a:gd name="T48" fmla="*/ 170 w 176"/>
              <a:gd name="T49" fmla="*/ 96 h 112"/>
              <a:gd name="T50" fmla="*/ 172 w 176"/>
              <a:gd name="T51" fmla="*/ 96 h 112"/>
              <a:gd name="T52" fmla="*/ 176 w 176"/>
              <a:gd name="T53" fmla="*/ 92 h 112"/>
              <a:gd name="T54" fmla="*/ 176 w 176"/>
              <a:gd name="T55" fmla="*/ 20 h 112"/>
              <a:gd name="T56" fmla="*/ 172 w 176"/>
              <a:gd name="T57" fmla="*/ 16 h 112"/>
              <a:gd name="T58" fmla="*/ 112 w 176"/>
              <a:gd name="T59" fmla="*/ 104 h 112"/>
              <a:gd name="T60" fmla="*/ 16 w 176"/>
              <a:gd name="T61" fmla="*/ 104 h 112"/>
              <a:gd name="T62" fmla="*/ 8 w 176"/>
              <a:gd name="T63" fmla="*/ 96 h 112"/>
              <a:gd name="T64" fmla="*/ 120 w 176"/>
              <a:gd name="T65" fmla="*/ 96 h 112"/>
              <a:gd name="T66" fmla="*/ 112 w 176"/>
              <a:gd name="T67" fmla="*/ 104 h 112"/>
              <a:gd name="T68" fmla="*/ 120 w 176"/>
              <a:gd name="T69" fmla="*/ 88 h 112"/>
              <a:gd name="T70" fmla="*/ 8 w 176"/>
              <a:gd name="T71" fmla="*/ 88 h 112"/>
              <a:gd name="T72" fmla="*/ 8 w 176"/>
              <a:gd name="T73" fmla="*/ 16 h 112"/>
              <a:gd name="T74" fmla="*/ 16 w 176"/>
              <a:gd name="T75" fmla="*/ 8 h 112"/>
              <a:gd name="T76" fmla="*/ 112 w 176"/>
              <a:gd name="T77" fmla="*/ 8 h 112"/>
              <a:gd name="T78" fmla="*/ 120 w 176"/>
              <a:gd name="T79" fmla="*/ 16 h 112"/>
              <a:gd name="T80" fmla="*/ 120 w 176"/>
              <a:gd name="T81" fmla="*/ 88 h 112"/>
              <a:gd name="T82" fmla="*/ 168 w 176"/>
              <a:gd name="T83" fmla="*/ 86 h 112"/>
              <a:gd name="T84" fmla="*/ 128 w 176"/>
              <a:gd name="T85" fmla="*/ 66 h 112"/>
              <a:gd name="T86" fmla="*/ 128 w 176"/>
              <a:gd name="T87" fmla="*/ 46 h 112"/>
              <a:gd name="T88" fmla="*/ 168 w 176"/>
              <a:gd name="T89" fmla="*/ 26 h 112"/>
              <a:gd name="T90" fmla="*/ 168 w 176"/>
              <a:gd name="T91" fmla="*/ 86 h 112"/>
              <a:gd name="T92" fmla="*/ 108 w 176"/>
              <a:gd name="T93" fmla="*/ 16 h 112"/>
              <a:gd name="T94" fmla="*/ 104 w 176"/>
              <a:gd name="T95" fmla="*/ 20 h 112"/>
              <a:gd name="T96" fmla="*/ 108 w 176"/>
              <a:gd name="T97" fmla="*/ 24 h 112"/>
              <a:gd name="T98" fmla="*/ 112 w 176"/>
              <a:gd name="T99" fmla="*/ 20 h 112"/>
              <a:gd name="T100" fmla="*/ 108 w 176"/>
              <a:gd name="T101" fmla="*/ 1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12">
                <a:moveTo>
                  <a:pt x="84" y="16"/>
                </a:moveTo>
                <a:cubicBezTo>
                  <a:pt x="77" y="16"/>
                  <a:pt x="72" y="21"/>
                  <a:pt x="72" y="28"/>
                </a:cubicBezTo>
                <a:cubicBezTo>
                  <a:pt x="72" y="35"/>
                  <a:pt x="77" y="40"/>
                  <a:pt x="84" y="40"/>
                </a:cubicBezTo>
                <a:cubicBezTo>
                  <a:pt x="91" y="40"/>
                  <a:pt x="96" y="35"/>
                  <a:pt x="96" y="28"/>
                </a:cubicBezTo>
                <a:cubicBezTo>
                  <a:pt x="96" y="21"/>
                  <a:pt x="91" y="16"/>
                  <a:pt x="84" y="16"/>
                </a:cubicBezTo>
                <a:moveTo>
                  <a:pt x="84" y="32"/>
                </a:moveTo>
                <a:cubicBezTo>
                  <a:pt x="82" y="32"/>
                  <a:pt x="80" y="30"/>
                  <a:pt x="80" y="28"/>
                </a:cubicBezTo>
                <a:cubicBezTo>
                  <a:pt x="80" y="26"/>
                  <a:pt x="82" y="24"/>
                  <a:pt x="84" y="24"/>
                </a:cubicBezTo>
                <a:cubicBezTo>
                  <a:pt x="86" y="24"/>
                  <a:pt x="88" y="26"/>
                  <a:pt x="88" y="28"/>
                </a:cubicBezTo>
                <a:cubicBezTo>
                  <a:pt x="88" y="30"/>
                  <a:pt x="86" y="32"/>
                  <a:pt x="84" y="32"/>
                </a:cubicBezTo>
                <a:moveTo>
                  <a:pt x="172" y="16"/>
                </a:moveTo>
                <a:cubicBezTo>
                  <a:pt x="171" y="16"/>
                  <a:pt x="171" y="16"/>
                  <a:pt x="170" y="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1" y="112"/>
                  <a:pt x="128" y="105"/>
                  <a:pt x="128" y="96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1" y="96"/>
                  <a:pt x="171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moveTo>
                  <a:pt x="112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100"/>
                  <a:pt x="116" y="104"/>
                  <a:pt x="112" y="104"/>
                </a:cubicBezTo>
                <a:moveTo>
                  <a:pt x="120" y="88"/>
                </a:moveTo>
                <a:cubicBezTo>
                  <a:pt x="8" y="88"/>
                  <a:pt x="8" y="88"/>
                  <a:pt x="8" y="8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88"/>
                </a:lnTo>
                <a:close/>
                <a:moveTo>
                  <a:pt x="168" y="86"/>
                </a:moveTo>
                <a:cubicBezTo>
                  <a:pt x="128" y="66"/>
                  <a:pt x="128" y="66"/>
                  <a:pt x="128" y="66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68" y="26"/>
                  <a:pt x="168" y="26"/>
                  <a:pt x="168" y="26"/>
                </a:cubicBezTo>
                <a:lnTo>
                  <a:pt x="168" y="86"/>
                </a:lnTo>
                <a:close/>
                <a:moveTo>
                  <a:pt x="108" y="16"/>
                </a:moveTo>
                <a:cubicBezTo>
                  <a:pt x="106" y="16"/>
                  <a:pt x="104" y="18"/>
                  <a:pt x="104" y="20"/>
                </a:cubicBezTo>
                <a:cubicBezTo>
                  <a:pt x="104" y="22"/>
                  <a:pt x="106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4333876" y="639764"/>
            <a:ext cx="447675" cy="284163"/>
          </a:xfrm>
          <a:custGeom>
            <a:avLst/>
            <a:gdLst>
              <a:gd name="T0" fmla="*/ 92 w 176"/>
              <a:gd name="T1" fmla="*/ 88 h 112"/>
              <a:gd name="T2" fmla="*/ 92 w 176"/>
              <a:gd name="T3" fmla="*/ 48 h 112"/>
              <a:gd name="T4" fmla="*/ 76 w 176"/>
              <a:gd name="T5" fmla="*/ 80 h 112"/>
              <a:gd name="T6" fmla="*/ 64 w 176"/>
              <a:gd name="T7" fmla="*/ 68 h 112"/>
              <a:gd name="T8" fmla="*/ 24 w 176"/>
              <a:gd name="T9" fmla="*/ 68 h 112"/>
              <a:gd name="T10" fmla="*/ 92 w 176"/>
              <a:gd name="T11" fmla="*/ 56 h 112"/>
              <a:gd name="T12" fmla="*/ 92 w 176"/>
              <a:gd name="T13" fmla="*/ 80 h 112"/>
              <a:gd name="T14" fmla="*/ 92 w 176"/>
              <a:gd name="T15" fmla="*/ 56 h 112"/>
              <a:gd name="T16" fmla="*/ 56 w 176"/>
              <a:gd name="T17" fmla="*/ 68 h 112"/>
              <a:gd name="T18" fmla="*/ 32 w 176"/>
              <a:gd name="T19" fmla="*/ 68 h 112"/>
              <a:gd name="T20" fmla="*/ 116 w 176"/>
              <a:gd name="T21" fmla="*/ 16 h 112"/>
              <a:gd name="T22" fmla="*/ 116 w 176"/>
              <a:gd name="T23" fmla="*/ 24 h 112"/>
              <a:gd name="T24" fmla="*/ 116 w 176"/>
              <a:gd name="T25" fmla="*/ 16 h 112"/>
              <a:gd name="T26" fmla="*/ 96 w 176"/>
              <a:gd name="T27" fmla="*/ 20 h 112"/>
              <a:gd name="T28" fmla="*/ 104 w 176"/>
              <a:gd name="T29" fmla="*/ 20 h 112"/>
              <a:gd name="T30" fmla="*/ 172 w 176"/>
              <a:gd name="T31" fmla="*/ 16 h 112"/>
              <a:gd name="T32" fmla="*/ 170 w 176"/>
              <a:gd name="T33" fmla="*/ 16 h 112"/>
              <a:gd name="T34" fmla="*/ 136 w 176"/>
              <a:gd name="T35" fmla="*/ 16 h 112"/>
              <a:gd name="T36" fmla="*/ 16 w 176"/>
              <a:gd name="T37" fmla="*/ 0 h 112"/>
              <a:gd name="T38" fmla="*/ 0 w 176"/>
              <a:gd name="T39" fmla="*/ 96 h 112"/>
              <a:gd name="T40" fmla="*/ 120 w 176"/>
              <a:gd name="T41" fmla="*/ 112 h 112"/>
              <a:gd name="T42" fmla="*/ 136 w 176"/>
              <a:gd name="T43" fmla="*/ 78 h 112"/>
              <a:gd name="T44" fmla="*/ 170 w 176"/>
              <a:gd name="T45" fmla="*/ 96 h 112"/>
              <a:gd name="T46" fmla="*/ 176 w 176"/>
              <a:gd name="T47" fmla="*/ 92 h 112"/>
              <a:gd name="T48" fmla="*/ 172 w 176"/>
              <a:gd name="T49" fmla="*/ 16 h 112"/>
              <a:gd name="T50" fmla="*/ 120 w 176"/>
              <a:gd name="T51" fmla="*/ 104 h 112"/>
              <a:gd name="T52" fmla="*/ 8 w 176"/>
              <a:gd name="T53" fmla="*/ 96 h 112"/>
              <a:gd name="T54" fmla="*/ 128 w 176"/>
              <a:gd name="T55" fmla="*/ 40 h 112"/>
              <a:gd name="T56" fmla="*/ 128 w 176"/>
              <a:gd name="T57" fmla="*/ 32 h 112"/>
              <a:gd name="T58" fmla="*/ 8 w 176"/>
              <a:gd name="T59" fmla="*/ 16 h 112"/>
              <a:gd name="T60" fmla="*/ 120 w 176"/>
              <a:gd name="T61" fmla="*/ 8 h 112"/>
              <a:gd name="T62" fmla="*/ 128 w 176"/>
              <a:gd name="T63" fmla="*/ 32 h 112"/>
              <a:gd name="T64" fmla="*/ 136 w 176"/>
              <a:gd name="T65" fmla="*/ 70 h 112"/>
              <a:gd name="T66" fmla="*/ 152 w 176"/>
              <a:gd name="T67" fmla="*/ 34 h 112"/>
              <a:gd name="T68" fmla="*/ 168 w 176"/>
              <a:gd name="T69" fmla="*/ 86 h 112"/>
              <a:gd name="T70" fmla="*/ 160 w 176"/>
              <a:gd name="T71" fmla="*/ 30 h 112"/>
              <a:gd name="T72" fmla="*/ 168 w 176"/>
              <a:gd name="T73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12">
                <a:moveTo>
                  <a:pt x="44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103" y="88"/>
                  <a:pt x="112" y="79"/>
                  <a:pt x="112" y="68"/>
                </a:cubicBezTo>
                <a:cubicBezTo>
                  <a:pt x="112" y="57"/>
                  <a:pt x="103" y="48"/>
                  <a:pt x="92" y="48"/>
                </a:cubicBezTo>
                <a:cubicBezTo>
                  <a:pt x="81" y="48"/>
                  <a:pt x="72" y="57"/>
                  <a:pt x="72" y="68"/>
                </a:cubicBezTo>
                <a:cubicBezTo>
                  <a:pt x="72" y="73"/>
                  <a:pt x="74" y="77"/>
                  <a:pt x="7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2" y="77"/>
                  <a:pt x="64" y="73"/>
                  <a:pt x="64" y="68"/>
                </a:cubicBezTo>
                <a:cubicBezTo>
                  <a:pt x="64" y="57"/>
                  <a:pt x="55" y="48"/>
                  <a:pt x="44" y="48"/>
                </a:cubicBezTo>
                <a:cubicBezTo>
                  <a:pt x="33" y="48"/>
                  <a:pt x="24" y="57"/>
                  <a:pt x="24" y="68"/>
                </a:cubicBezTo>
                <a:cubicBezTo>
                  <a:pt x="24" y="79"/>
                  <a:pt x="33" y="88"/>
                  <a:pt x="44" y="88"/>
                </a:cubicBezTo>
                <a:moveTo>
                  <a:pt x="92" y="56"/>
                </a:moveTo>
                <a:cubicBezTo>
                  <a:pt x="99" y="56"/>
                  <a:pt x="104" y="61"/>
                  <a:pt x="104" y="68"/>
                </a:cubicBezTo>
                <a:cubicBezTo>
                  <a:pt x="104" y="75"/>
                  <a:pt x="99" y="80"/>
                  <a:pt x="92" y="80"/>
                </a:cubicBezTo>
                <a:cubicBezTo>
                  <a:pt x="85" y="80"/>
                  <a:pt x="80" y="75"/>
                  <a:pt x="80" y="68"/>
                </a:cubicBezTo>
                <a:cubicBezTo>
                  <a:pt x="80" y="61"/>
                  <a:pt x="85" y="56"/>
                  <a:pt x="92" y="56"/>
                </a:cubicBezTo>
                <a:moveTo>
                  <a:pt x="44" y="56"/>
                </a:moveTo>
                <a:cubicBezTo>
                  <a:pt x="51" y="56"/>
                  <a:pt x="56" y="61"/>
                  <a:pt x="56" y="68"/>
                </a:cubicBezTo>
                <a:cubicBezTo>
                  <a:pt x="56" y="75"/>
                  <a:pt x="51" y="80"/>
                  <a:pt x="44" y="80"/>
                </a:cubicBezTo>
                <a:cubicBezTo>
                  <a:pt x="37" y="80"/>
                  <a:pt x="32" y="75"/>
                  <a:pt x="32" y="68"/>
                </a:cubicBezTo>
                <a:cubicBezTo>
                  <a:pt x="32" y="61"/>
                  <a:pt x="37" y="56"/>
                  <a:pt x="44" y="56"/>
                </a:cubicBezTo>
                <a:moveTo>
                  <a:pt x="116" y="16"/>
                </a:moveTo>
                <a:cubicBezTo>
                  <a:pt x="114" y="16"/>
                  <a:pt x="112" y="18"/>
                  <a:pt x="112" y="20"/>
                </a:cubicBezTo>
                <a:cubicBezTo>
                  <a:pt x="112" y="22"/>
                  <a:pt x="114" y="24"/>
                  <a:pt x="116" y="24"/>
                </a:cubicBezTo>
                <a:cubicBezTo>
                  <a:pt x="118" y="24"/>
                  <a:pt x="120" y="22"/>
                  <a:pt x="120" y="20"/>
                </a:cubicBezTo>
                <a:cubicBezTo>
                  <a:pt x="120" y="18"/>
                  <a:pt x="118" y="16"/>
                  <a:pt x="116" y="16"/>
                </a:cubicBezTo>
                <a:moveTo>
                  <a:pt x="100" y="16"/>
                </a:moveTo>
                <a:cubicBezTo>
                  <a:pt x="98" y="16"/>
                  <a:pt x="96" y="18"/>
                  <a:pt x="96" y="20"/>
                </a:cubicBezTo>
                <a:cubicBezTo>
                  <a:pt x="96" y="22"/>
                  <a:pt x="98" y="24"/>
                  <a:pt x="100" y="24"/>
                </a:cubicBezTo>
                <a:cubicBezTo>
                  <a:pt x="102" y="24"/>
                  <a:pt x="104" y="22"/>
                  <a:pt x="104" y="20"/>
                </a:cubicBezTo>
                <a:cubicBezTo>
                  <a:pt x="104" y="18"/>
                  <a:pt x="102" y="16"/>
                  <a:pt x="100" y="16"/>
                </a:cubicBezTo>
                <a:moveTo>
                  <a:pt x="172" y="16"/>
                </a:moveTo>
                <a:cubicBezTo>
                  <a:pt x="171" y="16"/>
                  <a:pt x="171" y="16"/>
                  <a:pt x="170" y="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36" y="7"/>
                  <a:pt x="129" y="0"/>
                  <a:pt x="1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9" y="112"/>
                  <a:pt x="136" y="105"/>
                  <a:pt x="136" y="96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1" y="96"/>
                  <a:pt x="171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moveTo>
                  <a:pt x="128" y="96"/>
                </a:moveTo>
                <a:cubicBezTo>
                  <a:pt x="128" y="100"/>
                  <a:pt x="124" y="104"/>
                  <a:pt x="120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40"/>
                  <a:pt x="8" y="40"/>
                  <a:pt x="8" y="40"/>
                </a:cubicBezTo>
                <a:cubicBezTo>
                  <a:pt x="128" y="40"/>
                  <a:pt x="128" y="40"/>
                  <a:pt x="128" y="40"/>
                </a:cubicBezTo>
                <a:lnTo>
                  <a:pt x="128" y="96"/>
                </a:lnTo>
                <a:close/>
                <a:moveTo>
                  <a:pt x="12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8" y="12"/>
                  <a:pt x="128" y="16"/>
                </a:cubicBezTo>
                <a:lnTo>
                  <a:pt x="128" y="32"/>
                </a:lnTo>
                <a:close/>
                <a:moveTo>
                  <a:pt x="152" y="78"/>
                </a:moveTo>
                <a:cubicBezTo>
                  <a:pt x="136" y="70"/>
                  <a:pt x="136" y="70"/>
                  <a:pt x="136" y="70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2" y="34"/>
                  <a:pt x="152" y="34"/>
                  <a:pt x="152" y="34"/>
                </a:cubicBezTo>
                <a:lnTo>
                  <a:pt x="152" y="78"/>
                </a:lnTo>
                <a:close/>
                <a:moveTo>
                  <a:pt x="168" y="86"/>
                </a:moveTo>
                <a:cubicBezTo>
                  <a:pt x="160" y="82"/>
                  <a:pt x="160" y="82"/>
                  <a:pt x="160" y="82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68" y="26"/>
                  <a:pt x="168" y="26"/>
                  <a:pt x="168" y="26"/>
                </a:cubicBezTo>
                <a:lnTo>
                  <a:pt x="168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187951" y="639764"/>
            <a:ext cx="446087" cy="284163"/>
          </a:xfrm>
          <a:custGeom>
            <a:avLst/>
            <a:gdLst>
              <a:gd name="T0" fmla="*/ 104 w 176"/>
              <a:gd name="T1" fmla="*/ 0 h 112"/>
              <a:gd name="T2" fmla="*/ 16 w 176"/>
              <a:gd name="T3" fmla="*/ 0 h 112"/>
              <a:gd name="T4" fmla="*/ 0 w 176"/>
              <a:gd name="T5" fmla="*/ 16 h 112"/>
              <a:gd name="T6" fmla="*/ 0 w 176"/>
              <a:gd name="T7" fmla="*/ 96 h 112"/>
              <a:gd name="T8" fmla="*/ 16 w 176"/>
              <a:gd name="T9" fmla="*/ 112 h 112"/>
              <a:gd name="T10" fmla="*/ 104 w 176"/>
              <a:gd name="T11" fmla="*/ 112 h 112"/>
              <a:gd name="T12" fmla="*/ 120 w 176"/>
              <a:gd name="T13" fmla="*/ 96 h 112"/>
              <a:gd name="T14" fmla="*/ 120 w 176"/>
              <a:gd name="T15" fmla="*/ 16 h 112"/>
              <a:gd name="T16" fmla="*/ 104 w 176"/>
              <a:gd name="T17" fmla="*/ 0 h 112"/>
              <a:gd name="T18" fmla="*/ 112 w 176"/>
              <a:gd name="T19" fmla="*/ 96 h 112"/>
              <a:gd name="T20" fmla="*/ 104 w 176"/>
              <a:gd name="T21" fmla="*/ 104 h 112"/>
              <a:gd name="T22" fmla="*/ 16 w 176"/>
              <a:gd name="T23" fmla="*/ 104 h 112"/>
              <a:gd name="T24" fmla="*/ 8 w 176"/>
              <a:gd name="T25" fmla="*/ 96 h 112"/>
              <a:gd name="T26" fmla="*/ 8 w 176"/>
              <a:gd name="T27" fmla="*/ 16 h 112"/>
              <a:gd name="T28" fmla="*/ 16 w 176"/>
              <a:gd name="T29" fmla="*/ 8 h 112"/>
              <a:gd name="T30" fmla="*/ 104 w 176"/>
              <a:gd name="T31" fmla="*/ 8 h 112"/>
              <a:gd name="T32" fmla="*/ 112 w 176"/>
              <a:gd name="T33" fmla="*/ 16 h 112"/>
              <a:gd name="T34" fmla="*/ 112 w 176"/>
              <a:gd name="T35" fmla="*/ 96 h 112"/>
              <a:gd name="T36" fmla="*/ 172 w 176"/>
              <a:gd name="T37" fmla="*/ 16 h 112"/>
              <a:gd name="T38" fmla="*/ 170 w 176"/>
              <a:gd name="T39" fmla="*/ 16 h 112"/>
              <a:gd name="T40" fmla="*/ 170 w 176"/>
              <a:gd name="T41" fmla="*/ 16 h 112"/>
              <a:gd name="T42" fmla="*/ 131 w 176"/>
              <a:gd name="T43" fmla="*/ 32 h 112"/>
              <a:gd name="T44" fmla="*/ 130 w 176"/>
              <a:gd name="T45" fmla="*/ 32 h 112"/>
              <a:gd name="T46" fmla="*/ 130 w 176"/>
              <a:gd name="T47" fmla="*/ 32 h 112"/>
              <a:gd name="T48" fmla="*/ 130 w 176"/>
              <a:gd name="T49" fmla="*/ 32 h 112"/>
              <a:gd name="T50" fmla="*/ 128 w 176"/>
              <a:gd name="T51" fmla="*/ 36 h 112"/>
              <a:gd name="T52" fmla="*/ 128 w 176"/>
              <a:gd name="T53" fmla="*/ 76 h 112"/>
              <a:gd name="T54" fmla="*/ 130 w 176"/>
              <a:gd name="T55" fmla="*/ 80 h 112"/>
              <a:gd name="T56" fmla="*/ 130 w 176"/>
              <a:gd name="T57" fmla="*/ 80 h 112"/>
              <a:gd name="T58" fmla="*/ 130 w 176"/>
              <a:gd name="T59" fmla="*/ 80 h 112"/>
              <a:gd name="T60" fmla="*/ 131 w 176"/>
              <a:gd name="T61" fmla="*/ 80 h 112"/>
              <a:gd name="T62" fmla="*/ 170 w 176"/>
              <a:gd name="T63" fmla="*/ 96 h 112"/>
              <a:gd name="T64" fmla="*/ 170 w 176"/>
              <a:gd name="T65" fmla="*/ 96 h 112"/>
              <a:gd name="T66" fmla="*/ 172 w 176"/>
              <a:gd name="T67" fmla="*/ 96 h 112"/>
              <a:gd name="T68" fmla="*/ 176 w 176"/>
              <a:gd name="T69" fmla="*/ 92 h 112"/>
              <a:gd name="T70" fmla="*/ 176 w 176"/>
              <a:gd name="T71" fmla="*/ 20 h 112"/>
              <a:gd name="T72" fmla="*/ 172 w 176"/>
              <a:gd name="T73" fmla="*/ 16 h 112"/>
              <a:gd name="T74" fmla="*/ 168 w 176"/>
              <a:gd name="T75" fmla="*/ 86 h 112"/>
              <a:gd name="T76" fmla="*/ 136 w 176"/>
              <a:gd name="T77" fmla="*/ 73 h 112"/>
              <a:gd name="T78" fmla="*/ 136 w 176"/>
              <a:gd name="T79" fmla="*/ 39 h 112"/>
              <a:gd name="T80" fmla="*/ 168 w 176"/>
              <a:gd name="T81" fmla="*/ 26 h 112"/>
              <a:gd name="T82" fmla="*/ 168 w 176"/>
              <a:gd name="T83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12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13" y="112"/>
                  <a:pt x="120" y="105"/>
                  <a:pt x="120" y="9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moveTo>
                  <a:pt x="112" y="96"/>
                </a:moveTo>
                <a:cubicBezTo>
                  <a:pt x="112" y="100"/>
                  <a:pt x="108" y="104"/>
                  <a:pt x="104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lnTo>
                  <a:pt x="112" y="96"/>
                </a:lnTo>
                <a:close/>
                <a:moveTo>
                  <a:pt x="172" y="16"/>
                </a:moveTo>
                <a:cubicBezTo>
                  <a:pt x="171" y="16"/>
                  <a:pt x="171" y="16"/>
                  <a:pt x="170" y="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29" y="33"/>
                  <a:pt x="128" y="34"/>
                  <a:pt x="128" y="36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78"/>
                  <a:pt x="129" y="79"/>
                  <a:pt x="130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80"/>
                  <a:pt x="130" y="80"/>
                  <a:pt x="131" y="80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1" y="96"/>
                  <a:pt x="171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moveTo>
                  <a:pt x="168" y="86"/>
                </a:moveTo>
                <a:cubicBezTo>
                  <a:pt x="136" y="73"/>
                  <a:pt x="136" y="73"/>
                  <a:pt x="136" y="73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68" y="26"/>
                  <a:pt x="168" y="26"/>
                  <a:pt x="168" y="26"/>
                </a:cubicBezTo>
                <a:lnTo>
                  <a:pt x="168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040439" y="577851"/>
            <a:ext cx="447675" cy="406400"/>
          </a:xfrm>
          <a:custGeom>
            <a:avLst/>
            <a:gdLst>
              <a:gd name="T0" fmla="*/ 48 w 176"/>
              <a:gd name="T1" fmla="*/ 32 h 160"/>
              <a:gd name="T2" fmla="*/ 32 w 176"/>
              <a:gd name="T3" fmla="*/ 32 h 160"/>
              <a:gd name="T4" fmla="*/ 96 w 176"/>
              <a:gd name="T5" fmla="*/ 40 h 160"/>
              <a:gd name="T6" fmla="*/ 96 w 176"/>
              <a:gd name="T7" fmla="*/ 24 h 160"/>
              <a:gd name="T8" fmla="*/ 96 w 176"/>
              <a:gd name="T9" fmla="*/ 40 h 160"/>
              <a:gd name="T10" fmla="*/ 170 w 176"/>
              <a:gd name="T11" fmla="*/ 72 h 160"/>
              <a:gd name="T12" fmla="*/ 136 w 176"/>
              <a:gd name="T13" fmla="*/ 86 h 160"/>
              <a:gd name="T14" fmla="*/ 120 w 176"/>
              <a:gd name="T15" fmla="*/ 56 h 160"/>
              <a:gd name="T16" fmla="*/ 128 w 176"/>
              <a:gd name="T17" fmla="*/ 32 h 160"/>
              <a:gd name="T18" fmla="*/ 68 w 176"/>
              <a:gd name="T19" fmla="*/ 17 h 160"/>
              <a:gd name="T20" fmla="*/ 8 w 176"/>
              <a:gd name="T21" fmla="*/ 32 h 160"/>
              <a:gd name="T22" fmla="*/ 16 w 176"/>
              <a:gd name="T23" fmla="*/ 56 h 160"/>
              <a:gd name="T24" fmla="*/ 0 w 176"/>
              <a:gd name="T25" fmla="*/ 144 h 160"/>
              <a:gd name="T26" fmla="*/ 120 w 176"/>
              <a:gd name="T27" fmla="*/ 160 h 160"/>
              <a:gd name="T28" fmla="*/ 136 w 176"/>
              <a:gd name="T29" fmla="*/ 130 h 160"/>
              <a:gd name="T30" fmla="*/ 170 w 176"/>
              <a:gd name="T31" fmla="*/ 144 h 160"/>
              <a:gd name="T32" fmla="*/ 176 w 176"/>
              <a:gd name="T33" fmla="*/ 140 h 160"/>
              <a:gd name="T34" fmla="*/ 172 w 176"/>
              <a:gd name="T35" fmla="*/ 72 h 160"/>
              <a:gd name="T36" fmla="*/ 120 w 176"/>
              <a:gd name="T37" fmla="*/ 32 h 160"/>
              <a:gd name="T38" fmla="*/ 72 w 176"/>
              <a:gd name="T39" fmla="*/ 32 h 160"/>
              <a:gd name="T40" fmla="*/ 75 w 176"/>
              <a:gd name="T41" fmla="*/ 56 h 160"/>
              <a:gd name="T42" fmla="*/ 68 w 176"/>
              <a:gd name="T43" fmla="*/ 47 h 160"/>
              <a:gd name="T44" fmla="*/ 16 w 176"/>
              <a:gd name="T45" fmla="*/ 32 h 160"/>
              <a:gd name="T46" fmla="*/ 64 w 176"/>
              <a:gd name="T47" fmla="*/ 32 h 160"/>
              <a:gd name="T48" fmla="*/ 16 w 176"/>
              <a:gd name="T49" fmla="*/ 32 h 160"/>
              <a:gd name="T50" fmla="*/ 120 w 176"/>
              <a:gd name="T51" fmla="*/ 152 h 160"/>
              <a:gd name="T52" fmla="*/ 8 w 176"/>
              <a:gd name="T53" fmla="*/ 144 h 160"/>
              <a:gd name="T54" fmla="*/ 16 w 176"/>
              <a:gd name="T55" fmla="*/ 64 h 160"/>
              <a:gd name="T56" fmla="*/ 128 w 176"/>
              <a:gd name="T57" fmla="*/ 72 h 160"/>
              <a:gd name="T58" fmla="*/ 168 w 176"/>
              <a:gd name="T59" fmla="*/ 134 h 160"/>
              <a:gd name="T60" fmla="*/ 136 w 176"/>
              <a:gd name="T61" fmla="*/ 95 h 160"/>
              <a:gd name="T62" fmla="*/ 168 w 176"/>
              <a:gd name="T63" fmla="*/ 134 h 160"/>
              <a:gd name="T64" fmla="*/ 20 w 176"/>
              <a:gd name="T65" fmla="*/ 136 h 160"/>
              <a:gd name="T66" fmla="*/ 20 w 176"/>
              <a:gd name="T67" fmla="*/ 144 h 160"/>
              <a:gd name="T68" fmla="*/ 120 w 176"/>
              <a:gd name="T69" fmla="*/ 140 h 160"/>
              <a:gd name="T70" fmla="*/ 28 w 176"/>
              <a:gd name="T71" fmla="*/ 96 h 160"/>
              <a:gd name="T72" fmla="*/ 28 w 176"/>
              <a:gd name="T73" fmla="*/ 72 h 160"/>
              <a:gd name="T74" fmla="*/ 28 w 176"/>
              <a:gd name="T75" fmla="*/ 96 h 160"/>
              <a:gd name="T76" fmla="*/ 32 w 176"/>
              <a:gd name="T77" fmla="*/ 84 h 160"/>
              <a:gd name="T78" fmla="*/ 24 w 176"/>
              <a:gd name="T79" fmla="*/ 84 h 160"/>
              <a:gd name="T80" fmla="*/ 52 w 176"/>
              <a:gd name="T81" fmla="*/ 80 h 160"/>
              <a:gd name="T82" fmla="*/ 52 w 176"/>
              <a:gd name="T83" fmla="*/ 72 h 160"/>
              <a:gd name="T84" fmla="*/ 52 w 176"/>
              <a:gd name="T85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60">
                <a:moveTo>
                  <a:pt x="40" y="40"/>
                </a:moveTo>
                <a:cubicBezTo>
                  <a:pt x="44" y="40"/>
                  <a:pt x="48" y="36"/>
                  <a:pt x="48" y="32"/>
                </a:cubicBezTo>
                <a:cubicBezTo>
                  <a:pt x="48" y="28"/>
                  <a:pt x="44" y="24"/>
                  <a:pt x="40" y="24"/>
                </a:cubicBezTo>
                <a:cubicBezTo>
                  <a:pt x="36" y="24"/>
                  <a:pt x="32" y="28"/>
                  <a:pt x="32" y="32"/>
                </a:cubicBezTo>
                <a:cubicBezTo>
                  <a:pt x="32" y="36"/>
                  <a:pt x="36" y="40"/>
                  <a:pt x="40" y="40"/>
                </a:cubicBezTo>
                <a:moveTo>
                  <a:pt x="96" y="40"/>
                </a:moveTo>
                <a:cubicBezTo>
                  <a:pt x="100" y="40"/>
                  <a:pt x="104" y="36"/>
                  <a:pt x="104" y="32"/>
                </a:cubicBezTo>
                <a:cubicBezTo>
                  <a:pt x="104" y="28"/>
                  <a:pt x="100" y="24"/>
                  <a:pt x="96" y="24"/>
                </a:cubicBezTo>
                <a:cubicBezTo>
                  <a:pt x="92" y="24"/>
                  <a:pt x="88" y="28"/>
                  <a:pt x="88" y="32"/>
                </a:cubicBezTo>
                <a:cubicBezTo>
                  <a:pt x="88" y="36"/>
                  <a:pt x="92" y="40"/>
                  <a:pt x="96" y="40"/>
                </a:cubicBezTo>
                <a:moveTo>
                  <a:pt x="172" y="72"/>
                </a:moveTo>
                <a:cubicBezTo>
                  <a:pt x="171" y="72"/>
                  <a:pt x="171" y="72"/>
                  <a:pt x="170" y="72"/>
                </a:cubicBezTo>
                <a:cubicBezTo>
                  <a:pt x="170" y="72"/>
                  <a:pt x="170" y="72"/>
                  <a:pt x="170" y="72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36" y="63"/>
                  <a:pt x="129" y="56"/>
                  <a:pt x="120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24" y="50"/>
                  <a:pt x="128" y="42"/>
                  <a:pt x="128" y="32"/>
                </a:cubicBezTo>
                <a:cubicBezTo>
                  <a:pt x="128" y="14"/>
                  <a:pt x="114" y="0"/>
                  <a:pt x="96" y="0"/>
                </a:cubicBezTo>
                <a:cubicBezTo>
                  <a:pt x="84" y="0"/>
                  <a:pt x="73" y="7"/>
                  <a:pt x="68" y="17"/>
                </a:cubicBezTo>
                <a:cubicBezTo>
                  <a:pt x="63" y="7"/>
                  <a:pt x="52" y="0"/>
                  <a:pt x="40" y="0"/>
                </a:cubicBezTo>
                <a:cubicBezTo>
                  <a:pt x="22" y="0"/>
                  <a:pt x="8" y="14"/>
                  <a:pt x="8" y="32"/>
                </a:cubicBezTo>
                <a:cubicBezTo>
                  <a:pt x="8" y="42"/>
                  <a:pt x="12" y="50"/>
                  <a:pt x="19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9" y="160"/>
                  <a:pt x="136" y="153"/>
                  <a:pt x="136" y="144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71" y="144"/>
                  <a:pt x="171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4"/>
                  <a:pt x="174" y="72"/>
                  <a:pt x="172" y="72"/>
                </a:cubicBezTo>
                <a:moveTo>
                  <a:pt x="96" y="8"/>
                </a:moveTo>
                <a:cubicBezTo>
                  <a:pt x="109" y="8"/>
                  <a:pt x="120" y="19"/>
                  <a:pt x="120" y="32"/>
                </a:cubicBezTo>
                <a:cubicBezTo>
                  <a:pt x="120" y="45"/>
                  <a:pt x="109" y="56"/>
                  <a:pt x="96" y="56"/>
                </a:cubicBezTo>
                <a:cubicBezTo>
                  <a:pt x="83" y="56"/>
                  <a:pt x="72" y="45"/>
                  <a:pt x="72" y="32"/>
                </a:cubicBezTo>
                <a:cubicBezTo>
                  <a:pt x="72" y="19"/>
                  <a:pt x="83" y="8"/>
                  <a:pt x="96" y="8"/>
                </a:cubicBezTo>
                <a:moveTo>
                  <a:pt x="75" y="56"/>
                </a:moveTo>
                <a:cubicBezTo>
                  <a:pt x="61" y="56"/>
                  <a:pt x="61" y="56"/>
                  <a:pt x="61" y="56"/>
                </a:cubicBezTo>
                <a:cubicBezTo>
                  <a:pt x="64" y="54"/>
                  <a:pt x="66" y="51"/>
                  <a:pt x="68" y="47"/>
                </a:cubicBezTo>
                <a:cubicBezTo>
                  <a:pt x="70" y="51"/>
                  <a:pt x="72" y="54"/>
                  <a:pt x="75" y="56"/>
                </a:cubicBezTo>
                <a:moveTo>
                  <a:pt x="16" y="32"/>
                </a:moveTo>
                <a:cubicBezTo>
                  <a:pt x="16" y="19"/>
                  <a:pt x="27" y="8"/>
                  <a:pt x="40" y="8"/>
                </a:cubicBezTo>
                <a:cubicBezTo>
                  <a:pt x="53" y="8"/>
                  <a:pt x="64" y="19"/>
                  <a:pt x="64" y="32"/>
                </a:cubicBezTo>
                <a:cubicBezTo>
                  <a:pt x="64" y="45"/>
                  <a:pt x="53" y="56"/>
                  <a:pt x="40" y="56"/>
                </a:cubicBezTo>
                <a:cubicBezTo>
                  <a:pt x="27" y="56"/>
                  <a:pt x="16" y="45"/>
                  <a:pt x="16" y="32"/>
                </a:cubicBezTo>
                <a:moveTo>
                  <a:pt x="128" y="144"/>
                </a:moveTo>
                <a:cubicBezTo>
                  <a:pt x="128" y="148"/>
                  <a:pt x="124" y="152"/>
                  <a:pt x="120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4" y="64"/>
                  <a:pt x="128" y="68"/>
                  <a:pt x="128" y="72"/>
                </a:cubicBezTo>
                <a:lnTo>
                  <a:pt x="128" y="144"/>
                </a:lnTo>
                <a:close/>
                <a:moveTo>
                  <a:pt x="168" y="134"/>
                </a:moveTo>
                <a:cubicBezTo>
                  <a:pt x="136" y="121"/>
                  <a:pt x="136" y="121"/>
                  <a:pt x="136" y="1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68" y="82"/>
                  <a:pt x="168" y="82"/>
                  <a:pt x="168" y="82"/>
                </a:cubicBezTo>
                <a:lnTo>
                  <a:pt x="168" y="134"/>
                </a:lnTo>
                <a:close/>
                <a:moveTo>
                  <a:pt x="11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18" y="136"/>
                  <a:pt x="16" y="138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28" y="96"/>
                </a:moveTo>
                <a:cubicBezTo>
                  <a:pt x="35" y="96"/>
                  <a:pt x="40" y="91"/>
                  <a:pt x="40" y="84"/>
                </a:cubicBezTo>
                <a:cubicBezTo>
                  <a:pt x="40" y="77"/>
                  <a:pt x="35" y="72"/>
                  <a:pt x="28" y="72"/>
                </a:cubicBezTo>
                <a:cubicBezTo>
                  <a:pt x="21" y="72"/>
                  <a:pt x="16" y="77"/>
                  <a:pt x="16" y="84"/>
                </a:cubicBezTo>
                <a:cubicBezTo>
                  <a:pt x="16" y="91"/>
                  <a:pt x="21" y="96"/>
                  <a:pt x="28" y="96"/>
                </a:cubicBezTo>
                <a:moveTo>
                  <a:pt x="28" y="80"/>
                </a:moveTo>
                <a:cubicBezTo>
                  <a:pt x="30" y="80"/>
                  <a:pt x="32" y="82"/>
                  <a:pt x="32" y="84"/>
                </a:cubicBezTo>
                <a:cubicBezTo>
                  <a:pt x="32" y="86"/>
                  <a:pt x="30" y="88"/>
                  <a:pt x="28" y="88"/>
                </a:cubicBezTo>
                <a:cubicBezTo>
                  <a:pt x="26" y="88"/>
                  <a:pt x="24" y="86"/>
                  <a:pt x="24" y="84"/>
                </a:cubicBezTo>
                <a:cubicBezTo>
                  <a:pt x="24" y="82"/>
                  <a:pt x="26" y="80"/>
                  <a:pt x="28" y="80"/>
                </a:cubicBezTo>
                <a:moveTo>
                  <a:pt x="52" y="80"/>
                </a:moveTo>
                <a:cubicBezTo>
                  <a:pt x="54" y="80"/>
                  <a:pt x="56" y="78"/>
                  <a:pt x="56" y="76"/>
                </a:cubicBezTo>
                <a:cubicBezTo>
                  <a:pt x="56" y="74"/>
                  <a:pt x="54" y="72"/>
                  <a:pt x="52" y="72"/>
                </a:cubicBezTo>
                <a:cubicBezTo>
                  <a:pt x="50" y="72"/>
                  <a:pt x="48" y="74"/>
                  <a:pt x="48" y="76"/>
                </a:cubicBezTo>
                <a:cubicBezTo>
                  <a:pt x="48" y="78"/>
                  <a:pt x="50" y="80"/>
                  <a:pt x="52" y="8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6996114" y="557214"/>
            <a:ext cx="244475" cy="447675"/>
          </a:xfrm>
          <a:custGeom>
            <a:avLst/>
            <a:gdLst>
              <a:gd name="T0" fmla="*/ 48 w 96"/>
              <a:gd name="T1" fmla="*/ 164 h 176"/>
              <a:gd name="T2" fmla="*/ 52 w 96"/>
              <a:gd name="T3" fmla="*/ 160 h 176"/>
              <a:gd name="T4" fmla="*/ 48 w 96"/>
              <a:gd name="T5" fmla="*/ 156 h 176"/>
              <a:gd name="T6" fmla="*/ 44 w 96"/>
              <a:gd name="T7" fmla="*/ 160 h 176"/>
              <a:gd name="T8" fmla="*/ 48 w 96"/>
              <a:gd name="T9" fmla="*/ 164 h 176"/>
              <a:gd name="T10" fmla="*/ 80 w 96"/>
              <a:gd name="T11" fmla="*/ 0 h 176"/>
              <a:gd name="T12" fmla="*/ 16 w 96"/>
              <a:gd name="T13" fmla="*/ 0 h 176"/>
              <a:gd name="T14" fmla="*/ 0 w 96"/>
              <a:gd name="T15" fmla="*/ 16 h 176"/>
              <a:gd name="T16" fmla="*/ 0 w 96"/>
              <a:gd name="T17" fmla="*/ 160 h 176"/>
              <a:gd name="T18" fmla="*/ 16 w 96"/>
              <a:gd name="T19" fmla="*/ 176 h 176"/>
              <a:gd name="T20" fmla="*/ 80 w 96"/>
              <a:gd name="T21" fmla="*/ 176 h 176"/>
              <a:gd name="T22" fmla="*/ 96 w 96"/>
              <a:gd name="T23" fmla="*/ 160 h 176"/>
              <a:gd name="T24" fmla="*/ 96 w 96"/>
              <a:gd name="T25" fmla="*/ 16 h 176"/>
              <a:gd name="T26" fmla="*/ 80 w 96"/>
              <a:gd name="T27" fmla="*/ 0 h 176"/>
              <a:gd name="T28" fmla="*/ 88 w 96"/>
              <a:gd name="T29" fmla="*/ 160 h 176"/>
              <a:gd name="T30" fmla="*/ 80 w 96"/>
              <a:gd name="T31" fmla="*/ 168 h 176"/>
              <a:gd name="T32" fmla="*/ 16 w 96"/>
              <a:gd name="T33" fmla="*/ 168 h 176"/>
              <a:gd name="T34" fmla="*/ 8 w 96"/>
              <a:gd name="T35" fmla="*/ 160 h 176"/>
              <a:gd name="T36" fmla="*/ 8 w 96"/>
              <a:gd name="T37" fmla="*/ 152 h 176"/>
              <a:gd name="T38" fmla="*/ 88 w 96"/>
              <a:gd name="T39" fmla="*/ 152 h 176"/>
              <a:gd name="T40" fmla="*/ 88 w 96"/>
              <a:gd name="T41" fmla="*/ 160 h 176"/>
              <a:gd name="T42" fmla="*/ 88 w 96"/>
              <a:gd name="T43" fmla="*/ 144 h 176"/>
              <a:gd name="T44" fmla="*/ 8 w 96"/>
              <a:gd name="T45" fmla="*/ 144 h 176"/>
              <a:gd name="T46" fmla="*/ 8 w 96"/>
              <a:gd name="T47" fmla="*/ 32 h 176"/>
              <a:gd name="T48" fmla="*/ 88 w 96"/>
              <a:gd name="T49" fmla="*/ 32 h 176"/>
              <a:gd name="T50" fmla="*/ 88 w 96"/>
              <a:gd name="T51" fmla="*/ 144 h 176"/>
              <a:gd name="T52" fmla="*/ 88 w 96"/>
              <a:gd name="T53" fmla="*/ 24 h 176"/>
              <a:gd name="T54" fmla="*/ 8 w 96"/>
              <a:gd name="T55" fmla="*/ 24 h 176"/>
              <a:gd name="T56" fmla="*/ 8 w 96"/>
              <a:gd name="T57" fmla="*/ 16 h 176"/>
              <a:gd name="T58" fmla="*/ 16 w 96"/>
              <a:gd name="T59" fmla="*/ 8 h 176"/>
              <a:gd name="T60" fmla="*/ 80 w 96"/>
              <a:gd name="T61" fmla="*/ 8 h 176"/>
              <a:gd name="T62" fmla="*/ 88 w 96"/>
              <a:gd name="T63" fmla="*/ 16 h 176"/>
              <a:gd name="T64" fmla="*/ 88 w 96"/>
              <a:gd name="T65" fmla="*/ 24 h 176"/>
              <a:gd name="T66" fmla="*/ 52 w 96"/>
              <a:gd name="T67" fmla="*/ 12 h 176"/>
              <a:gd name="T68" fmla="*/ 44 w 96"/>
              <a:gd name="T69" fmla="*/ 12 h 176"/>
              <a:gd name="T70" fmla="*/ 40 w 96"/>
              <a:gd name="T71" fmla="*/ 16 h 176"/>
              <a:gd name="T72" fmla="*/ 44 w 96"/>
              <a:gd name="T73" fmla="*/ 20 h 176"/>
              <a:gd name="T74" fmla="*/ 52 w 96"/>
              <a:gd name="T75" fmla="*/ 20 h 176"/>
              <a:gd name="T76" fmla="*/ 56 w 96"/>
              <a:gd name="T77" fmla="*/ 16 h 176"/>
              <a:gd name="T78" fmla="*/ 52 w 96"/>
              <a:gd name="T79" fmla="*/ 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176">
                <a:moveTo>
                  <a:pt x="48" y="164"/>
                </a:moveTo>
                <a:cubicBezTo>
                  <a:pt x="50" y="164"/>
                  <a:pt x="52" y="162"/>
                  <a:pt x="52" y="160"/>
                </a:cubicBezTo>
                <a:cubicBezTo>
                  <a:pt x="52" y="158"/>
                  <a:pt x="50" y="156"/>
                  <a:pt x="48" y="156"/>
                </a:cubicBezTo>
                <a:cubicBezTo>
                  <a:pt x="46" y="156"/>
                  <a:pt x="44" y="158"/>
                  <a:pt x="44" y="160"/>
                </a:cubicBezTo>
                <a:cubicBezTo>
                  <a:pt x="44" y="162"/>
                  <a:pt x="46" y="164"/>
                  <a:pt x="48" y="164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9" y="176"/>
                  <a:pt x="96" y="169"/>
                  <a:pt x="96" y="16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  <a:moveTo>
                  <a:pt x="88" y="160"/>
                </a:moveTo>
                <a:cubicBezTo>
                  <a:pt x="88" y="164"/>
                  <a:pt x="84" y="168"/>
                  <a:pt x="8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52"/>
                  <a:pt x="8" y="152"/>
                  <a:pt x="8" y="152"/>
                </a:cubicBezTo>
                <a:cubicBezTo>
                  <a:pt x="88" y="152"/>
                  <a:pt x="88" y="152"/>
                  <a:pt x="88" y="152"/>
                </a:cubicBezTo>
                <a:lnTo>
                  <a:pt x="88" y="160"/>
                </a:lnTo>
                <a:close/>
                <a:moveTo>
                  <a:pt x="88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32"/>
                  <a:pt x="8" y="32"/>
                  <a:pt x="8" y="32"/>
                </a:cubicBezTo>
                <a:cubicBezTo>
                  <a:pt x="88" y="32"/>
                  <a:pt x="88" y="32"/>
                  <a:pt x="88" y="32"/>
                </a:cubicBezTo>
                <a:lnTo>
                  <a:pt x="88" y="144"/>
                </a:lnTo>
                <a:close/>
                <a:moveTo>
                  <a:pt x="8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4" y="8"/>
                  <a:pt x="88" y="12"/>
                  <a:pt x="88" y="16"/>
                </a:cubicBezTo>
                <a:lnTo>
                  <a:pt x="88" y="24"/>
                </a:lnTo>
                <a:close/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2" y="12"/>
                  <a:pt x="40" y="14"/>
                  <a:pt x="40" y="16"/>
                </a:cubicBezTo>
                <a:cubicBezTo>
                  <a:pt x="40" y="18"/>
                  <a:pt x="42" y="20"/>
                  <a:pt x="4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7808914" y="557214"/>
            <a:ext cx="325437" cy="447675"/>
          </a:xfrm>
          <a:custGeom>
            <a:avLst/>
            <a:gdLst>
              <a:gd name="T0" fmla="*/ 64 w 128"/>
              <a:gd name="T1" fmla="*/ 156 h 176"/>
              <a:gd name="T2" fmla="*/ 60 w 128"/>
              <a:gd name="T3" fmla="*/ 160 h 176"/>
              <a:gd name="T4" fmla="*/ 64 w 128"/>
              <a:gd name="T5" fmla="*/ 164 h 176"/>
              <a:gd name="T6" fmla="*/ 68 w 128"/>
              <a:gd name="T7" fmla="*/ 160 h 176"/>
              <a:gd name="T8" fmla="*/ 64 w 128"/>
              <a:gd name="T9" fmla="*/ 156 h 176"/>
              <a:gd name="T10" fmla="*/ 60 w 128"/>
              <a:gd name="T11" fmla="*/ 20 h 176"/>
              <a:gd name="T12" fmla="*/ 68 w 128"/>
              <a:gd name="T13" fmla="*/ 20 h 176"/>
              <a:gd name="T14" fmla="*/ 72 w 128"/>
              <a:gd name="T15" fmla="*/ 16 h 176"/>
              <a:gd name="T16" fmla="*/ 68 w 128"/>
              <a:gd name="T17" fmla="*/ 12 h 176"/>
              <a:gd name="T18" fmla="*/ 60 w 128"/>
              <a:gd name="T19" fmla="*/ 12 h 176"/>
              <a:gd name="T20" fmla="*/ 56 w 128"/>
              <a:gd name="T21" fmla="*/ 16 h 176"/>
              <a:gd name="T22" fmla="*/ 60 w 128"/>
              <a:gd name="T23" fmla="*/ 20 h 176"/>
              <a:gd name="T24" fmla="*/ 16 w 128"/>
              <a:gd name="T25" fmla="*/ 152 h 176"/>
              <a:gd name="T26" fmla="*/ 112 w 128"/>
              <a:gd name="T27" fmla="*/ 152 h 176"/>
              <a:gd name="T28" fmla="*/ 112 w 128"/>
              <a:gd name="T29" fmla="*/ 24 h 176"/>
              <a:gd name="T30" fmla="*/ 16 w 128"/>
              <a:gd name="T31" fmla="*/ 24 h 176"/>
              <a:gd name="T32" fmla="*/ 16 w 128"/>
              <a:gd name="T33" fmla="*/ 152 h 176"/>
              <a:gd name="T34" fmla="*/ 24 w 128"/>
              <a:gd name="T35" fmla="*/ 32 h 176"/>
              <a:gd name="T36" fmla="*/ 104 w 128"/>
              <a:gd name="T37" fmla="*/ 32 h 176"/>
              <a:gd name="T38" fmla="*/ 104 w 128"/>
              <a:gd name="T39" fmla="*/ 144 h 176"/>
              <a:gd name="T40" fmla="*/ 24 w 128"/>
              <a:gd name="T41" fmla="*/ 144 h 176"/>
              <a:gd name="T42" fmla="*/ 24 w 128"/>
              <a:gd name="T43" fmla="*/ 32 h 176"/>
              <a:gd name="T44" fmla="*/ 112 w 128"/>
              <a:gd name="T45" fmla="*/ 0 h 176"/>
              <a:gd name="T46" fmla="*/ 16 w 128"/>
              <a:gd name="T47" fmla="*/ 0 h 176"/>
              <a:gd name="T48" fmla="*/ 0 w 128"/>
              <a:gd name="T49" fmla="*/ 16 h 176"/>
              <a:gd name="T50" fmla="*/ 0 w 128"/>
              <a:gd name="T51" fmla="*/ 160 h 176"/>
              <a:gd name="T52" fmla="*/ 16 w 128"/>
              <a:gd name="T53" fmla="*/ 176 h 176"/>
              <a:gd name="T54" fmla="*/ 112 w 128"/>
              <a:gd name="T55" fmla="*/ 176 h 176"/>
              <a:gd name="T56" fmla="*/ 128 w 128"/>
              <a:gd name="T57" fmla="*/ 160 h 176"/>
              <a:gd name="T58" fmla="*/ 128 w 128"/>
              <a:gd name="T59" fmla="*/ 16 h 176"/>
              <a:gd name="T60" fmla="*/ 112 w 128"/>
              <a:gd name="T61" fmla="*/ 0 h 176"/>
              <a:gd name="T62" fmla="*/ 120 w 128"/>
              <a:gd name="T63" fmla="*/ 160 h 176"/>
              <a:gd name="T64" fmla="*/ 112 w 128"/>
              <a:gd name="T65" fmla="*/ 168 h 176"/>
              <a:gd name="T66" fmla="*/ 16 w 128"/>
              <a:gd name="T67" fmla="*/ 168 h 176"/>
              <a:gd name="T68" fmla="*/ 8 w 128"/>
              <a:gd name="T69" fmla="*/ 160 h 176"/>
              <a:gd name="T70" fmla="*/ 8 w 128"/>
              <a:gd name="T71" fmla="*/ 16 h 176"/>
              <a:gd name="T72" fmla="*/ 16 w 128"/>
              <a:gd name="T73" fmla="*/ 8 h 176"/>
              <a:gd name="T74" fmla="*/ 112 w 128"/>
              <a:gd name="T75" fmla="*/ 8 h 176"/>
              <a:gd name="T76" fmla="*/ 120 w 128"/>
              <a:gd name="T77" fmla="*/ 16 h 176"/>
              <a:gd name="T78" fmla="*/ 120 w 128"/>
              <a:gd name="T7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76">
                <a:moveTo>
                  <a:pt x="64" y="156"/>
                </a:moveTo>
                <a:cubicBezTo>
                  <a:pt x="62" y="156"/>
                  <a:pt x="60" y="158"/>
                  <a:pt x="60" y="160"/>
                </a:cubicBezTo>
                <a:cubicBezTo>
                  <a:pt x="60" y="162"/>
                  <a:pt x="62" y="164"/>
                  <a:pt x="64" y="164"/>
                </a:cubicBezTo>
                <a:cubicBezTo>
                  <a:pt x="66" y="164"/>
                  <a:pt x="68" y="162"/>
                  <a:pt x="68" y="160"/>
                </a:cubicBezTo>
                <a:cubicBezTo>
                  <a:pt x="68" y="158"/>
                  <a:pt x="66" y="156"/>
                  <a:pt x="64" y="156"/>
                </a:cubicBezTo>
                <a:moveTo>
                  <a:pt x="60" y="20"/>
                </a:moveTo>
                <a:cubicBezTo>
                  <a:pt x="68" y="20"/>
                  <a:pt x="68" y="20"/>
                  <a:pt x="68" y="20"/>
                </a:cubicBezTo>
                <a:cubicBezTo>
                  <a:pt x="70" y="20"/>
                  <a:pt x="72" y="18"/>
                  <a:pt x="72" y="16"/>
                </a:cubicBezTo>
                <a:cubicBezTo>
                  <a:pt x="72" y="14"/>
                  <a:pt x="70" y="12"/>
                  <a:pt x="68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8" y="12"/>
                  <a:pt x="56" y="14"/>
                  <a:pt x="56" y="16"/>
                </a:cubicBezTo>
                <a:cubicBezTo>
                  <a:pt x="56" y="18"/>
                  <a:pt x="58" y="20"/>
                  <a:pt x="60" y="20"/>
                </a:cubicBezTo>
                <a:moveTo>
                  <a:pt x="16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6" y="24"/>
                  <a:pt x="16" y="24"/>
                  <a:pt x="16" y="24"/>
                </a:cubicBezTo>
                <a:lnTo>
                  <a:pt x="16" y="152"/>
                </a:lnTo>
                <a:close/>
                <a:moveTo>
                  <a:pt x="24" y="32"/>
                </a:moveTo>
                <a:cubicBezTo>
                  <a:pt x="104" y="32"/>
                  <a:pt x="104" y="32"/>
                  <a:pt x="104" y="32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32"/>
                </a:ln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8602664" y="619126"/>
            <a:ext cx="446087" cy="325438"/>
          </a:xfrm>
          <a:custGeom>
            <a:avLst/>
            <a:gdLst>
              <a:gd name="T0" fmla="*/ 175 w 176"/>
              <a:gd name="T1" fmla="*/ 122 h 128"/>
              <a:gd name="T2" fmla="*/ 175 w 176"/>
              <a:gd name="T3" fmla="*/ 122 h 128"/>
              <a:gd name="T4" fmla="*/ 160 w 176"/>
              <a:gd name="T5" fmla="*/ 98 h 128"/>
              <a:gd name="T6" fmla="*/ 160 w 176"/>
              <a:gd name="T7" fmla="*/ 96 h 128"/>
              <a:gd name="T8" fmla="*/ 160 w 176"/>
              <a:gd name="T9" fmla="*/ 8 h 128"/>
              <a:gd name="T10" fmla="*/ 152 w 176"/>
              <a:gd name="T11" fmla="*/ 0 h 128"/>
              <a:gd name="T12" fmla="*/ 24 w 176"/>
              <a:gd name="T13" fmla="*/ 0 h 128"/>
              <a:gd name="T14" fmla="*/ 16 w 176"/>
              <a:gd name="T15" fmla="*/ 8 h 128"/>
              <a:gd name="T16" fmla="*/ 16 w 176"/>
              <a:gd name="T17" fmla="*/ 96 h 128"/>
              <a:gd name="T18" fmla="*/ 16 w 176"/>
              <a:gd name="T19" fmla="*/ 98 h 128"/>
              <a:gd name="T20" fmla="*/ 1 w 176"/>
              <a:gd name="T21" fmla="*/ 122 h 128"/>
              <a:gd name="T22" fmla="*/ 1 w 176"/>
              <a:gd name="T23" fmla="*/ 122 h 128"/>
              <a:gd name="T24" fmla="*/ 0 w 176"/>
              <a:gd name="T25" fmla="*/ 124 h 128"/>
              <a:gd name="T26" fmla="*/ 4 w 176"/>
              <a:gd name="T27" fmla="*/ 128 h 128"/>
              <a:gd name="T28" fmla="*/ 172 w 176"/>
              <a:gd name="T29" fmla="*/ 128 h 128"/>
              <a:gd name="T30" fmla="*/ 176 w 176"/>
              <a:gd name="T31" fmla="*/ 124 h 128"/>
              <a:gd name="T32" fmla="*/ 175 w 176"/>
              <a:gd name="T33" fmla="*/ 122 h 128"/>
              <a:gd name="T34" fmla="*/ 24 w 176"/>
              <a:gd name="T35" fmla="*/ 8 h 128"/>
              <a:gd name="T36" fmla="*/ 152 w 176"/>
              <a:gd name="T37" fmla="*/ 8 h 128"/>
              <a:gd name="T38" fmla="*/ 152 w 176"/>
              <a:gd name="T39" fmla="*/ 96 h 128"/>
              <a:gd name="T40" fmla="*/ 24 w 176"/>
              <a:gd name="T41" fmla="*/ 96 h 128"/>
              <a:gd name="T42" fmla="*/ 24 w 176"/>
              <a:gd name="T43" fmla="*/ 8 h 128"/>
              <a:gd name="T44" fmla="*/ 11 w 176"/>
              <a:gd name="T45" fmla="*/ 120 h 128"/>
              <a:gd name="T46" fmla="*/ 22 w 176"/>
              <a:gd name="T47" fmla="*/ 104 h 128"/>
              <a:gd name="T48" fmla="*/ 24 w 176"/>
              <a:gd name="T49" fmla="*/ 104 h 128"/>
              <a:gd name="T50" fmla="*/ 152 w 176"/>
              <a:gd name="T51" fmla="*/ 104 h 128"/>
              <a:gd name="T52" fmla="*/ 154 w 176"/>
              <a:gd name="T53" fmla="*/ 104 h 128"/>
              <a:gd name="T54" fmla="*/ 165 w 176"/>
              <a:gd name="T55" fmla="*/ 120 h 128"/>
              <a:gd name="T56" fmla="*/ 11 w 176"/>
              <a:gd name="T5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28">
                <a:moveTo>
                  <a:pt x="175" y="122"/>
                </a:moveTo>
                <a:cubicBezTo>
                  <a:pt x="175" y="122"/>
                  <a:pt x="175" y="122"/>
                  <a:pt x="175" y="122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0" y="98"/>
                  <a:pt x="160" y="97"/>
                  <a:pt x="160" y="96"/>
                </a:cubicBezTo>
                <a:cubicBezTo>
                  <a:pt x="160" y="8"/>
                  <a:pt x="160" y="8"/>
                  <a:pt x="160" y="8"/>
                </a:cubicBezTo>
                <a:cubicBezTo>
                  <a:pt x="160" y="4"/>
                  <a:pt x="156" y="0"/>
                  <a:pt x="15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7"/>
                  <a:pt x="16" y="98"/>
                  <a:pt x="16" y="98"/>
                </a:cubicBezTo>
                <a:cubicBezTo>
                  <a:pt x="1" y="122"/>
                  <a:pt x="1" y="122"/>
                  <a:pt x="1" y="122"/>
                </a:cubicBezTo>
                <a:cubicBezTo>
                  <a:pt x="1" y="122"/>
                  <a:pt x="1" y="122"/>
                  <a:pt x="1" y="122"/>
                </a:cubicBezTo>
                <a:cubicBezTo>
                  <a:pt x="0" y="122"/>
                  <a:pt x="0" y="123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3"/>
                  <a:pt x="176" y="122"/>
                  <a:pt x="175" y="122"/>
                </a:cubicBezTo>
                <a:moveTo>
                  <a:pt x="24" y="8"/>
                </a:moveTo>
                <a:cubicBezTo>
                  <a:pt x="152" y="8"/>
                  <a:pt x="152" y="8"/>
                  <a:pt x="152" y="8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8"/>
                </a:lnTo>
                <a:close/>
                <a:moveTo>
                  <a:pt x="11" y="120"/>
                </a:moveTo>
                <a:cubicBezTo>
                  <a:pt x="22" y="104"/>
                  <a:pt x="22" y="104"/>
                  <a:pt x="22" y="104"/>
                </a:cubicBezTo>
                <a:cubicBezTo>
                  <a:pt x="23" y="104"/>
                  <a:pt x="23" y="104"/>
                  <a:pt x="24" y="104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53" y="104"/>
                  <a:pt x="153" y="104"/>
                  <a:pt x="154" y="104"/>
                </a:cubicBezTo>
                <a:cubicBezTo>
                  <a:pt x="165" y="120"/>
                  <a:pt x="165" y="120"/>
                  <a:pt x="165" y="120"/>
                </a:cubicBezTo>
                <a:lnTo>
                  <a:pt x="11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9455151" y="557214"/>
            <a:ext cx="447675" cy="447675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36 h 176"/>
              <a:gd name="T8" fmla="*/ 16 w 176"/>
              <a:gd name="T9" fmla="*/ 152 h 176"/>
              <a:gd name="T10" fmla="*/ 72 w 176"/>
              <a:gd name="T11" fmla="*/ 152 h 176"/>
              <a:gd name="T12" fmla="*/ 72 w 176"/>
              <a:gd name="T13" fmla="*/ 168 h 176"/>
              <a:gd name="T14" fmla="*/ 60 w 176"/>
              <a:gd name="T15" fmla="*/ 168 h 176"/>
              <a:gd name="T16" fmla="*/ 56 w 176"/>
              <a:gd name="T17" fmla="*/ 172 h 176"/>
              <a:gd name="T18" fmla="*/ 60 w 176"/>
              <a:gd name="T19" fmla="*/ 176 h 176"/>
              <a:gd name="T20" fmla="*/ 116 w 176"/>
              <a:gd name="T21" fmla="*/ 176 h 176"/>
              <a:gd name="T22" fmla="*/ 120 w 176"/>
              <a:gd name="T23" fmla="*/ 172 h 176"/>
              <a:gd name="T24" fmla="*/ 116 w 176"/>
              <a:gd name="T25" fmla="*/ 168 h 176"/>
              <a:gd name="T26" fmla="*/ 104 w 176"/>
              <a:gd name="T27" fmla="*/ 168 h 176"/>
              <a:gd name="T28" fmla="*/ 104 w 176"/>
              <a:gd name="T29" fmla="*/ 152 h 176"/>
              <a:gd name="T30" fmla="*/ 160 w 176"/>
              <a:gd name="T31" fmla="*/ 152 h 176"/>
              <a:gd name="T32" fmla="*/ 176 w 176"/>
              <a:gd name="T33" fmla="*/ 136 h 176"/>
              <a:gd name="T34" fmla="*/ 176 w 176"/>
              <a:gd name="T35" fmla="*/ 16 h 176"/>
              <a:gd name="T36" fmla="*/ 160 w 176"/>
              <a:gd name="T37" fmla="*/ 0 h 176"/>
              <a:gd name="T38" fmla="*/ 96 w 176"/>
              <a:gd name="T39" fmla="*/ 168 h 176"/>
              <a:gd name="T40" fmla="*/ 80 w 176"/>
              <a:gd name="T41" fmla="*/ 168 h 176"/>
              <a:gd name="T42" fmla="*/ 80 w 176"/>
              <a:gd name="T43" fmla="*/ 152 h 176"/>
              <a:gd name="T44" fmla="*/ 96 w 176"/>
              <a:gd name="T45" fmla="*/ 152 h 176"/>
              <a:gd name="T46" fmla="*/ 96 w 176"/>
              <a:gd name="T47" fmla="*/ 168 h 176"/>
              <a:gd name="T48" fmla="*/ 168 w 176"/>
              <a:gd name="T49" fmla="*/ 136 h 176"/>
              <a:gd name="T50" fmla="*/ 160 w 176"/>
              <a:gd name="T51" fmla="*/ 144 h 176"/>
              <a:gd name="T52" fmla="*/ 16 w 176"/>
              <a:gd name="T53" fmla="*/ 144 h 176"/>
              <a:gd name="T54" fmla="*/ 8 w 176"/>
              <a:gd name="T55" fmla="*/ 136 h 176"/>
              <a:gd name="T56" fmla="*/ 8 w 176"/>
              <a:gd name="T57" fmla="*/ 128 h 176"/>
              <a:gd name="T58" fmla="*/ 168 w 176"/>
              <a:gd name="T59" fmla="*/ 128 h 176"/>
              <a:gd name="T60" fmla="*/ 168 w 176"/>
              <a:gd name="T61" fmla="*/ 136 h 176"/>
              <a:gd name="T62" fmla="*/ 168 w 176"/>
              <a:gd name="T63" fmla="*/ 120 h 176"/>
              <a:gd name="T64" fmla="*/ 8 w 176"/>
              <a:gd name="T65" fmla="*/ 120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1773239" y="1411289"/>
            <a:ext cx="446087" cy="447675"/>
          </a:xfrm>
          <a:custGeom>
            <a:avLst/>
            <a:gdLst>
              <a:gd name="T0" fmla="*/ 103 w 176"/>
              <a:gd name="T1" fmla="*/ 83 h 176"/>
              <a:gd name="T2" fmla="*/ 98 w 176"/>
              <a:gd name="T3" fmla="*/ 42 h 176"/>
              <a:gd name="T4" fmla="*/ 104 w 176"/>
              <a:gd name="T5" fmla="*/ 64 h 176"/>
              <a:gd name="T6" fmla="*/ 100 w 176"/>
              <a:gd name="T7" fmla="*/ 68 h 176"/>
              <a:gd name="T8" fmla="*/ 94 w 176"/>
              <a:gd name="T9" fmla="*/ 64 h 176"/>
              <a:gd name="T10" fmla="*/ 88 w 176"/>
              <a:gd name="T11" fmla="*/ 83 h 176"/>
              <a:gd name="T12" fmla="*/ 88 w 176"/>
              <a:gd name="T13" fmla="*/ 86 h 176"/>
              <a:gd name="T14" fmla="*/ 91 w 176"/>
              <a:gd name="T15" fmla="*/ 88 h 176"/>
              <a:gd name="T16" fmla="*/ 107 w 176"/>
              <a:gd name="T17" fmla="*/ 92 h 176"/>
              <a:gd name="T18" fmla="*/ 112 w 176"/>
              <a:gd name="T19" fmla="*/ 86 h 176"/>
              <a:gd name="T20" fmla="*/ 88 w 176"/>
              <a:gd name="T21" fmla="*/ 42 h 176"/>
              <a:gd name="T22" fmla="*/ 86 w 176"/>
              <a:gd name="T23" fmla="*/ 40 h 176"/>
              <a:gd name="T24" fmla="*/ 69 w 176"/>
              <a:gd name="T25" fmla="*/ 36 h 176"/>
              <a:gd name="T26" fmla="*/ 64 w 176"/>
              <a:gd name="T27" fmla="*/ 42 h 176"/>
              <a:gd name="T28" fmla="*/ 73 w 176"/>
              <a:gd name="T29" fmla="*/ 45 h 176"/>
              <a:gd name="T30" fmla="*/ 79 w 176"/>
              <a:gd name="T31" fmla="*/ 86 h 176"/>
              <a:gd name="T32" fmla="*/ 72 w 176"/>
              <a:gd name="T33" fmla="*/ 64 h 176"/>
              <a:gd name="T34" fmla="*/ 76 w 176"/>
              <a:gd name="T35" fmla="*/ 60 h 176"/>
              <a:gd name="T36" fmla="*/ 82 w 176"/>
              <a:gd name="T37" fmla="*/ 64 h 176"/>
              <a:gd name="T38" fmla="*/ 88 w 176"/>
              <a:gd name="T39" fmla="*/ 45 h 176"/>
              <a:gd name="T40" fmla="*/ 160 w 176"/>
              <a:gd name="T41" fmla="*/ 0 h 176"/>
              <a:gd name="T42" fmla="*/ 0 w 176"/>
              <a:gd name="T43" fmla="*/ 16 h 176"/>
              <a:gd name="T44" fmla="*/ 16 w 176"/>
              <a:gd name="T45" fmla="*/ 152 h 176"/>
              <a:gd name="T46" fmla="*/ 72 w 176"/>
              <a:gd name="T47" fmla="*/ 168 h 176"/>
              <a:gd name="T48" fmla="*/ 56 w 176"/>
              <a:gd name="T49" fmla="*/ 172 h 176"/>
              <a:gd name="T50" fmla="*/ 116 w 176"/>
              <a:gd name="T51" fmla="*/ 176 h 176"/>
              <a:gd name="T52" fmla="*/ 116 w 176"/>
              <a:gd name="T53" fmla="*/ 168 h 176"/>
              <a:gd name="T54" fmla="*/ 104 w 176"/>
              <a:gd name="T55" fmla="*/ 152 h 176"/>
              <a:gd name="T56" fmla="*/ 176 w 176"/>
              <a:gd name="T57" fmla="*/ 136 h 176"/>
              <a:gd name="T58" fmla="*/ 160 w 176"/>
              <a:gd name="T59" fmla="*/ 0 h 176"/>
              <a:gd name="T60" fmla="*/ 80 w 176"/>
              <a:gd name="T61" fmla="*/ 168 h 176"/>
              <a:gd name="T62" fmla="*/ 96 w 176"/>
              <a:gd name="T63" fmla="*/ 152 h 176"/>
              <a:gd name="T64" fmla="*/ 168 w 176"/>
              <a:gd name="T65" fmla="*/ 136 h 176"/>
              <a:gd name="T66" fmla="*/ 16 w 176"/>
              <a:gd name="T67" fmla="*/ 144 h 176"/>
              <a:gd name="T68" fmla="*/ 8 w 176"/>
              <a:gd name="T69" fmla="*/ 128 h 176"/>
              <a:gd name="T70" fmla="*/ 168 w 176"/>
              <a:gd name="T71" fmla="*/ 136 h 176"/>
              <a:gd name="T72" fmla="*/ 8 w 176"/>
              <a:gd name="T73" fmla="*/ 120 h 176"/>
              <a:gd name="T74" fmla="*/ 16 w 176"/>
              <a:gd name="T75" fmla="*/ 8 h 176"/>
              <a:gd name="T76" fmla="*/ 168 w 176"/>
              <a:gd name="T77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109" y="84"/>
                </a:moveTo>
                <a:cubicBezTo>
                  <a:pt x="103" y="83"/>
                  <a:pt x="103" y="83"/>
                  <a:pt x="103" y="83"/>
                </a:cubicBezTo>
                <a:cubicBezTo>
                  <a:pt x="108" y="78"/>
                  <a:pt x="112" y="72"/>
                  <a:pt x="112" y="64"/>
                </a:cubicBezTo>
                <a:cubicBezTo>
                  <a:pt x="112" y="54"/>
                  <a:pt x="106" y="46"/>
                  <a:pt x="98" y="42"/>
                </a:cubicBezTo>
                <a:cubicBezTo>
                  <a:pt x="95" y="50"/>
                  <a:pt x="95" y="50"/>
                  <a:pt x="95" y="50"/>
                </a:cubicBezTo>
                <a:cubicBezTo>
                  <a:pt x="100" y="53"/>
                  <a:pt x="104" y="58"/>
                  <a:pt x="104" y="64"/>
                </a:cubicBezTo>
                <a:cubicBezTo>
                  <a:pt x="104" y="69"/>
                  <a:pt x="102" y="73"/>
                  <a:pt x="98" y="76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67"/>
                  <a:pt x="100" y="66"/>
                  <a:pt x="100" y="65"/>
                </a:cubicBezTo>
                <a:cubicBezTo>
                  <a:pt x="99" y="63"/>
                  <a:pt x="96" y="63"/>
                  <a:pt x="94" y="64"/>
                </a:cubicBezTo>
                <a:cubicBezTo>
                  <a:pt x="93" y="64"/>
                  <a:pt x="93" y="65"/>
                  <a:pt x="92" y="66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84"/>
                  <a:pt x="88" y="85"/>
                  <a:pt x="88" y="86"/>
                </a:cubicBezTo>
                <a:cubicBezTo>
                  <a:pt x="89" y="87"/>
                  <a:pt x="90" y="87"/>
                  <a:pt x="91" y="88"/>
                </a:cubicBezTo>
                <a:cubicBezTo>
                  <a:pt x="91" y="88"/>
                  <a:pt x="91" y="88"/>
                  <a:pt x="91" y="88"/>
                </a:cubicBezTo>
                <a:cubicBezTo>
                  <a:pt x="91" y="88"/>
                  <a:pt x="91" y="88"/>
                  <a:pt x="91" y="88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8" y="92"/>
                  <a:pt x="109" y="92"/>
                  <a:pt x="110" y="92"/>
                </a:cubicBezTo>
                <a:cubicBezTo>
                  <a:pt x="112" y="90"/>
                  <a:pt x="113" y="88"/>
                  <a:pt x="112" y="86"/>
                </a:cubicBezTo>
                <a:cubicBezTo>
                  <a:pt x="111" y="85"/>
                  <a:pt x="110" y="85"/>
                  <a:pt x="109" y="84"/>
                </a:cubicBezTo>
                <a:moveTo>
                  <a:pt x="88" y="42"/>
                </a:moveTo>
                <a:cubicBezTo>
                  <a:pt x="87" y="41"/>
                  <a:pt x="86" y="41"/>
                  <a:pt x="86" y="41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0"/>
                  <a:pt x="85" y="40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6"/>
                  <a:pt x="67" y="36"/>
                  <a:pt x="66" y="37"/>
                </a:cubicBezTo>
                <a:cubicBezTo>
                  <a:pt x="64" y="38"/>
                  <a:pt x="63" y="40"/>
                  <a:pt x="64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73" y="45"/>
                  <a:pt x="73" y="45"/>
                  <a:pt x="73" y="45"/>
                </a:cubicBezTo>
                <a:cubicBezTo>
                  <a:pt x="68" y="50"/>
                  <a:pt x="64" y="56"/>
                  <a:pt x="64" y="64"/>
                </a:cubicBezTo>
                <a:cubicBezTo>
                  <a:pt x="64" y="74"/>
                  <a:pt x="70" y="83"/>
                  <a:pt x="79" y="86"/>
                </a:cubicBezTo>
                <a:cubicBezTo>
                  <a:pt x="81" y="78"/>
                  <a:pt x="81" y="78"/>
                  <a:pt x="81" y="78"/>
                </a:cubicBezTo>
                <a:cubicBezTo>
                  <a:pt x="76" y="76"/>
                  <a:pt x="72" y="70"/>
                  <a:pt x="72" y="64"/>
                </a:cubicBezTo>
                <a:cubicBezTo>
                  <a:pt x="72" y="59"/>
                  <a:pt x="74" y="54"/>
                  <a:pt x="78" y="51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1"/>
                  <a:pt x="76" y="62"/>
                  <a:pt x="76" y="63"/>
                </a:cubicBezTo>
                <a:cubicBezTo>
                  <a:pt x="78" y="65"/>
                  <a:pt x="80" y="65"/>
                  <a:pt x="82" y="64"/>
                </a:cubicBezTo>
                <a:cubicBezTo>
                  <a:pt x="83" y="64"/>
                  <a:pt x="84" y="63"/>
                  <a:pt x="84" y="62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4"/>
                  <a:pt x="88" y="43"/>
                  <a:pt x="88" y="4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2625726" y="1411289"/>
            <a:ext cx="447675" cy="447675"/>
          </a:xfrm>
          <a:custGeom>
            <a:avLst/>
            <a:gdLst>
              <a:gd name="T0" fmla="*/ 104 w 176"/>
              <a:gd name="T1" fmla="*/ 72 h 176"/>
              <a:gd name="T2" fmla="*/ 101 w 176"/>
              <a:gd name="T3" fmla="*/ 73 h 176"/>
              <a:gd name="T4" fmla="*/ 92 w 176"/>
              <a:gd name="T5" fmla="*/ 82 h 176"/>
              <a:gd name="T6" fmla="*/ 92 w 176"/>
              <a:gd name="T7" fmla="*/ 36 h 176"/>
              <a:gd name="T8" fmla="*/ 92 w 176"/>
              <a:gd name="T9" fmla="*/ 36 h 176"/>
              <a:gd name="T10" fmla="*/ 88 w 176"/>
              <a:gd name="T11" fmla="*/ 32 h 176"/>
              <a:gd name="T12" fmla="*/ 84 w 176"/>
              <a:gd name="T13" fmla="*/ 36 h 176"/>
              <a:gd name="T14" fmla="*/ 84 w 176"/>
              <a:gd name="T15" fmla="*/ 82 h 176"/>
              <a:gd name="T16" fmla="*/ 75 w 176"/>
              <a:gd name="T17" fmla="*/ 73 h 176"/>
              <a:gd name="T18" fmla="*/ 72 w 176"/>
              <a:gd name="T19" fmla="*/ 72 h 176"/>
              <a:gd name="T20" fmla="*/ 68 w 176"/>
              <a:gd name="T21" fmla="*/ 76 h 176"/>
              <a:gd name="T22" fmla="*/ 69 w 176"/>
              <a:gd name="T23" fmla="*/ 79 h 176"/>
              <a:gd name="T24" fmla="*/ 85 w 176"/>
              <a:gd name="T25" fmla="*/ 95 h 176"/>
              <a:gd name="T26" fmla="*/ 88 w 176"/>
              <a:gd name="T27" fmla="*/ 96 h 176"/>
              <a:gd name="T28" fmla="*/ 91 w 176"/>
              <a:gd name="T29" fmla="*/ 95 h 176"/>
              <a:gd name="T30" fmla="*/ 107 w 176"/>
              <a:gd name="T31" fmla="*/ 79 h 176"/>
              <a:gd name="T32" fmla="*/ 108 w 176"/>
              <a:gd name="T33" fmla="*/ 76 h 176"/>
              <a:gd name="T34" fmla="*/ 104 w 176"/>
              <a:gd name="T35" fmla="*/ 72 h 176"/>
              <a:gd name="T36" fmla="*/ 160 w 176"/>
              <a:gd name="T37" fmla="*/ 0 h 176"/>
              <a:gd name="T38" fmla="*/ 16 w 176"/>
              <a:gd name="T39" fmla="*/ 0 h 176"/>
              <a:gd name="T40" fmla="*/ 0 w 176"/>
              <a:gd name="T41" fmla="*/ 16 h 176"/>
              <a:gd name="T42" fmla="*/ 0 w 176"/>
              <a:gd name="T43" fmla="*/ 136 h 176"/>
              <a:gd name="T44" fmla="*/ 16 w 176"/>
              <a:gd name="T45" fmla="*/ 152 h 176"/>
              <a:gd name="T46" fmla="*/ 72 w 176"/>
              <a:gd name="T47" fmla="*/ 152 h 176"/>
              <a:gd name="T48" fmla="*/ 72 w 176"/>
              <a:gd name="T49" fmla="*/ 168 h 176"/>
              <a:gd name="T50" fmla="*/ 60 w 176"/>
              <a:gd name="T51" fmla="*/ 168 h 176"/>
              <a:gd name="T52" fmla="*/ 56 w 176"/>
              <a:gd name="T53" fmla="*/ 172 h 176"/>
              <a:gd name="T54" fmla="*/ 60 w 176"/>
              <a:gd name="T55" fmla="*/ 176 h 176"/>
              <a:gd name="T56" fmla="*/ 116 w 176"/>
              <a:gd name="T57" fmla="*/ 176 h 176"/>
              <a:gd name="T58" fmla="*/ 120 w 176"/>
              <a:gd name="T59" fmla="*/ 172 h 176"/>
              <a:gd name="T60" fmla="*/ 116 w 176"/>
              <a:gd name="T61" fmla="*/ 168 h 176"/>
              <a:gd name="T62" fmla="*/ 104 w 176"/>
              <a:gd name="T63" fmla="*/ 168 h 176"/>
              <a:gd name="T64" fmla="*/ 104 w 176"/>
              <a:gd name="T65" fmla="*/ 152 h 176"/>
              <a:gd name="T66" fmla="*/ 160 w 176"/>
              <a:gd name="T67" fmla="*/ 152 h 176"/>
              <a:gd name="T68" fmla="*/ 176 w 176"/>
              <a:gd name="T69" fmla="*/ 136 h 176"/>
              <a:gd name="T70" fmla="*/ 176 w 176"/>
              <a:gd name="T71" fmla="*/ 16 h 176"/>
              <a:gd name="T72" fmla="*/ 160 w 176"/>
              <a:gd name="T73" fmla="*/ 0 h 176"/>
              <a:gd name="T74" fmla="*/ 96 w 176"/>
              <a:gd name="T75" fmla="*/ 168 h 176"/>
              <a:gd name="T76" fmla="*/ 80 w 176"/>
              <a:gd name="T77" fmla="*/ 168 h 176"/>
              <a:gd name="T78" fmla="*/ 80 w 176"/>
              <a:gd name="T79" fmla="*/ 152 h 176"/>
              <a:gd name="T80" fmla="*/ 96 w 176"/>
              <a:gd name="T81" fmla="*/ 152 h 176"/>
              <a:gd name="T82" fmla="*/ 96 w 176"/>
              <a:gd name="T83" fmla="*/ 168 h 176"/>
              <a:gd name="T84" fmla="*/ 168 w 176"/>
              <a:gd name="T85" fmla="*/ 136 h 176"/>
              <a:gd name="T86" fmla="*/ 160 w 176"/>
              <a:gd name="T87" fmla="*/ 144 h 176"/>
              <a:gd name="T88" fmla="*/ 16 w 176"/>
              <a:gd name="T89" fmla="*/ 144 h 176"/>
              <a:gd name="T90" fmla="*/ 8 w 176"/>
              <a:gd name="T91" fmla="*/ 136 h 176"/>
              <a:gd name="T92" fmla="*/ 8 w 176"/>
              <a:gd name="T93" fmla="*/ 128 h 176"/>
              <a:gd name="T94" fmla="*/ 168 w 176"/>
              <a:gd name="T95" fmla="*/ 128 h 176"/>
              <a:gd name="T96" fmla="*/ 168 w 176"/>
              <a:gd name="T97" fmla="*/ 136 h 176"/>
              <a:gd name="T98" fmla="*/ 168 w 176"/>
              <a:gd name="T99" fmla="*/ 120 h 176"/>
              <a:gd name="T100" fmla="*/ 8 w 176"/>
              <a:gd name="T101" fmla="*/ 120 h 176"/>
              <a:gd name="T102" fmla="*/ 8 w 176"/>
              <a:gd name="T103" fmla="*/ 16 h 176"/>
              <a:gd name="T104" fmla="*/ 16 w 176"/>
              <a:gd name="T105" fmla="*/ 8 h 176"/>
              <a:gd name="T106" fmla="*/ 160 w 176"/>
              <a:gd name="T107" fmla="*/ 8 h 176"/>
              <a:gd name="T108" fmla="*/ 168 w 176"/>
              <a:gd name="T109" fmla="*/ 16 h 176"/>
              <a:gd name="T110" fmla="*/ 168 w 176"/>
              <a:gd name="T111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104" y="72"/>
                </a:moveTo>
                <a:cubicBezTo>
                  <a:pt x="103" y="72"/>
                  <a:pt x="102" y="72"/>
                  <a:pt x="101" y="73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4"/>
                  <a:pt x="90" y="32"/>
                  <a:pt x="88" y="32"/>
                </a:cubicBezTo>
                <a:cubicBezTo>
                  <a:pt x="86" y="32"/>
                  <a:pt x="84" y="34"/>
                  <a:pt x="84" y="36"/>
                </a:cubicBezTo>
                <a:cubicBezTo>
                  <a:pt x="84" y="82"/>
                  <a:pt x="84" y="82"/>
                  <a:pt x="84" y="82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2" y="72"/>
                </a:cubicBezTo>
                <a:cubicBezTo>
                  <a:pt x="70" y="72"/>
                  <a:pt x="68" y="74"/>
                  <a:pt x="68" y="76"/>
                </a:cubicBezTo>
                <a:cubicBezTo>
                  <a:pt x="68" y="77"/>
                  <a:pt x="68" y="78"/>
                  <a:pt x="69" y="79"/>
                </a:cubicBezTo>
                <a:cubicBezTo>
                  <a:pt x="85" y="95"/>
                  <a:pt x="85" y="95"/>
                  <a:pt x="85" y="95"/>
                </a:cubicBezTo>
                <a:cubicBezTo>
                  <a:pt x="86" y="96"/>
                  <a:pt x="87" y="96"/>
                  <a:pt x="88" y="96"/>
                </a:cubicBezTo>
                <a:cubicBezTo>
                  <a:pt x="89" y="96"/>
                  <a:pt x="90" y="96"/>
                  <a:pt x="91" y="95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8" y="78"/>
                  <a:pt x="108" y="77"/>
                  <a:pt x="108" y="76"/>
                </a:cubicBezTo>
                <a:cubicBezTo>
                  <a:pt x="108" y="74"/>
                  <a:pt x="106" y="72"/>
                  <a:pt x="104" y="7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3479801" y="1411289"/>
            <a:ext cx="447675" cy="447675"/>
          </a:xfrm>
          <a:custGeom>
            <a:avLst/>
            <a:gdLst>
              <a:gd name="T0" fmla="*/ 91 w 176"/>
              <a:gd name="T1" fmla="*/ 33 h 176"/>
              <a:gd name="T2" fmla="*/ 88 w 176"/>
              <a:gd name="T3" fmla="*/ 32 h 176"/>
              <a:gd name="T4" fmla="*/ 85 w 176"/>
              <a:gd name="T5" fmla="*/ 33 h 176"/>
              <a:gd name="T6" fmla="*/ 69 w 176"/>
              <a:gd name="T7" fmla="*/ 49 h 176"/>
              <a:gd name="T8" fmla="*/ 68 w 176"/>
              <a:gd name="T9" fmla="*/ 52 h 176"/>
              <a:gd name="T10" fmla="*/ 72 w 176"/>
              <a:gd name="T11" fmla="*/ 56 h 176"/>
              <a:gd name="T12" fmla="*/ 75 w 176"/>
              <a:gd name="T13" fmla="*/ 55 h 176"/>
              <a:gd name="T14" fmla="*/ 84 w 176"/>
              <a:gd name="T15" fmla="*/ 46 h 176"/>
              <a:gd name="T16" fmla="*/ 84 w 176"/>
              <a:gd name="T17" fmla="*/ 92 h 176"/>
              <a:gd name="T18" fmla="*/ 88 w 176"/>
              <a:gd name="T19" fmla="*/ 96 h 176"/>
              <a:gd name="T20" fmla="*/ 92 w 176"/>
              <a:gd name="T21" fmla="*/ 92 h 176"/>
              <a:gd name="T22" fmla="*/ 92 w 176"/>
              <a:gd name="T23" fmla="*/ 46 h 176"/>
              <a:gd name="T24" fmla="*/ 101 w 176"/>
              <a:gd name="T25" fmla="*/ 55 h 176"/>
              <a:gd name="T26" fmla="*/ 104 w 176"/>
              <a:gd name="T27" fmla="*/ 56 h 176"/>
              <a:gd name="T28" fmla="*/ 108 w 176"/>
              <a:gd name="T29" fmla="*/ 52 h 176"/>
              <a:gd name="T30" fmla="*/ 107 w 176"/>
              <a:gd name="T31" fmla="*/ 49 h 176"/>
              <a:gd name="T32" fmla="*/ 91 w 176"/>
              <a:gd name="T33" fmla="*/ 33 h 176"/>
              <a:gd name="T34" fmla="*/ 160 w 176"/>
              <a:gd name="T35" fmla="*/ 0 h 176"/>
              <a:gd name="T36" fmla="*/ 16 w 176"/>
              <a:gd name="T37" fmla="*/ 0 h 176"/>
              <a:gd name="T38" fmla="*/ 0 w 176"/>
              <a:gd name="T39" fmla="*/ 16 h 176"/>
              <a:gd name="T40" fmla="*/ 0 w 176"/>
              <a:gd name="T41" fmla="*/ 136 h 176"/>
              <a:gd name="T42" fmla="*/ 16 w 176"/>
              <a:gd name="T43" fmla="*/ 152 h 176"/>
              <a:gd name="T44" fmla="*/ 72 w 176"/>
              <a:gd name="T45" fmla="*/ 152 h 176"/>
              <a:gd name="T46" fmla="*/ 72 w 176"/>
              <a:gd name="T47" fmla="*/ 168 h 176"/>
              <a:gd name="T48" fmla="*/ 60 w 176"/>
              <a:gd name="T49" fmla="*/ 168 h 176"/>
              <a:gd name="T50" fmla="*/ 56 w 176"/>
              <a:gd name="T51" fmla="*/ 172 h 176"/>
              <a:gd name="T52" fmla="*/ 60 w 176"/>
              <a:gd name="T53" fmla="*/ 176 h 176"/>
              <a:gd name="T54" fmla="*/ 116 w 176"/>
              <a:gd name="T55" fmla="*/ 176 h 176"/>
              <a:gd name="T56" fmla="*/ 120 w 176"/>
              <a:gd name="T57" fmla="*/ 172 h 176"/>
              <a:gd name="T58" fmla="*/ 116 w 176"/>
              <a:gd name="T59" fmla="*/ 168 h 176"/>
              <a:gd name="T60" fmla="*/ 104 w 176"/>
              <a:gd name="T61" fmla="*/ 168 h 176"/>
              <a:gd name="T62" fmla="*/ 104 w 176"/>
              <a:gd name="T63" fmla="*/ 152 h 176"/>
              <a:gd name="T64" fmla="*/ 160 w 176"/>
              <a:gd name="T65" fmla="*/ 152 h 176"/>
              <a:gd name="T66" fmla="*/ 176 w 176"/>
              <a:gd name="T67" fmla="*/ 136 h 176"/>
              <a:gd name="T68" fmla="*/ 176 w 176"/>
              <a:gd name="T69" fmla="*/ 16 h 176"/>
              <a:gd name="T70" fmla="*/ 160 w 176"/>
              <a:gd name="T71" fmla="*/ 0 h 176"/>
              <a:gd name="T72" fmla="*/ 96 w 176"/>
              <a:gd name="T73" fmla="*/ 168 h 176"/>
              <a:gd name="T74" fmla="*/ 80 w 176"/>
              <a:gd name="T75" fmla="*/ 168 h 176"/>
              <a:gd name="T76" fmla="*/ 80 w 176"/>
              <a:gd name="T77" fmla="*/ 152 h 176"/>
              <a:gd name="T78" fmla="*/ 96 w 176"/>
              <a:gd name="T79" fmla="*/ 152 h 176"/>
              <a:gd name="T80" fmla="*/ 96 w 176"/>
              <a:gd name="T81" fmla="*/ 168 h 176"/>
              <a:gd name="T82" fmla="*/ 168 w 176"/>
              <a:gd name="T83" fmla="*/ 136 h 176"/>
              <a:gd name="T84" fmla="*/ 160 w 176"/>
              <a:gd name="T85" fmla="*/ 144 h 176"/>
              <a:gd name="T86" fmla="*/ 16 w 176"/>
              <a:gd name="T87" fmla="*/ 144 h 176"/>
              <a:gd name="T88" fmla="*/ 8 w 176"/>
              <a:gd name="T89" fmla="*/ 136 h 176"/>
              <a:gd name="T90" fmla="*/ 8 w 176"/>
              <a:gd name="T91" fmla="*/ 128 h 176"/>
              <a:gd name="T92" fmla="*/ 168 w 176"/>
              <a:gd name="T93" fmla="*/ 128 h 176"/>
              <a:gd name="T94" fmla="*/ 168 w 176"/>
              <a:gd name="T95" fmla="*/ 136 h 176"/>
              <a:gd name="T96" fmla="*/ 168 w 176"/>
              <a:gd name="T97" fmla="*/ 120 h 176"/>
              <a:gd name="T98" fmla="*/ 8 w 176"/>
              <a:gd name="T99" fmla="*/ 120 h 176"/>
              <a:gd name="T100" fmla="*/ 8 w 176"/>
              <a:gd name="T101" fmla="*/ 16 h 176"/>
              <a:gd name="T102" fmla="*/ 16 w 176"/>
              <a:gd name="T103" fmla="*/ 8 h 176"/>
              <a:gd name="T104" fmla="*/ 160 w 176"/>
              <a:gd name="T105" fmla="*/ 8 h 176"/>
              <a:gd name="T106" fmla="*/ 168 w 176"/>
              <a:gd name="T107" fmla="*/ 16 h 176"/>
              <a:gd name="T108" fmla="*/ 168 w 176"/>
              <a:gd name="T10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91" y="33"/>
                </a:moveTo>
                <a:cubicBezTo>
                  <a:pt x="90" y="32"/>
                  <a:pt x="89" y="32"/>
                  <a:pt x="88" y="32"/>
                </a:cubicBezTo>
                <a:cubicBezTo>
                  <a:pt x="87" y="32"/>
                  <a:pt x="86" y="32"/>
                  <a:pt x="85" y="33"/>
                </a:cubicBezTo>
                <a:cubicBezTo>
                  <a:pt x="69" y="49"/>
                  <a:pt x="69" y="49"/>
                  <a:pt x="69" y="49"/>
                </a:cubicBezTo>
                <a:cubicBezTo>
                  <a:pt x="68" y="50"/>
                  <a:pt x="68" y="51"/>
                  <a:pt x="68" y="52"/>
                </a:cubicBezTo>
                <a:cubicBezTo>
                  <a:pt x="68" y="54"/>
                  <a:pt x="70" y="56"/>
                  <a:pt x="72" y="56"/>
                </a:cubicBezTo>
                <a:cubicBezTo>
                  <a:pt x="73" y="56"/>
                  <a:pt x="74" y="56"/>
                  <a:pt x="75" y="55"/>
                </a:cubicBezTo>
                <a:cubicBezTo>
                  <a:pt x="84" y="46"/>
                  <a:pt x="84" y="46"/>
                  <a:pt x="84" y="46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2" y="46"/>
                  <a:pt x="92" y="46"/>
                  <a:pt x="92" y="46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2" y="56"/>
                  <a:pt x="103" y="56"/>
                  <a:pt x="104" y="56"/>
                </a:cubicBezTo>
                <a:cubicBezTo>
                  <a:pt x="106" y="56"/>
                  <a:pt x="108" y="54"/>
                  <a:pt x="108" y="52"/>
                </a:cubicBezTo>
                <a:cubicBezTo>
                  <a:pt x="108" y="51"/>
                  <a:pt x="108" y="50"/>
                  <a:pt x="107" y="49"/>
                </a:cubicBezTo>
                <a:lnTo>
                  <a:pt x="91" y="33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4333876" y="1411289"/>
            <a:ext cx="447675" cy="447675"/>
          </a:xfrm>
          <a:custGeom>
            <a:avLst/>
            <a:gdLst>
              <a:gd name="T0" fmla="*/ 116 w 176"/>
              <a:gd name="T1" fmla="*/ 60 h 176"/>
              <a:gd name="T2" fmla="*/ 70 w 176"/>
              <a:gd name="T3" fmla="*/ 60 h 176"/>
              <a:gd name="T4" fmla="*/ 79 w 176"/>
              <a:gd name="T5" fmla="*/ 51 h 176"/>
              <a:gd name="T6" fmla="*/ 80 w 176"/>
              <a:gd name="T7" fmla="*/ 48 h 176"/>
              <a:gd name="T8" fmla="*/ 76 w 176"/>
              <a:gd name="T9" fmla="*/ 44 h 176"/>
              <a:gd name="T10" fmla="*/ 73 w 176"/>
              <a:gd name="T11" fmla="*/ 45 h 176"/>
              <a:gd name="T12" fmla="*/ 57 w 176"/>
              <a:gd name="T13" fmla="*/ 61 h 176"/>
              <a:gd name="T14" fmla="*/ 56 w 176"/>
              <a:gd name="T15" fmla="*/ 64 h 176"/>
              <a:gd name="T16" fmla="*/ 57 w 176"/>
              <a:gd name="T17" fmla="*/ 67 h 176"/>
              <a:gd name="T18" fmla="*/ 73 w 176"/>
              <a:gd name="T19" fmla="*/ 83 h 176"/>
              <a:gd name="T20" fmla="*/ 76 w 176"/>
              <a:gd name="T21" fmla="*/ 84 h 176"/>
              <a:gd name="T22" fmla="*/ 80 w 176"/>
              <a:gd name="T23" fmla="*/ 80 h 176"/>
              <a:gd name="T24" fmla="*/ 79 w 176"/>
              <a:gd name="T25" fmla="*/ 77 h 176"/>
              <a:gd name="T26" fmla="*/ 70 w 176"/>
              <a:gd name="T27" fmla="*/ 68 h 176"/>
              <a:gd name="T28" fmla="*/ 116 w 176"/>
              <a:gd name="T29" fmla="*/ 68 h 176"/>
              <a:gd name="T30" fmla="*/ 120 w 176"/>
              <a:gd name="T31" fmla="*/ 64 h 176"/>
              <a:gd name="T32" fmla="*/ 116 w 176"/>
              <a:gd name="T33" fmla="*/ 60 h 176"/>
              <a:gd name="T34" fmla="*/ 160 w 176"/>
              <a:gd name="T35" fmla="*/ 0 h 176"/>
              <a:gd name="T36" fmla="*/ 16 w 176"/>
              <a:gd name="T37" fmla="*/ 0 h 176"/>
              <a:gd name="T38" fmla="*/ 0 w 176"/>
              <a:gd name="T39" fmla="*/ 16 h 176"/>
              <a:gd name="T40" fmla="*/ 0 w 176"/>
              <a:gd name="T41" fmla="*/ 136 h 176"/>
              <a:gd name="T42" fmla="*/ 16 w 176"/>
              <a:gd name="T43" fmla="*/ 152 h 176"/>
              <a:gd name="T44" fmla="*/ 72 w 176"/>
              <a:gd name="T45" fmla="*/ 152 h 176"/>
              <a:gd name="T46" fmla="*/ 72 w 176"/>
              <a:gd name="T47" fmla="*/ 168 h 176"/>
              <a:gd name="T48" fmla="*/ 60 w 176"/>
              <a:gd name="T49" fmla="*/ 168 h 176"/>
              <a:gd name="T50" fmla="*/ 56 w 176"/>
              <a:gd name="T51" fmla="*/ 172 h 176"/>
              <a:gd name="T52" fmla="*/ 60 w 176"/>
              <a:gd name="T53" fmla="*/ 176 h 176"/>
              <a:gd name="T54" fmla="*/ 116 w 176"/>
              <a:gd name="T55" fmla="*/ 176 h 176"/>
              <a:gd name="T56" fmla="*/ 120 w 176"/>
              <a:gd name="T57" fmla="*/ 172 h 176"/>
              <a:gd name="T58" fmla="*/ 116 w 176"/>
              <a:gd name="T59" fmla="*/ 168 h 176"/>
              <a:gd name="T60" fmla="*/ 104 w 176"/>
              <a:gd name="T61" fmla="*/ 168 h 176"/>
              <a:gd name="T62" fmla="*/ 104 w 176"/>
              <a:gd name="T63" fmla="*/ 152 h 176"/>
              <a:gd name="T64" fmla="*/ 160 w 176"/>
              <a:gd name="T65" fmla="*/ 152 h 176"/>
              <a:gd name="T66" fmla="*/ 176 w 176"/>
              <a:gd name="T67" fmla="*/ 136 h 176"/>
              <a:gd name="T68" fmla="*/ 176 w 176"/>
              <a:gd name="T69" fmla="*/ 16 h 176"/>
              <a:gd name="T70" fmla="*/ 160 w 176"/>
              <a:gd name="T71" fmla="*/ 0 h 176"/>
              <a:gd name="T72" fmla="*/ 96 w 176"/>
              <a:gd name="T73" fmla="*/ 168 h 176"/>
              <a:gd name="T74" fmla="*/ 80 w 176"/>
              <a:gd name="T75" fmla="*/ 168 h 176"/>
              <a:gd name="T76" fmla="*/ 80 w 176"/>
              <a:gd name="T77" fmla="*/ 152 h 176"/>
              <a:gd name="T78" fmla="*/ 96 w 176"/>
              <a:gd name="T79" fmla="*/ 152 h 176"/>
              <a:gd name="T80" fmla="*/ 96 w 176"/>
              <a:gd name="T81" fmla="*/ 168 h 176"/>
              <a:gd name="T82" fmla="*/ 168 w 176"/>
              <a:gd name="T83" fmla="*/ 136 h 176"/>
              <a:gd name="T84" fmla="*/ 160 w 176"/>
              <a:gd name="T85" fmla="*/ 144 h 176"/>
              <a:gd name="T86" fmla="*/ 16 w 176"/>
              <a:gd name="T87" fmla="*/ 144 h 176"/>
              <a:gd name="T88" fmla="*/ 8 w 176"/>
              <a:gd name="T89" fmla="*/ 136 h 176"/>
              <a:gd name="T90" fmla="*/ 8 w 176"/>
              <a:gd name="T91" fmla="*/ 128 h 176"/>
              <a:gd name="T92" fmla="*/ 168 w 176"/>
              <a:gd name="T93" fmla="*/ 128 h 176"/>
              <a:gd name="T94" fmla="*/ 168 w 176"/>
              <a:gd name="T95" fmla="*/ 136 h 176"/>
              <a:gd name="T96" fmla="*/ 168 w 176"/>
              <a:gd name="T97" fmla="*/ 120 h 176"/>
              <a:gd name="T98" fmla="*/ 8 w 176"/>
              <a:gd name="T99" fmla="*/ 120 h 176"/>
              <a:gd name="T100" fmla="*/ 8 w 176"/>
              <a:gd name="T101" fmla="*/ 16 h 176"/>
              <a:gd name="T102" fmla="*/ 16 w 176"/>
              <a:gd name="T103" fmla="*/ 8 h 176"/>
              <a:gd name="T104" fmla="*/ 160 w 176"/>
              <a:gd name="T105" fmla="*/ 8 h 176"/>
              <a:gd name="T106" fmla="*/ 168 w 176"/>
              <a:gd name="T107" fmla="*/ 16 h 176"/>
              <a:gd name="T108" fmla="*/ 168 w 176"/>
              <a:gd name="T10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16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9" y="51"/>
                  <a:pt x="79" y="51"/>
                  <a:pt x="79" y="51"/>
                </a:cubicBezTo>
                <a:cubicBezTo>
                  <a:pt x="80" y="50"/>
                  <a:pt x="80" y="49"/>
                  <a:pt x="80" y="48"/>
                </a:cubicBezTo>
                <a:cubicBezTo>
                  <a:pt x="80" y="46"/>
                  <a:pt x="78" y="44"/>
                  <a:pt x="76" y="44"/>
                </a:cubicBezTo>
                <a:cubicBezTo>
                  <a:pt x="75" y="44"/>
                  <a:pt x="74" y="44"/>
                  <a:pt x="73" y="45"/>
                </a:cubicBezTo>
                <a:cubicBezTo>
                  <a:pt x="57" y="61"/>
                  <a:pt x="57" y="61"/>
                  <a:pt x="57" y="61"/>
                </a:cubicBezTo>
                <a:cubicBezTo>
                  <a:pt x="56" y="62"/>
                  <a:pt x="56" y="63"/>
                  <a:pt x="56" y="64"/>
                </a:cubicBezTo>
                <a:cubicBezTo>
                  <a:pt x="56" y="65"/>
                  <a:pt x="56" y="66"/>
                  <a:pt x="57" y="67"/>
                </a:cubicBezTo>
                <a:cubicBezTo>
                  <a:pt x="73" y="83"/>
                  <a:pt x="73" y="83"/>
                  <a:pt x="73" y="83"/>
                </a:cubicBezTo>
                <a:cubicBezTo>
                  <a:pt x="74" y="84"/>
                  <a:pt x="75" y="84"/>
                  <a:pt x="76" y="84"/>
                </a:cubicBezTo>
                <a:cubicBezTo>
                  <a:pt x="78" y="84"/>
                  <a:pt x="80" y="82"/>
                  <a:pt x="80" y="80"/>
                </a:cubicBezTo>
                <a:cubicBezTo>
                  <a:pt x="80" y="79"/>
                  <a:pt x="80" y="78"/>
                  <a:pt x="79" y="77"/>
                </a:cubicBezTo>
                <a:cubicBezTo>
                  <a:pt x="70" y="68"/>
                  <a:pt x="70" y="68"/>
                  <a:pt x="70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8" y="68"/>
                  <a:pt x="120" y="66"/>
                  <a:pt x="120" y="64"/>
                </a:cubicBezTo>
                <a:cubicBezTo>
                  <a:pt x="120" y="62"/>
                  <a:pt x="118" y="60"/>
                  <a:pt x="116" y="60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5187951" y="1411289"/>
            <a:ext cx="446087" cy="447675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36 h 176"/>
              <a:gd name="T8" fmla="*/ 16 w 176"/>
              <a:gd name="T9" fmla="*/ 152 h 176"/>
              <a:gd name="T10" fmla="*/ 72 w 176"/>
              <a:gd name="T11" fmla="*/ 152 h 176"/>
              <a:gd name="T12" fmla="*/ 72 w 176"/>
              <a:gd name="T13" fmla="*/ 168 h 176"/>
              <a:gd name="T14" fmla="*/ 60 w 176"/>
              <a:gd name="T15" fmla="*/ 168 h 176"/>
              <a:gd name="T16" fmla="*/ 56 w 176"/>
              <a:gd name="T17" fmla="*/ 172 h 176"/>
              <a:gd name="T18" fmla="*/ 60 w 176"/>
              <a:gd name="T19" fmla="*/ 176 h 176"/>
              <a:gd name="T20" fmla="*/ 116 w 176"/>
              <a:gd name="T21" fmla="*/ 176 h 176"/>
              <a:gd name="T22" fmla="*/ 120 w 176"/>
              <a:gd name="T23" fmla="*/ 172 h 176"/>
              <a:gd name="T24" fmla="*/ 116 w 176"/>
              <a:gd name="T25" fmla="*/ 168 h 176"/>
              <a:gd name="T26" fmla="*/ 104 w 176"/>
              <a:gd name="T27" fmla="*/ 168 h 176"/>
              <a:gd name="T28" fmla="*/ 104 w 176"/>
              <a:gd name="T29" fmla="*/ 152 h 176"/>
              <a:gd name="T30" fmla="*/ 160 w 176"/>
              <a:gd name="T31" fmla="*/ 152 h 176"/>
              <a:gd name="T32" fmla="*/ 176 w 176"/>
              <a:gd name="T33" fmla="*/ 136 h 176"/>
              <a:gd name="T34" fmla="*/ 176 w 176"/>
              <a:gd name="T35" fmla="*/ 16 h 176"/>
              <a:gd name="T36" fmla="*/ 160 w 176"/>
              <a:gd name="T37" fmla="*/ 0 h 176"/>
              <a:gd name="T38" fmla="*/ 96 w 176"/>
              <a:gd name="T39" fmla="*/ 168 h 176"/>
              <a:gd name="T40" fmla="*/ 80 w 176"/>
              <a:gd name="T41" fmla="*/ 168 h 176"/>
              <a:gd name="T42" fmla="*/ 80 w 176"/>
              <a:gd name="T43" fmla="*/ 152 h 176"/>
              <a:gd name="T44" fmla="*/ 96 w 176"/>
              <a:gd name="T45" fmla="*/ 152 h 176"/>
              <a:gd name="T46" fmla="*/ 96 w 176"/>
              <a:gd name="T47" fmla="*/ 168 h 176"/>
              <a:gd name="T48" fmla="*/ 168 w 176"/>
              <a:gd name="T49" fmla="*/ 136 h 176"/>
              <a:gd name="T50" fmla="*/ 160 w 176"/>
              <a:gd name="T51" fmla="*/ 144 h 176"/>
              <a:gd name="T52" fmla="*/ 16 w 176"/>
              <a:gd name="T53" fmla="*/ 144 h 176"/>
              <a:gd name="T54" fmla="*/ 8 w 176"/>
              <a:gd name="T55" fmla="*/ 136 h 176"/>
              <a:gd name="T56" fmla="*/ 8 w 176"/>
              <a:gd name="T57" fmla="*/ 128 h 176"/>
              <a:gd name="T58" fmla="*/ 168 w 176"/>
              <a:gd name="T59" fmla="*/ 128 h 176"/>
              <a:gd name="T60" fmla="*/ 168 w 176"/>
              <a:gd name="T61" fmla="*/ 136 h 176"/>
              <a:gd name="T62" fmla="*/ 168 w 176"/>
              <a:gd name="T63" fmla="*/ 120 h 176"/>
              <a:gd name="T64" fmla="*/ 8 w 176"/>
              <a:gd name="T65" fmla="*/ 120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120 h 176"/>
              <a:gd name="T76" fmla="*/ 119 w 176"/>
              <a:gd name="T77" fmla="*/ 61 h 176"/>
              <a:gd name="T78" fmla="*/ 103 w 176"/>
              <a:gd name="T79" fmla="*/ 45 h 176"/>
              <a:gd name="T80" fmla="*/ 100 w 176"/>
              <a:gd name="T81" fmla="*/ 44 h 176"/>
              <a:gd name="T82" fmla="*/ 96 w 176"/>
              <a:gd name="T83" fmla="*/ 48 h 176"/>
              <a:gd name="T84" fmla="*/ 97 w 176"/>
              <a:gd name="T85" fmla="*/ 51 h 176"/>
              <a:gd name="T86" fmla="*/ 106 w 176"/>
              <a:gd name="T87" fmla="*/ 60 h 176"/>
              <a:gd name="T88" fmla="*/ 60 w 176"/>
              <a:gd name="T89" fmla="*/ 60 h 176"/>
              <a:gd name="T90" fmla="*/ 56 w 176"/>
              <a:gd name="T91" fmla="*/ 64 h 176"/>
              <a:gd name="T92" fmla="*/ 60 w 176"/>
              <a:gd name="T93" fmla="*/ 68 h 176"/>
              <a:gd name="T94" fmla="*/ 106 w 176"/>
              <a:gd name="T95" fmla="*/ 68 h 176"/>
              <a:gd name="T96" fmla="*/ 97 w 176"/>
              <a:gd name="T97" fmla="*/ 77 h 176"/>
              <a:gd name="T98" fmla="*/ 96 w 176"/>
              <a:gd name="T99" fmla="*/ 80 h 176"/>
              <a:gd name="T100" fmla="*/ 100 w 176"/>
              <a:gd name="T101" fmla="*/ 84 h 176"/>
              <a:gd name="T102" fmla="*/ 103 w 176"/>
              <a:gd name="T103" fmla="*/ 83 h 176"/>
              <a:gd name="T104" fmla="*/ 119 w 176"/>
              <a:gd name="T105" fmla="*/ 67 h 176"/>
              <a:gd name="T106" fmla="*/ 120 w 176"/>
              <a:gd name="T107" fmla="*/ 64 h 176"/>
              <a:gd name="T108" fmla="*/ 119 w 176"/>
              <a:gd name="T109" fmla="*/ 6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  <a:moveTo>
                  <a:pt x="119" y="61"/>
                </a:moveTo>
                <a:cubicBezTo>
                  <a:pt x="103" y="45"/>
                  <a:pt x="103" y="45"/>
                  <a:pt x="103" y="45"/>
                </a:cubicBezTo>
                <a:cubicBezTo>
                  <a:pt x="102" y="44"/>
                  <a:pt x="101" y="44"/>
                  <a:pt x="100" y="44"/>
                </a:cubicBezTo>
                <a:cubicBezTo>
                  <a:pt x="98" y="44"/>
                  <a:pt x="96" y="46"/>
                  <a:pt x="96" y="48"/>
                </a:cubicBezTo>
                <a:cubicBezTo>
                  <a:pt x="96" y="49"/>
                  <a:pt x="96" y="50"/>
                  <a:pt x="97" y="51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58" y="60"/>
                  <a:pt x="56" y="62"/>
                  <a:pt x="56" y="64"/>
                </a:cubicBezTo>
                <a:cubicBezTo>
                  <a:pt x="56" y="66"/>
                  <a:pt x="58" y="68"/>
                  <a:pt x="60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97" y="77"/>
                  <a:pt x="97" y="77"/>
                  <a:pt x="97" y="77"/>
                </a:cubicBezTo>
                <a:cubicBezTo>
                  <a:pt x="96" y="78"/>
                  <a:pt x="96" y="79"/>
                  <a:pt x="96" y="80"/>
                </a:cubicBezTo>
                <a:cubicBezTo>
                  <a:pt x="96" y="82"/>
                  <a:pt x="98" y="84"/>
                  <a:pt x="100" y="84"/>
                </a:cubicBezTo>
                <a:cubicBezTo>
                  <a:pt x="101" y="84"/>
                  <a:pt x="102" y="84"/>
                  <a:pt x="103" y="83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20" y="66"/>
                  <a:pt x="120" y="65"/>
                  <a:pt x="120" y="64"/>
                </a:cubicBezTo>
                <a:cubicBezTo>
                  <a:pt x="120" y="63"/>
                  <a:pt x="120" y="62"/>
                  <a:pt x="119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6040439" y="1411289"/>
            <a:ext cx="447675" cy="447675"/>
          </a:xfrm>
          <a:custGeom>
            <a:avLst/>
            <a:gdLst>
              <a:gd name="T0" fmla="*/ 16 w 176"/>
              <a:gd name="T1" fmla="*/ 20 h 176"/>
              <a:gd name="T2" fmla="*/ 24 w 176"/>
              <a:gd name="T3" fmla="*/ 20 h 176"/>
              <a:gd name="T4" fmla="*/ 46 w 176"/>
              <a:gd name="T5" fmla="*/ 36 h 176"/>
              <a:gd name="T6" fmla="*/ 104 w 176"/>
              <a:gd name="T7" fmla="*/ 30 h 176"/>
              <a:gd name="T8" fmla="*/ 46 w 176"/>
              <a:gd name="T9" fmla="*/ 24 h 176"/>
              <a:gd name="T10" fmla="*/ 46 w 176"/>
              <a:gd name="T11" fmla="*/ 36 h 176"/>
              <a:gd name="T12" fmla="*/ 16 w 176"/>
              <a:gd name="T13" fmla="*/ 132 h 176"/>
              <a:gd name="T14" fmla="*/ 24 w 176"/>
              <a:gd name="T15" fmla="*/ 132 h 176"/>
              <a:gd name="T16" fmla="*/ 156 w 176"/>
              <a:gd name="T17" fmla="*/ 128 h 176"/>
              <a:gd name="T18" fmla="*/ 156 w 176"/>
              <a:gd name="T19" fmla="*/ 136 h 176"/>
              <a:gd name="T20" fmla="*/ 156 w 176"/>
              <a:gd name="T21" fmla="*/ 128 h 176"/>
              <a:gd name="T22" fmla="*/ 72 w 176"/>
              <a:gd name="T23" fmla="*/ 88 h 176"/>
              <a:gd name="T24" fmla="*/ 104 w 176"/>
              <a:gd name="T25" fmla="*/ 88 h 176"/>
              <a:gd name="T26" fmla="*/ 88 w 176"/>
              <a:gd name="T27" fmla="*/ 92 h 176"/>
              <a:gd name="T28" fmla="*/ 88 w 176"/>
              <a:gd name="T29" fmla="*/ 84 h 176"/>
              <a:gd name="T30" fmla="*/ 88 w 176"/>
              <a:gd name="T31" fmla="*/ 92 h 176"/>
              <a:gd name="T32" fmla="*/ 16 w 176"/>
              <a:gd name="T33" fmla="*/ 0 h 176"/>
              <a:gd name="T34" fmla="*/ 0 w 176"/>
              <a:gd name="T35" fmla="*/ 160 h 176"/>
              <a:gd name="T36" fmla="*/ 160 w 176"/>
              <a:gd name="T37" fmla="*/ 176 h 176"/>
              <a:gd name="T38" fmla="*/ 176 w 176"/>
              <a:gd name="T39" fmla="*/ 16 h 176"/>
              <a:gd name="T40" fmla="*/ 168 w 176"/>
              <a:gd name="T41" fmla="*/ 160 h 176"/>
              <a:gd name="T42" fmla="*/ 16 w 176"/>
              <a:gd name="T43" fmla="*/ 168 h 176"/>
              <a:gd name="T44" fmla="*/ 8 w 176"/>
              <a:gd name="T45" fmla="*/ 150 h 176"/>
              <a:gd name="T46" fmla="*/ 160 w 176"/>
              <a:gd name="T47" fmla="*/ 152 h 176"/>
              <a:gd name="T48" fmla="*/ 168 w 176"/>
              <a:gd name="T49" fmla="*/ 160 h 176"/>
              <a:gd name="T50" fmla="*/ 160 w 176"/>
              <a:gd name="T51" fmla="*/ 144 h 176"/>
              <a:gd name="T52" fmla="*/ 8 w 176"/>
              <a:gd name="T53" fmla="*/ 136 h 176"/>
              <a:gd name="T54" fmla="*/ 16 w 176"/>
              <a:gd name="T55" fmla="*/ 8 h 176"/>
              <a:gd name="T56" fmla="*/ 168 w 176"/>
              <a:gd name="T57" fmla="*/ 16 h 176"/>
              <a:gd name="T58" fmla="*/ 156 w 176"/>
              <a:gd name="T59" fmla="*/ 16 h 176"/>
              <a:gd name="T60" fmla="*/ 156 w 176"/>
              <a:gd name="T61" fmla="*/ 24 h 176"/>
              <a:gd name="T62" fmla="*/ 156 w 176"/>
              <a:gd name="T63" fmla="*/ 16 h 176"/>
              <a:gd name="T64" fmla="*/ 109 w 176"/>
              <a:gd name="T65" fmla="*/ 51 h 176"/>
              <a:gd name="T66" fmla="*/ 32 w 176"/>
              <a:gd name="T67" fmla="*/ 88 h 176"/>
              <a:gd name="T68" fmla="*/ 144 w 176"/>
              <a:gd name="T69" fmla="*/ 88 h 176"/>
              <a:gd name="T70" fmla="*/ 136 w 176"/>
              <a:gd name="T71" fmla="*/ 16 h 176"/>
              <a:gd name="T72" fmla="*/ 40 w 176"/>
              <a:gd name="T73" fmla="*/ 88 h 176"/>
              <a:gd name="T74" fmla="*/ 112 w 176"/>
              <a:gd name="T75" fmla="*/ 60 h 176"/>
              <a:gd name="T76" fmla="*/ 128 w 176"/>
              <a:gd name="T77" fmla="*/ 70 h 176"/>
              <a:gd name="T78" fmla="*/ 88 w 176"/>
              <a:gd name="T7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46" y="36"/>
                </a:moveTo>
                <a:cubicBezTo>
                  <a:pt x="98" y="36"/>
                  <a:pt x="98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7"/>
                  <a:pt x="101" y="24"/>
                  <a:pt x="98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3" y="24"/>
                  <a:pt x="40" y="27"/>
                  <a:pt x="40" y="30"/>
                </a:cubicBezTo>
                <a:cubicBezTo>
                  <a:pt x="40" y="33"/>
                  <a:pt x="43" y="36"/>
                  <a:pt x="46" y="36"/>
                </a:cubicBezTo>
                <a:moveTo>
                  <a:pt x="20" y="128"/>
                </a:moveTo>
                <a:cubicBezTo>
                  <a:pt x="18" y="128"/>
                  <a:pt x="16" y="130"/>
                  <a:pt x="16" y="132"/>
                </a:cubicBezTo>
                <a:cubicBezTo>
                  <a:pt x="16" y="134"/>
                  <a:pt x="18" y="136"/>
                  <a:pt x="20" y="136"/>
                </a:cubicBezTo>
                <a:cubicBezTo>
                  <a:pt x="22" y="136"/>
                  <a:pt x="24" y="134"/>
                  <a:pt x="24" y="132"/>
                </a:cubicBezTo>
                <a:cubicBezTo>
                  <a:pt x="24" y="130"/>
                  <a:pt x="22" y="128"/>
                  <a:pt x="20" y="128"/>
                </a:cubicBezTo>
                <a:moveTo>
                  <a:pt x="156" y="128"/>
                </a:moveTo>
                <a:cubicBezTo>
                  <a:pt x="154" y="128"/>
                  <a:pt x="152" y="130"/>
                  <a:pt x="152" y="132"/>
                </a:cubicBezTo>
                <a:cubicBezTo>
                  <a:pt x="152" y="134"/>
                  <a:pt x="154" y="136"/>
                  <a:pt x="156" y="136"/>
                </a:cubicBezTo>
                <a:cubicBezTo>
                  <a:pt x="158" y="136"/>
                  <a:pt x="160" y="134"/>
                  <a:pt x="160" y="132"/>
                </a:cubicBezTo>
                <a:cubicBezTo>
                  <a:pt x="160" y="130"/>
                  <a:pt x="158" y="128"/>
                  <a:pt x="156" y="128"/>
                </a:cubicBezTo>
                <a:moveTo>
                  <a:pt x="88" y="76"/>
                </a:moveTo>
                <a:cubicBezTo>
                  <a:pt x="79" y="76"/>
                  <a:pt x="72" y="81"/>
                  <a:pt x="72" y="88"/>
                </a:cubicBezTo>
                <a:cubicBezTo>
                  <a:pt x="72" y="95"/>
                  <a:pt x="79" y="100"/>
                  <a:pt x="88" y="100"/>
                </a:cubicBezTo>
                <a:cubicBezTo>
                  <a:pt x="97" y="100"/>
                  <a:pt x="104" y="95"/>
                  <a:pt x="104" y="88"/>
                </a:cubicBezTo>
                <a:cubicBezTo>
                  <a:pt x="104" y="81"/>
                  <a:pt x="97" y="76"/>
                  <a:pt x="88" y="76"/>
                </a:cubicBezTo>
                <a:moveTo>
                  <a:pt x="88" y="92"/>
                </a:moveTo>
                <a:cubicBezTo>
                  <a:pt x="84" y="92"/>
                  <a:pt x="80" y="90"/>
                  <a:pt x="80" y="88"/>
                </a:cubicBezTo>
                <a:cubicBezTo>
                  <a:pt x="80" y="86"/>
                  <a:pt x="84" y="84"/>
                  <a:pt x="88" y="84"/>
                </a:cubicBezTo>
                <a:cubicBezTo>
                  <a:pt x="92" y="84"/>
                  <a:pt x="96" y="86"/>
                  <a:pt x="96" y="88"/>
                </a:cubicBezTo>
                <a:cubicBezTo>
                  <a:pt x="96" y="90"/>
                  <a:pt x="92" y="92"/>
                  <a:pt x="88" y="9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50"/>
                  <a:pt x="8" y="150"/>
                  <a:pt x="8" y="150"/>
                </a:cubicBezTo>
                <a:cubicBezTo>
                  <a:pt x="10" y="151"/>
                  <a:pt x="13" y="152"/>
                  <a:pt x="16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8" y="150"/>
                </a:cubicBezTo>
                <a:lnTo>
                  <a:pt x="168" y="160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36"/>
                </a:lnTo>
                <a:close/>
                <a:moveTo>
                  <a:pt x="156" y="16"/>
                </a:moveTo>
                <a:cubicBezTo>
                  <a:pt x="154" y="16"/>
                  <a:pt x="152" y="18"/>
                  <a:pt x="152" y="20"/>
                </a:cubicBezTo>
                <a:cubicBezTo>
                  <a:pt x="152" y="22"/>
                  <a:pt x="154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moveTo>
                  <a:pt x="136" y="16"/>
                </a:moveTo>
                <a:cubicBezTo>
                  <a:pt x="109" y="51"/>
                  <a:pt x="109" y="51"/>
                  <a:pt x="109" y="51"/>
                </a:cubicBezTo>
                <a:cubicBezTo>
                  <a:pt x="102" y="49"/>
                  <a:pt x="95" y="48"/>
                  <a:pt x="88" y="48"/>
                </a:cubicBezTo>
                <a:cubicBezTo>
                  <a:pt x="57" y="48"/>
                  <a:pt x="32" y="66"/>
                  <a:pt x="32" y="88"/>
                </a:cubicBezTo>
                <a:cubicBezTo>
                  <a:pt x="32" y="110"/>
                  <a:pt x="57" y="128"/>
                  <a:pt x="88" y="128"/>
                </a:cubicBezTo>
                <a:cubicBezTo>
                  <a:pt x="119" y="128"/>
                  <a:pt x="144" y="110"/>
                  <a:pt x="144" y="88"/>
                </a:cubicBezTo>
                <a:cubicBezTo>
                  <a:pt x="144" y="80"/>
                  <a:pt x="141" y="73"/>
                  <a:pt x="136" y="67"/>
                </a:cubicBezTo>
                <a:lnTo>
                  <a:pt x="136" y="16"/>
                </a:lnTo>
                <a:close/>
                <a:moveTo>
                  <a:pt x="88" y="120"/>
                </a:moveTo>
                <a:cubicBezTo>
                  <a:pt x="61" y="120"/>
                  <a:pt x="40" y="106"/>
                  <a:pt x="40" y="88"/>
                </a:cubicBezTo>
                <a:cubicBezTo>
                  <a:pt x="40" y="70"/>
                  <a:pt x="61" y="56"/>
                  <a:pt x="88" y="56"/>
                </a:cubicBezTo>
                <a:cubicBezTo>
                  <a:pt x="97" y="56"/>
                  <a:pt x="105" y="58"/>
                  <a:pt x="112" y="60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3" y="75"/>
                  <a:pt x="136" y="81"/>
                  <a:pt x="136" y="88"/>
                </a:cubicBezTo>
                <a:cubicBezTo>
                  <a:pt x="136" y="106"/>
                  <a:pt x="115" y="120"/>
                  <a:pt x="88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6894514" y="1411289"/>
            <a:ext cx="447675" cy="447675"/>
          </a:xfrm>
          <a:custGeom>
            <a:avLst/>
            <a:gdLst>
              <a:gd name="T0" fmla="*/ 56 w 176"/>
              <a:gd name="T1" fmla="*/ 40 h 176"/>
              <a:gd name="T2" fmla="*/ 80 w 176"/>
              <a:gd name="T3" fmla="*/ 40 h 176"/>
              <a:gd name="T4" fmla="*/ 80 w 176"/>
              <a:gd name="T5" fmla="*/ 32 h 176"/>
              <a:gd name="T6" fmla="*/ 56 w 176"/>
              <a:gd name="T7" fmla="*/ 32 h 176"/>
              <a:gd name="T8" fmla="*/ 56 w 176"/>
              <a:gd name="T9" fmla="*/ 40 h 176"/>
              <a:gd name="T10" fmla="*/ 144 w 176"/>
              <a:gd name="T11" fmla="*/ 0 h 176"/>
              <a:gd name="T12" fmla="*/ 16 w 176"/>
              <a:gd name="T13" fmla="*/ 0 h 176"/>
              <a:gd name="T14" fmla="*/ 0 w 176"/>
              <a:gd name="T15" fmla="*/ 16 h 176"/>
              <a:gd name="T16" fmla="*/ 0 w 176"/>
              <a:gd name="T17" fmla="*/ 160 h 176"/>
              <a:gd name="T18" fmla="*/ 16 w 176"/>
              <a:gd name="T19" fmla="*/ 176 h 176"/>
              <a:gd name="T20" fmla="*/ 160 w 176"/>
              <a:gd name="T21" fmla="*/ 176 h 176"/>
              <a:gd name="T22" fmla="*/ 176 w 176"/>
              <a:gd name="T23" fmla="*/ 160 h 176"/>
              <a:gd name="T24" fmla="*/ 176 w 176"/>
              <a:gd name="T25" fmla="*/ 32 h 176"/>
              <a:gd name="T26" fmla="*/ 144 w 176"/>
              <a:gd name="T27" fmla="*/ 0 h 176"/>
              <a:gd name="T28" fmla="*/ 48 w 176"/>
              <a:gd name="T29" fmla="*/ 8 h 176"/>
              <a:gd name="T30" fmla="*/ 128 w 176"/>
              <a:gd name="T31" fmla="*/ 8 h 176"/>
              <a:gd name="T32" fmla="*/ 128 w 176"/>
              <a:gd name="T33" fmla="*/ 56 h 176"/>
              <a:gd name="T34" fmla="*/ 48 w 176"/>
              <a:gd name="T35" fmla="*/ 56 h 176"/>
              <a:gd name="T36" fmla="*/ 48 w 176"/>
              <a:gd name="T37" fmla="*/ 8 h 176"/>
              <a:gd name="T38" fmla="*/ 144 w 176"/>
              <a:gd name="T39" fmla="*/ 168 h 176"/>
              <a:gd name="T40" fmla="*/ 32 w 176"/>
              <a:gd name="T41" fmla="*/ 168 h 176"/>
              <a:gd name="T42" fmla="*/ 32 w 176"/>
              <a:gd name="T43" fmla="*/ 96 h 176"/>
              <a:gd name="T44" fmla="*/ 144 w 176"/>
              <a:gd name="T45" fmla="*/ 96 h 176"/>
              <a:gd name="T46" fmla="*/ 144 w 176"/>
              <a:gd name="T47" fmla="*/ 168 h 176"/>
              <a:gd name="T48" fmla="*/ 168 w 176"/>
              <a:gd name="T49" fmla="*/ 160 h 176"/>
              <a:gd name="T50" fmla="*/ 160 w 176"/>
              <a:gd name="T51" fmla="*/ 168 h 176"/>
              <a:gd name="T52" fmla="*/ 152 w 176"/>
              <a:gd name="T53" fmla="*/ 168 h 176"/>
              <a:gd name="T54" fmla="*/ 152 w 176"/>
              <a:gd name="T55" fmla="*/ 96 h 176"/>
              <a:gd name="T56" fmla="*/ 144 w 176"/>
              <a:gd name="T57" fmla="*/ 88 h 176"/>
              <a:gd name="T58" fmla="*/ 32 w 176"/>
              <a:gd name="T59" fmla="*/ 88 h 176"/>
              <a:gd name="T60" fmla="*/ 24 w 176"/>
              <a:gd name="T61" fmla="*/ 96 h 176"/>
              <a:gd name="T62" fmla="*/ 24 w 176"/>
              <a:gd name="T63" fmla="*/ 168 h 176"/>
              <a:gd name="T64" fmla="*/ 16 w 176"/>
              <a:gd name="T65" fmla="*/ 168 h 176"/>
              <a:gd name="T66" fmla="*/ 8 w 176"/>
              <a:gd name="T67" fmla="*/ 160 h 176"/>
              <a:gd name="T68" fmla="*/ 8 w 176"/>
              <a:gd name="T69" fmla="*/ 16 h 176"/>
              <a:gd name="T70" fmla="*/ 16 w 176"/>
              <a:gd name="T71" fmla="*/ 8 h 176"/>
              <a:gd name="T72" fmla="*/ 40 w 176"/>
              <a:gd name="T73" fmla="*/ 8 h 176"/>
              <a:gd name="T74" fmla="*/ 40 w 176"/>
              <a:gd name="T75" fmla="*/ 56 h 176"/>
              <a:gd name="T76" fmla="*/ 48 w 176"/>
              <a:gd name="T77" fmla="*/ 64 h 176"/>
              <a:gd name="T78" fmla="*/ 128 w 176"/>
              <a:gd name="T79" fmla="*/ 64 h 176"/>
              <a:gd name="T80" fmla="*/ 136 w 176"/>
              <a:gd name="T81" fmla="*/ 56 h 176"/>
              <a:gd name="T82" fmla="*/ 136 w 176"/>
              <a:gd name="T83" fmla="*/ 8 h 176"/>
              <a:gd name="T84" fmla="*/ 140 w 176"/>
              <a:gd name="T85" fmla="*/ 8 h 176"/>
              <a:gd name="T86" fmla="*/ 168 w 176"/>
              <a:gd name="T87" fmla="*/ 36 h 176"/>
              <a:gd name="T88" fmla="*/ 168 w 176"/>
              <a:gd name="T89" fmla="*/ 160 h 176"/>
              <a:gd name="T90" fmla="*/ 56 w 176"/>
              <a:gd name="T91" fmla="*/ 24 h 176"/>
              <a:gd name="T92" fmla="*/ 88 w 176"/>
              <a:gd name="T93" fmla="*/ 24 h 176"/>
              <a:gd name="T94" fmla="*/ 88 w 176"/>
              <a:gd name="T95" fmla="*/ 16 h 176"/>
              <a:gd name="T96" fmla="*/ 56 w 176"/>
              <a:gd name="T97" fmla="*/ 16 h 176"/>
              <a:gd name="T98" fmla="*/ 56 w 176"/>
              <a:gd name="T99" fmla="*/ 24 h 176"/>
              <a:gd name="T100" fmla="*/ 104 w 176"/>
              <a:gd name="T101" fmla="*/ 48 h 176"/>
              <a:gd name="T102" fmla="*/ 120 w 176"/>
              <a:gd name="T103" fmla="*/ 48 h 176"/>
              <a:gd name="T104" fmla="*/ 120 w 176"/>
              <a:gd name="T105" fmla="*/ 16 h 176"/>
              <a:gd name="T106" fmla="*/ 104 w 176"/>
              <a:gd name="T107" fmla="*/ 16 h 176"/>
              <a:gd name="T108" fmla="*/ 104 w 176"/>
              <a:gd name="T109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56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32"/>
                  <a:pt x="80" y="32"/>
                  <a:pt x="80" y="32"/>
                </a:cubicBezTo>
                <a:cubicBezTo>
                  <a:pt x="56" y="32"/>
                  <a:pt x="56" y="32"/>
                  <a:pt x="56" y="32"/>
                </a:cubicBezTo>
                <a:lnTo>
                  <a:pt x="56" y="40"/>
                </a:lnTo>
                <a:close/>
                <a:moveTo>
                  <a:pt x="14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lnTo>
                  <a:pt x="144" y="0"/>
                </a:lnTo>
                <a:close/>
                <a:moveTo>
                  <a:pt x="4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48" y="56"/>
                  <a:pt x="48" y="56"/>
                  <a:pt x="48" y="56"/>
                </a:cubicBezTo>
                <a:lnTo>
                  <a:pt x="48" y="8"/>
                </a:lnTo>
                <a:close/>
                <a:moveTo>
                  <a:pt x="14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96"/>
                  <a:pt x="32" y="96"/>
                  <a:pt x="32" y="96"/>
                </a:cubicBezTo>
                <a:cubicBezTo>
                  <a:pt x="144" y="96"/>
                  <a:pt x="144" y="96"/>
                  <a:pt x="144" y="96"/>
                </a:cubicBezTo>
                <a:lnTo>
                  <a:pt x="144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52" y="92"/>
                  <a:pt x="148" y="88"/>
                  <a:pt x="144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8" y="88"/>
                  <a:pt x="24" y="92"/>
                  <a:pt x="24" y="96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60"/>
                  <a:pt x="44" y="64"/>
                  <a:pt x="48" y="64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32" y="64"/>
                  <a:pt x="136" y="60"/>
                  <a:pt x="136" y="56"/>
                </a:cubicBezTo>
                <a:cubicBezTo>
                  <a:pt x="136" y="8"/>
                  <a:pt x="136" y="8"/>
                  <a:pt x="136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68" y="36"/>
                  <a:pt x="168" y="36"/>
                  <a:pt x="168" y="36"/>
                </a:cubicBezTo>
                <a:lnTo>
                  <a:pt x="168" y="160"/>
                </a:lnTo>
                <a:close/>
                <a:moveTo>
                  <a:pt x="56" y="24"/>
                </a:moveTo>
                <a:cubicBezTo>
                  <a:pt x="88" y="24"/>
                  <a:pt x="88" y="24"/>
                  <a:pt x="88" y="24"/>
                </a:cubicBezTo>
                <a:cubicBezTo>
                  <a:pt x="88" y="16"/>
                  <a:pt x="88" y="16"/>
                  <a:pt x="88" y="16"/>
                </a:cubicBezTo>
                <a:cubicBezTo>
                  <a:pt x="56" y="16"/>
                  <a:pt x="56" y="16"/>
                  <a:pt x="56" y="16"/>
                </a:cubicBezTo>
                <a:lnTo>
                  <a:pt x="56" y="24"/>
                </a:lnTo>
                <a:close/>
                <a:moveTo>
                  <a:pt x="104" y="48"/>
                </a:moveTo>
                <a:cubicBezTo>
                  <a:pt x="120" y="48"/>
                  <a:pt x="120" y="48"/>
                  <a:pt x="120" y="4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04" y="16"/>
                  <a:pt x="104" y="16"/>
                  <a:pt x="104" y="16"/>
                </a:cubicBezTo>
                <a:lnTo>
                  <a:pt x="104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7748589" y="1411289"/>
            <a:ext cx="446087" cy="447675"/>
          </a:xfrm>
          <a:custGeom>
            <a:avLst/>
            <a:gdLst>
              <a:gd name="T0" fmla="*/ 104 w 176"/>
              <a:gd name="T1" fmla="*/ 48 h 176"/>
              <a:gd name="T2" fmla="*/ 120 w 176"/>
              <a:gd name="T3" fmla="*/ 48 h 176"/>
              <a:gd name="T4" fmla="*/ 120 w 176"/>
              <a:gd name="T5" fmla="*/ 16 h 176"/>
              <a:gd name="T6" fmla="*/ 104 w 176"/>
              <a:gd name="T7" fmla="*/ 16 h 176"/>
              <a:gd name="T8" fmla="*/ 104 w 176"/>
              <a:gd name="T9" fmla="*/ 48 h 176"/>
              <a:gd name="T10" fmla="*/ 144 w 176"/>
              <a:gd name="T11" fmla="*/ 0 h 176"/>
              <a:gd name="T12" fmla="*/ 16 w 176"/>
              <a:gd name="T13" fmla="*/ 0 h 176"/>
              <a:gd name="T14" fmla="*/ 0 w 176"/>
              <a:gd name="T15" fmla="*/ 16 h 176"/>
              <a:gd name="T16" fmla="*/ 0 w 176"/>
              <a:gd name="T17" fmla="*/ 160 h 176"/>
              <a:gd name="T18" fmla="*/ 16 w 176"/>
              <a:gd name="T19" fmla="*/ 176 h 176"/>
              <a:gd name="T20" fmla="*/ 160 w 176"/>
              <a:gd name="T21" fmla="*/ 176 h 176"/>
              <a:gd name="T22" fmla="*/ 176 w 176"/>
              <a:gd name="T23" fmla="*/ 160 h 176"/>
              <a:gd name="T24" fmla="*/ 176 w 176"/>
              <a:gd name="T25" fmla="*/ 32 h 176"/>
              <a:gd name="T26" fmla="*/ 144 w 176"/>
              <a:gd name="T27" fmla="*/ 0 h 176"/>
              <a:gd name="T28" fmla="*/ 48 w 176"/>
              <a:gd name="T29" fmla="*/ 8 h 176"/>
              <a:gd name="T30" fmla="*/ 128 w 176"/>
              <a:gd name="T31" fmla="*/ 8 h 176"/>
              <a:gd name="T32" fmla="*/ 128 w 176"/>
              <a:gd name="T33" fmla="*/ 56 h 176"/>
              <a:gd name="T34" fmla="*/ 48 w 176"/>
              <a:gd name="T35" fmla="*/ 56 h 176"/>
              <a:gd name="T36" fmla="*/ 48 w 176"/>
              <a:gd name="T37" fmla="*/ 8 h 176"/>
              <a:gd name="T38" fmla="*/ 144 w 176"/>
              <a:gd name="T39" fmla="*/ 168 h 176"/>
              <a:gd name="T40" fmla="*/ 32 w 176"/>
              <a:gd name="T41" fmla="*/ 168 h 176"/>
              <a:gd name="T42" fmla="*/ 32 w 176"/>
              <a:gd name="T43" fmla="*/ 96 h 176"/>
              <a:gd name="T44" fmla="*/ 144 w 176"/>
              <a:gd name="T45" fmla="*/ 96 h 176"/>
              <a:gd name="T46" fmla="*/ 144 w 176"/>
              <a:gd name="T47" fmla="*/ 168 h 176"/>
              <a:gd name="T48" fmla="*/ 168 w 176"/>
              <a:gd name="T49" fmla="*/ 160 h 176"/>
              <a:gd name="T50" fmla="*/ 160 w 176"/>
              <a:gd name="T51" fmla="*/ 168 h 176"/>
              <a:gd name="T52" fmla="*/ 152 w 176"/>
              <a:gd name="T53" fmla="*/ 168 h 176"/>
              <a:gd name="T54" fmla="*/ 152 w 176"/>
              <a:gd name="T55" fmla="*/ 96 h 176"/>
              <a:gd name="T56" fmla="*/ 144 w 176"/>
              <a:gd name="T57" fmla="*/ 88 h 176"/>
              <a:gd name="T58" fmla="*/ 32 w 176"/>
              <a:gd name="T59" fmla="*/ 88 h 176"/>
              <a:gd name="T60" fmla="*/ 24 w 176"/>
              <a:gd name="T61" fmla="*/ 96 h 176"/>
              <a:gd name="T62" fmla="*/ 24 w 176"/>
              <a:gd name="T63" fmla="*/ 168 h 176"/>
              <a:gd name="T64" fmla="*/ 16 w 176"/>
              <a:gd name="T65" fmla="*/ 168 h 176"/>
              <a:gd name="T66" fmla="*/ 8 w 176"/>
              <a:gd name="T67" fmla="*/ 160 h 176"/>
              <a:gd name="T68" fmla="*/ 8 w 176"/>
              <a:gd name="T69" fmla="*/ 16 h 176"/>
              <a:gd name="T70" fmla="*/ 16 w 176"/>
              <a:gd name="T71" fmla="*/ 8 h 176"/>
              <a:gd name="T72" fmla="*/ 40 w 176"/>
              <a:gd name="T73" fmla="*/ 8 h 176"/>
              <a:gd name="T74" fmla="*/ 40 w 176"/>
              <a:gd name="T75" fmla="*/ 56 h 176"/>
              <a:gd name="T76" fmla="*/ 48 w 176"/>
              <a:gd name="T77" fmla="*/ 64 h 176"/>
              <a:gd name="T78" fmla="*/ 128 w 176"/>
              <a:gd name="T79" fmla="*/ 64 h 176"/>
              <a:gd name="T80" fmla="*/ 136 w 176"/>
              <a:gd name="T81" fmla="*/ 56 h 176"/>
              <a:gd name="T82" fmla="*/ 136 w 176"/>
              <a:gd name="T83" fmla="*/ 8 h 176"/>
              <a:gd name="T84" fmla="*/ 140 w 176"/>
              <a:gd name="T85" fmla="*/ 8 h 176"/>
              <a:gd name="T86" fmla="*/ 168 w 176"/>
              <a:gd name="T87" fmla="*/ 36 h 176"/>
              <a:gd name="T88" fmla="*/ 168 w 176"/>
              <a:gd name="T89" fmla="*/ 160 h 176"/>
              <a:gd name="T90" fmla="*/ 96 w 176"/>
              <a:gd name="T91" fmla="*/ 112 h 176"/>
              <a:gd name="T92" fmla="*/ 48 w 176"/>
              <a:gd name="T93" fmla="*/ 112 h 176"/>
              <a:gd name="T94" fmla="*/ 48 w 176"/>
              <a:gd name="T95" fmla="*/ 120 h 176"/>
              <a:gd name="T96" fmla="*/ 96 w 176"/>
              <a:gd name="T97" fmla="*/ 120 h 176"/>
              <a:gd name="T98" fmla="*/ 96 w 176"/>
              <a:gd name="T99" fmla="*/ 112 h 176"/>
              <a:gd name="T100" fmla="*/ 128 w 176"/>
              <a:gd name="T101" fmla="*/ 144 h 176"/>
              <a:gd name="T102" fmla="*/ 48 w 176"/>
              <a:gd name="T103" fmla="*/ 144 h 176"/>
              <a:gd name="T104" fmla="*/ 48 w 176"/>
              <a:gd name="T105" fmla="*/ 152 h 176"/>
              <a:gd name="T106" fmla="*/ 128 w 176"/>
              <a:gd name="T107" fmla="*/ 152 h 176"/>
              <a:gd name="T108" fmla="*/ 128 w 176"/>
              <a:gd name="T109" fmla="*/ 144 h 176"/>
              <a:gd name="T110" fmla="*/ 128 w 176"/>
              <a:gd name="T111" fmla="*/ 128 h 176"/>
              <a:gd name="T112" fmla="*/ 48 w 176"/>
              <a:gd name="T113" fmla="*/ 128 h 176"/>
              <a:gd name="T114" fmla="*/ 48 w 176"/>
              <a:gd name="T115" fmla="*/ 136 h 176"/>
              <a:gd name="T116" fmla="*/ 128 w 176"/>
              <a:gd name="T117" fmla="*/ 136 h 176"/>
              <a:gd name="T118" fmla="*/ 128 w 176"/>
              <a:gd name="T119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76">
                <a:moveTo>
                  <a:pt x="104" y="48"/>
                </a:moveTo>
                <a:cubicBezTo>
                  <a:pt x="120" y="48"/>
                  <a:pt x="120" y="48"/>
                  <a:pt x="120" y="4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04" y="16"/>
                  <a:pt x="104" y="16"/>
                  <a:pt x="104" y="16"/>
                </a:cubicBezTo>
                <a:lnTo>
                  <a:pt x="104" y="48"/>
                </a:lnTo>
                <a:close/>
                <a:moveTo>
                  <a:pt x="14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lnTo>
                  <a:pt x="144" y="0"/>
                </a:lnTo>
                <a:close/>
                <a:moveTo>
                  <a:pt x="4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48" y="56"/>
                  <a:pt x="48" y="56"/>
                  <a:pt x="48" y="56"/>
                </a:cubicBezTo>
                <a:lnTo>
                  <a:pt x="48" y="8"/>
                </a:lnTo>
                <a:close/>
                <a:moveTo>
                  <a:pt x="14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96"/>
                  <a:pt x="32" y="96"/>
                  <a:pt x="32" y="96"/>
                </a:cubicBezTo>
                <a:cubicBezTo>
                  <a:pt x="144" y="96"/>
                  <a:pt x="144" y="96"/>
                  <a:pt x="144" y="96"/>
                </a:cubicBezTo>
                <a:lnTo>
                  <a:pt x="144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52" y="92"/>
                  <a:pt x="148" y="88"/>
                  <a:pt x="144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8" y="88"/>
                  <a:pt x="24" y="92"/>
                  <a:pt x="24" y="96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60"/>
                  <a:pt x="44" y="64"/>
                  <a:pt x="48" y="64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32" y="64"/>
                  <a:pt x="136" y="60"/>
                  <a:pt x="136" y="56"/>
                </a:cubicBezTo>
                <a:cubicBezTo>
                  <a:pt x="136" y="8"/>
                  <a:pt x="136" y="8"/>
                  <a:pt x="136" y="8"/>
                </a:cubicBezTo>
                <a:cubicBezTo>
                  <a:pt x="140" y="8"/>
                  <a:pt x="140" y="8"/>
                  <a:pt x="140" y="8"/>
                </a:cubicBezTo>
                <a:cubicBezTo>
                  <a:pt x="168" y="36"/>
                  <a:pt x="168" y="36"/>
                  <a:pt x="168" y="36"/>
                </a:cubicBezTo>
                <a:lnTo>
                  <a:pt x="168" y="160"/>
                </a:lnTo>
                <a:close/>
                <a:moveTo>
                  <a:pt x="96" y="112"/>
                </a:moveTo>
                <a:cubicBezTo>
                  <a:pt x="48" y="112"/>
                  <a:pt x="48" y="112"/>
                  <a:pt x="48" y="11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lnTo>
                  <a:pt x="96" y="112"/>
                </a:lnTo>
                <a:close/>
                <a:moveTo>
                  <a:pt x="128" y="144"/>
                </a:moveTo>
                <a:cubicBezTo>
                  <a:pt x="48" y="144"/>
                  <a:pt x="48" y="144"/>
                  <a:pt x="48" y="144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128" y="152"/>
                  <a:pt x="128" y="152"/>
                  <a:pt x="128" y="152"/>
                </a:cubicBezTo>
                <a:lnTo>
                  <a:pt x="128" y="144"/>
                </a:lnTo>
                <a:close/>
                <a:moveTo>
                  <a:pt x="128" y="128"/>
                </a:moveTo>
                <a:cubicBezTo>
                  <a:pt x="48" y="128"/>
                  <a:pt x="48" y="128"/>
                  <a:pt x="48" y="12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128" y="136"/>
                  <a:pt x="128" y="136"/>
                  <a:pt x="128" y="136"/>
                </a:cubicBezTo>
                <a:lnTo>
                  <a:pt x="128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8602664" y="1452564"/>
            <a:ext cx="446087" cy="365125"/>
          </a:xfrm>
          <a:custGeom>
            <a:avLst/>
            <a:gdLst>
              <a:gd name="T0" fmla="*/ 108 w 176"/>
              <a:gd name="T1" fmla="*/ 24 h 144"/>
              <a:gd name="T2" fmla="*/ 108 w 176"/>
              <a:gd name="T3" fmla="*/ 16 h 144"/>
              <a:gd name="T4" fmla="*/ 64 w 176"/>
              <a:gd name="T5" fmla="*/ 20 h 144"/>
              <a:gd name="T6" fmla="*/ 88 w 176"/>
              <a:gd name="T7" fmla="*/ 56 h 144"/>
              <a:gd name="T8" fmla="*/ 88 w 176"/>
              <a:gd name="T9" fmla="*/ 104 h 144"/>
              <a:gd name="T10" fmla="*/ 88 w 176"/>
              <a:gd name="T11" fmla="*/ 56 h 144"/>
              <a:gd name="T12" fmla="*/ 72 w 176"/>
              <a:gd name="T13" fmla="*/ 80 h 144"/>
              <a:gd name="T14" fmla="*/ 104 w 176"/>
              <a:gd name="T15" fmla="*/ 80 h 144"/>
              <a:gd name="T16" fmla="*/ 88 w 176"/>
              <a:gd name="T17" fmla="*/ 40 h 144"/>
              <a:gd name="T18" fmla="*/ 88 w 176"/>
              <a:gd name="T19" fmla="*/ 120 h 144"/>
              <a:gd name="T20" fmla="*/ 88 w 176"/>
              <a:gd name="T21" fmla="*/ 40 h 144"/>
              <a:gd name="T22" fmla="*/ 56 w 176"/>
              <a:gd name="T23" fmla="*/ 80 h 144"/>
              <a:gd name="T24" fmla="*/ 120 w 176"/>
              <a:gd name="T25" fmla="*/ 80 h 144"/>
              <a:gd name="T26" fmla="*/ 148 w 176"/>
              <a:gd name="T27" fmla="*/ 64 h 144"/>
              <a:gd name="T28" fmla="*/ 148 w 176"/>
              <a:gd name="T29" fmla="*/ 72 h 144"/>
              <a:gd name="T30" fmla="*/ 148 w 176"/>
              <a:gd name="T31" fmla="*/ 64 h 144"/>
              <a:gd name="T32" fmla="*/ 136 w 176"/>
              <a:gd name="T33" fmla="*/ 44 h 144"/>
              <a:gd name="T34" fmla="*/ 160 w 176"/>
              <a:gd name="T35" fmla="*/ 44 h 144"/>
              <a:gd name="T36" fmla="*/ 148 w 176"/>
              <a:gd name="T37" fmla="*/ 48 h 144"/>
              <a:gd name="T38" fmla="*/ 148 w 176"/>
              <a:gd name="T39" fmla="*/ 40 h 144"/>
              <a:gd name="T40" fmla="*/ 148 w 176"/>
              <a:gd name="T41" fmla="*/ 48 h 144"/>
              <a:gd name="T42" fmla="*/ 144 w 176"/>
              <a:gd name="T43" fmla="*/ 16 h 144"/>
              <a:gd name="T44" fmla="*/ 88 w 176"/>
              <a:gd name="T45" fmla="*/ 0 h 144"/>
              <a:gd name="T46" fmla="*/ 32 w 176"/>
              <a:gd name="T47" fmla="*/ 16 h 144"/>
              <a:gd name="T48" fmla="*/ 0 w 176"/>
              <a:gd name="T49" fmla="*/ 32 h 144"/>
              <a:gd name="T50" fmla="*/ 16 w 176"/>
              <a:gd name="T51" fmla="*/ 144 h 144"/>
              <a:gd name="T52" fmla="*/ 176 w 176"/>
              <a:gd name="T53" fmla="*/ 128 h 144"/>
              <a:gd name="T54" fmla="*/ 160 w 176"/>
              <a:gd name="T55" fmla="*/ 16 h 144"/>
              <a:gd name="T56" fmla="*/ 133 w 176"/>
              <a:gd name="T57" fmla="*/ 96 h 144"/>
              <a:gd name="T58" fmla="*/ 168 w 176"/>
              <a:gd name="T59" fmla="*/ 104 h 144"/>
              <a:gd name="T60" fmla="*/ 160 w 176"/>
              <a:gd name="T61" fmla="*/ 136 h 144"/>
              <a:gd name="T62" fmla="*/ 8 w 176"/>
              <a:gd name="T63" fmla="*/ 128 h 144"/>
              <a:gd name="T64" fmla="*/ 46 w 176"/>
              <a:gd name="T65" fmla="*/ 104 h 144"/>
              <a:gd name="T66" fmla="*/ 8 w 176"/>
              <a:gd name="T67" fmla="*/ 96 h 144"/>
              <a:gd name="T68" fmla="*/ 16 w 176"/>
              <a:gd name="T69" fmla="*/ 24 h 144"/>
              <a:gd name="T70" fmla="*/ 60 w 176"/>
              <a:gd name="T71" fmla="*/ 8 h 144"/>
              <a:gd name="T72" fmla="*/ 116 w 176"/>
              <a:gd name="T73" fmla="*/ 8 h 144"/>
              <a:gd name="T74" fmla="*/ 160 w 176"/>
              <a:gd name="T75" fmla="*/ 24 h 144"/>
              <a:gd name="T76" fmla="*/ 168 w 176"/>
              <a:gd name="T77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6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moveTo>
                  <a:pt x="88" y="56"/>
                </a:moveTo>
                <a:cubicBezTo>
                  <a:pt x="75" y="56"/>
                  <a:pt x="64" y="67"/>
                  <a:pt x="64" y="80"/>
                </a:cubicBezTo>
                <a:cubicBezTo>
                  <a:pt x="64" y="93"/>
                  <a:pt x="75" y="104"/>
                  <a:pt x="88" y="104"/>
                </a:cubicBezTo>
                <a:cubicBezTo>
                  <a:pt x="101" y="104"/>
                  <a:pt x="112" y="93"/>
                  <a:pt x="112" y="80"/>
                </a:cubicBezTo>
                <a:cubicBezTo>
                  <a:pt x="112" y="67"/>
                  <a:pt x="101" y="56"/>
                  <a:pt x="88" y="56"/>
                </a:cubicBezTo>
                <a:moveTo>
                  <a:pt x="88" y="96"/>
                </a:moveTo>
                <a:cubicBezTo>
                  <a:pt x="79" y="96"/>
                  <a:pt x="72" y="89"/>
                  <a:pt x="72" y="80"/>
                </a:cubicBezTo>
                <a:cubicBezTo>
                  <a:pt x="72" y="71"/>
                  <a:pt x="79" y="64"/>
                  <a:pt x="88" y="64"/>
                </a:cubicBezTo>
                <a:cubicBezTo>
                  <a:pt x="97" y="64"/>
                  <a:pt x="104" y="71"/>
                  <a:pt x="104" y="80"/>
                </a:cubicBezTo>
                <a:cubicBezTo>
                  <a:pt x="104" y="89"/>
                  <a:pt x="97" y="96"/>
                  <a:pt x="88" y="96"/>
                </a:cubicBezTo>
                <a:moveTo>
                  <a:pt x="88" y="40"/>
                </a:moveTo>
                <a:cubicBezTo>
                  <a:pt x="66" y="40"/>
                  <a:pt x="48" y="58"/>
                  <a:pt x="48" y="80"/>
                </a:cubicBezTo>
                <a:cubicBezTo>
                  <a:pt x="48" y="102"/>
                  <a:pt x="66" y="120"/>
                  <a:pt x="88" y="120"/>
                </a:cubicBezTo>
                <a:cubicBezTo>
                  <a:pt x="110" y="120"/>
                  <a:pt x="128" y="102"/>
                  <a:pt x="128" y="80"/>
                </a:cubicBezTo>
                <a:cubicBezTo>
                  <a:pt x="128" y="58"/>
                  <a:pt x="110" y="40"/>
                  <a:pt x="88" y="40"/>
                </a:cubicBezTo>
                <a:moveTo>
                  <a:pt x="88" y="112"/>
                </a:moveTo>
                <a:cubicBezTo>
                  <a:pt x="70" y="112"/>
                  <a:pt x="56" y="98"/>
                  <a:pt x="56" y="80"/>
                </a:cubicBezTo>
                <a:cubicBezTo>
                  <a:pt x="56" y="62"/>
                  <a:pt x="70" y="48"/>
                  <a:pt x="88" y="48"/>
                </a:cubicBezTo>
                <a:cubicBezTo>
                  <a:pt x="106" y="48"/>
                  <a:pt x="120" y="62"/>
                  <a:pt x="120" y="80"/>
                </a:cubicBezTo>
                <a:cubicBezTo>
                  <a:pt x="120" y="98"/>
                  <a:pt x="106" y="112"/>
                  <a:pt x="88" y="112"/>
                </a:cubicBezTo>
                <a:moveTo>
                  <a:pt x="148" y="64"/>
                </a:moveTo>
                <a:cubicBezTo>
                  <a:pt x="146" y="64"/>
                  <a:pt x="144" y="66"/>
                  <a:pt x="144" y="68"/>
                </a:cubicBezTo>
                <a:cubicBezTo>
                  <a:pt x="144" y="70"/>
                  <a:pt x="146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moveTo>
                  <a:pt x="148" y="32"/>
                </a:moveTo>
                <a:cubicBezTo>
                  <a:pt x="141" y="32"/>
                  <a:pt x="136" y="37"/>
                  <a:pt x="136" y="44"/>
                </a:cubicBezTo>
                <a:cubicBezTo>
                  <a:pt x="136" y="51"/>
                  <a:pt x="141" y="56"/>
                  <a:pt x="148" y="56"/>
                </a:cubicBezTo>
                <a:cubicBezTo>
                  <a:pt x="155" y="56"/>
                  <a:pt x="160" y="51"/>
                  <a:pt x="160" y="44"/>
                </a:cubicBezTo>
                <a:cubicBezTo>
                  <a:pt x="160" y="37"/>
                  <a:pt x="155" y="32"/>
                  <a:pt x="148" y="32"/>
                </a:cubicBezTo>
                <a:moveTo>
                  <a:pt x="148" y="48"/>
                </a:moveTo>
                <a:cubicBezTo>
                  <a:pt x="146" y="48"/>
                  <a:pt x="144" y="46"/>
                  <a:pt x="144" y="44"/>
                </a:cubicBezTo>
                <a:cubicBezTo>
                  <a:pt x="144" y="42"/>
                  <a:pt x="146" y="40"/>
                  <a:pt x="148" y="40"/>
                </a:cubicBezTo>
                <a:cubicBezTo>
                  <a:pt x="150" y="40"/>
                  <a:pt x="152" y="42"/>
                  <a:pt x="152" y="44"/>
                </a:cubicBezTo>
                <a:cubicBezTo>
                  <a:pt x="152" y="46"/>
                  <a:pt x="150" y="48"/>
                  <a:pt x="148" y="48"/>
                </a:cubicBezTo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32" y="16"/>
                  <a:pt x="132" y="0"/>
                  <a:pt x="11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4" y="0"/>
                  <a:pt x="44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96"/>
                </a:moveTo>
                <a:cubicBezTo>
                  <a:pt x="133" y="96"/>
                  <a:pt x="133" y="96"/>
                  <a:pt x="133" y="96"/>
                </a:cubicBezTo>
                <a:cubicBezTo>
                  <a:pt x="132" y="99"/>
                  <a:pt x="131" y="101"/>
                  <a:pt x="130" y="104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04"/>
                  <a:pt x="8" y="104"/>
                  <a:pt x="8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5" y="101"/>
                  <a:pt x="44" y="99"/>
                  <a:pt x="43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8" y="24"/>
                  <a:pt x="48" y="8"/>
                  <a:pt x="6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28" y="8"/>
                  <a:pt x="128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9455151" y="1411289"/>
            <a:ext cx="447675" cy="447675"/>
          </a:xfrm>
          <a:custGeom>
            <a:avLst/>
            <a:gdLst>
              <a:gd name="T0" fmla="*/ 56 w 176"/>
              <a:gd name="T1" fmla="*/ 120 h 176"/>
              <a:gd name="T2" fmla="*/ 88 w 176"/>
              <a:gd name="T3" fmla="*/ 120 h 176"/>
              <a:gd name="T4" fmla="*/ 72 w 176"/>
              <a:gd name="T5" fmla="*/ 128 h 176"/>
              <a:gd name="T6" fmla="*/ 72 w 176"/>
              <a:gd name="T7" fmla="*/ 112 h 176"/>
              <a:gd name="T8" fmla="*/ 72 w 176"/>
              <a:gd name="T9" fmla="*/ 128 h 176"/>
              <a:gd name="T10" fmla="*/ 40 w 176"/>
              <a:gd name="T11" fmla="*/ 120 h 176"/>
              <a:gd name="T12" fmla="*/ 104 w 176"/>
              <a:gd name="T13" fmla="*/ 120 h 176"/>
              <a:gd name="T14" fmla="*/ 72 w 176"/>
              <a:gd name="T15" fmla="*/ 144 h 176"/>
              <a:gd name="T16" fmla="*/ 72 w 176"/>
              <a:gd name="T17" fmla="*/ 96 h 176"/>
              <a:gd name="T18" fmla="*/ 72 w 176"/>
              <a:gd name="T19" fmla="*/ 144 h 176"/>
              <a:gd name="T20" fmla="*/ 112 w 176"/>
              <a:gd name="T21" fmla="*/ 72 h 176"/>
              <a:gd name="T22" fmla="*/ 60 w 176"/>
              <a:gd name="T23" fmla="*/ 56 h 176"/>
              <a:gd name="T24" fmla="*/ 16 w 176"/>
              <a:gd name="T25" fmla="*/ 72 h 176"/>
              <a:gd name="T26" fmla="*/ 0 w 176"/>
              <a:gd name="T27" fmla="*/ 160 h 176"/>
              <a:gd name="T28" fmla="*/ 128 w 176"/>
              <a:gd name="T29" fmla="*/ 176 h 176"/>
              <a:gd name="T30" fmla="*/ 144 w 176"/>
              <a:gd name="T31" fmla="*/ 88 h 176"/>
              <a:gd name="T32" fmla="*/ 136 w 176"/>
              <a:gd name="T33" fmla="*/ 160 h 176"/>
              <a:gd name="T34" fmla="*/ 16 w 176"/>
              <a:gd name="T35" fmla="*/ 168 h 176"/>
              <a:gd name="T36" fmla="*/ 8 w 176"/>
              <a:gd name="T37" fmla="*/ 88 h 176"/>
              <a:gd name="T38" fmla="*/ 32 w 176"/>
              <a:gd name="T39" fmla="*/ 80 h 176"/>
              <a:gd name="T40" fmla="*/ 72 w 176"/>
              <a:gd name="T41" fmla="*/ 64 h 176"/>
              <a:gd name="T42" fmla="*/ 112 w 176"/>
              <a:gd name="T43" fmla="*/ 80 h 176"/>
              <a:gd name="T44" fmla="*/ 136 w 176"/>
              <a:gd name="T45" fmla="*/ 88 h 176"/>
              <a:gd name="T46" fmla="*/ 120 w 176"/>
              <a:gd name="T47" fmla="*/ 112 h 176"/>
              <a:gd name="T48" fmla="*/ 120 w 176"/>
              <a:gd name="T49" fmla="*/ 120 h 176"/>
              <a:gd name="T50" fmla="*/ 120 w 176"/>
              <a:gd name="T51" fmla="*/ 112 h 176"/>
              <a:gd name="T52" fmla="*/ 40 w 176"/>
              <a:gd name="T53" fmla="*/ 0 h 176"/>
              <a:gd name="T54" fmla="*/ 32 w 176"/>
              <a:gd name="T55" fmla="*/ 48 h 176"/>
              <a:gd name="T56" fmla="*/ 40 w 176"/>
              <a:gd name="T57" fmla="*/ 48 h 176"/>
              <a:gd name="T58" fmla="*/ 168 w 176"/>
              <a:gd name="T59" fmla="*/ 8 h 176"/>
              <a:gd name="T60" fmla="*/ 156 w 176"/>
              <a:gd name="T61" fmla="*/ 104 h 176"/>
              <a:gd name="T62" fmla="*/ 156 w 176"/>
              <a:gd name="T63" fmla="*/ 112 h 176"/>
              <a:gd name="T64" fmla="*/ 168 w 176"/>
              <a:gd name="T65" fmla="*/ 136 h 176"/>
              <a:gd name="T66" fmla="*/ 152 w 176"/>
              <a:gd name="T67" fmla="*/ 140 h 176"/>
              <a:gd name="T68" fmla="*/ 168 w 176"/>
              <a:gd name="T69" fmla="*/ 144 h 176"/>
              <a:gd name="T70" fmla="*/ 176 w 176"/>
              <a:gd name="T71" fmla="*/ 8 h 176"/>
              <a:gd name="T72" fmla="*/ 120 w 176"/>
              <a:gd name="T73" fmla="*/ 88 h 176"/>
              <a:gd name="T74" fmla="*/ 120 w 176"/>
              <a:gd name="T75" fmla="*/ 104 h 176"/>
              <a:gd name="T76" fmla="*/ 120 w 176"/>
              <a:gd name="T77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72" y="104"/>
                </a:moveTo>
                <a:cubicBezTo>
                  <a:pt x="63" y="104"/>
                  <a:pt x="56" y="111"/>
                  <a:pt x="56" y="120"/>
                </a:cubicBezTo>
                <a:cubicBezTo>
                  <a:pt x="56" y="129"/>
                  <a:pt x="63" y="136"/>
                  <a:pt x="72" y="136"/>
                </a:cubicBezTo>
                <a:cubicBezTo>
                  <a:pt x="81" y="136"/>
                  <a:pt x="88" y="129"/>
                  <a:pt x="88" y="120"/>
                </a:cubicBezTo>
                <a:cubicBezTo>
                  <a:pt x="88" y="111"/>
                  <a:pt x="81" y="104"/>
                  <a:pt x="72" y="104"/>
                </a:cubicBezTo>
                <a:moveTo>
                  <a:pt x="72" y="128"/>
                </a:moveTo>
                <a:cubicBezTo>
                  <a:pt x="68" y="128"/>
                  <a:pt x="64" y="124"/>
                  <a:pt x="64" y="120"/>
                </a:cubicBezTo>
                <a:cubicBezTo>
                  <a:pt x="64" y="116"/>
                  <a:pt x="68" y="112"/>
                  <a:pt x="72" y="112"/>
                </a:cubicBezTo>
                <a:cubicBezTo>
                  <a:pt x="76" y="112"/>
                  <a:pt x="80" y="116"/>
                  <a:pt x="80" y="120"/>
                </a:cubicBezTo>
                <a:cubicBezTo>
                  <a:pt x="80" y="124"/>
                  <a:pt x="76" y="128"/>
                  <a:pt x="72" y="128"/>
                </a:cubicBezTo>
                <a:moveTo>
                  <a:pt x="72" y="88"/>
                </a:moveTo>
                <a:cubicBezTo>
                  <a:pt x="54" y="88"/>
                  <a:pt x="40" y="102"/>
                  <a:pt x="40" y="120"/>
                </a:cubicBezTo>
                <a:cubicBezTo>
                  <a:pt x="40" y="138"/>
                  <a:pt x="54" y="152"/>
                  <a:pt x="72" y="152"/>
                </a:cubicBezTo>
                <a:cubicBezTo>
                  <a:pt x="90" y="152"/>
                  <a:pt x="104" y="138"/>
                  <a:pt x="104" y="120"/>
                </a:cubicBezTo>
                <a:cubicBezTo>
                  <a:pt x="104" y="102"/>
                  <a:pt x="90" y="88"/>
                  <a:pt x="72" y="88"/>
                </a:cubicBezTo>
                <a:moveTo>
                  <a:pt x="72" y="144"/>
                </a:moveTo>
                <a:cubicBezTo>
                  <a:pt x="59" y="144"/>
                  <a:pt x="48" y="133"/>
                  <a:pt x="48" y="120"/>
                </a:cubicBezTo>
                <a:cubicBezTo>
                  <a:pt x="48" y="107"/>
                  <a:pt x="59" y="96"/>
                  <a:pt x="72" y="96"/>
                </a:cubicBezTo>
                <a:cubicBezTo>
                  <a:pt x="85" y="96"/>
                  <a:pt x="96" y="107"/>
                  <a:pt x="96" y="120"/>
                </a:cubicBezTo>
                <a:cubicBezTo>
                  <a:pt x="96" y="133"/>
                  <a:pt x="85" y="144"/>
                  <a:pt x="72" y="144"/>
                </a:cubicBezTo>
                <a:moveTo>
                  <a:pt x="128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56"/>
                  <a:pt x="8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44" y="56"/>
                  <a:pt x="44" y="72"/>
                  <a:pt x="32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79"/>
                  <a:pt x="137" y="72"/>
                  <a:pt x="128" y="7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64"/>
                  <a:pt x="60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96" y="64"/>
                  <a:pt x="96" y="80"/>
                  <a:pt x="112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2" y="80"/>
                  <a:pt x="136" y="84"/>
                  <a:pt x="136" y="88"/>
                </a:cubicBezTo>
                <a:lnTo>
                  <a:pt x="136" y="160"/>
                </a:lnTo>
                <a:close/>
                <a:moveTo>
                  <a:pt x="120" y="112"/>
                </a:moveTo>
                <a:cubicBezTo>
                  <a:pt x="118" y="112"/>
                  <a:pt x="116" y="114"/>
                  <a:pt x="116" y="116"/>
                </a:cubicBezTo>
                <a:cubicBezTo>
                  <a:pt x="116" y="118"/>
                  <a:pt x="118" y="120"/>
                  <a:pt x="120" y="120"/>
                </a:cubicBezTo>
                <a:cubicBezTo>
                  <a:pt x="122" y="120"/>
                  <a:pt x="124" y="118"/>
                  <a:pt x="124" y="116"/>
                </a:cubicBezTo>
                <a:cubicBezTo>
                  <a:pt x="124" y="114"/>
                  <a:pt x="122" y="112"/>
                  <a:pt x="120" y="112"/>
                </a:cubicBezTo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50"/>
                  <a:pt x="34" y="52"/>
                  <a:pt x="36" y="52"/>
                </a:cubicBezTo>
                <a:cubicBezTo>
                  <a:pt x="38" y="52"/>
                  <a:pt x="40" y="50"/>
                  <a:pt x="40" y="48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56" y="104"/>
                  <a:pt x="156" y="104"/>
                  <a:pt x="156" y="104"/>
                </a:cubicBezTo>
                <a:cubicBezTo>
                  <a:pt x="154" y="104"/>
                  <a:pt x="152" y="106"/>
                  <a:pt x="152" y="108"/>
                </a:cubicBezTo>
                <a:cubicBezTo>
                  <a:pt x="152" y="110"/>
                  <a:pt x="154" y="112"/>
                  <a:pt x="156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20" y="88"/>
                </a:moveTo>
                <a:cubicBezTo>
                  <a:pt x="116" y="88"/>
                  <a:pt x="112" y="92"/>
                  <a:pt x="112" y="96"/>
                </a:cubicBezTo>
                <a:cubicBezTo>
                  <a:pt x="112" y="100"/>
                  <a:pt x="116" y="104"/>
                  <a:pt x="120" y="104"/>
                </a:cubicBezTo>
                <a:cubicBezTo>
                  <a:pt x="124" y="104"/>
                  <a:pt x="128" y="100"/>
                  <a:pt x="128" y="96"/>
                </a:cubicBezTo>
                <a:cubicBezTo>
                  <a:pt x="128" y="92"/>
                  <a:pt x="124" y="88"/>
                  <a:pt x="120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1773239" y="2265364"/>
            <a:ext cx="446087" cy="447675"/>
          </a:xfrm>
          <a:custGeom>
            <a:avLst/>
            <a:gdLst>
              <a:gd name="T0" fmla="*/ 120 w 176"/>
              <a:gd name="T1" fmla="*/ 120 h 176"/>
              <a:gd name="T2" fmla="*/ 120 w 176"/>
              <a:gd name="T3" fmla="*/ 88 h 176"/>
              <a:gd name="T4" fmla="*/ 128 w 176"/>
              <a:gd name="T5" fmla="*/ 96 h 176"/>
              <a:gd name="T6" fmla="*/ 112 w 176"/>
              <a:gd name="T7" fmla="*/ 72 h 176"/>
              <a:gd name="T8" fmla="*/ 32 w 176"/>
              <a:gd name="T9" fmla="*/ 72 h 176"/>
              <a:gd name="T10" fmla="*/ 0 w 176"/>
              <a:gd name="T11" fmla="*/ 160 h 176"/>
              <a:gd name="T12" fmla="*/ 144 w 176"/>
              <a:gd name="T13" fmla="*/ 160 h 176"/>
              <a:gd name="T14" fmla="*/ 136 w 176"/>
              <a:gd name="T15" fmla="*/ 160 h 176"/>
              <a:gd name="T16" fmla="*/ 8 w 176"/>
              <a:gd name="T17" fmla="*/ 160 h 176"/>
              <a:gd name="T18" fmla="*/ 32 w 176"/>
              <a:gd name="T19" fmla="*/ 80 h 176"/>
              <a:gd name="T20" fmla="*/ 84 w 176"/>
              <a:gd name="T21" fmla="*/ 64 h 176"/>
              <a:gd name="T22" fmla="*/ 136 w 176"/>
              <a:gd name="T23" fmla="*/ 88 h 176"/>
              <a:gd name="T24" fmla="*/ 56 w 176"/>
              <a:gd name="T25" fmla="*/ 120 h 176"/>
              <a:gd name="T26" fmla="*/ 72 w 176"/>
              <a:gd name="T27" fmla="*/ 104 h 176"/>
              <a:gd name="T28" fmla="*/ 72 w 176"/>
              <a:gd name="T29" fmla="*/ 112 h 176"/>
              <a:gd name="T30" fmla="*/ 72 w 176"/>
              <a:gd name="T31" fmla="*/ 88 h 176"/>
              <a:gd name="T32" fmla="*/ 104 w 176"/>
              <a:gd name="T33" fmla="*/ 120 h 176"/>
              <a:gd name="T34" fmla="*/ 48 w 176"/>
              <a:gd name="T35" fmla="*/ 120 h 176"/>
              <a:gd name="T36" fmla="*/ 72 w 176"/>
              <a:gd name="T37" fmla="*/ 144 h 176"/>
              <a:gd name="T38" fmla="*/ 160 w 176"/>
              <a:gd name="T39" fmla="*/ 32 h 176"/>
              <a:gd name="T40" fmla="*/ 160 w 176"/>
              <a:gd name="T41" fmla="*/ 16 h 176"/>
              <a:gd name="T42" fmla="*/ 160 w 176"/>
              <a:gd name="T43" fmla="*/ 24 h 176"/>
              <a:gd name="T44" fmla="*/ 160 w 176"/>
              <a:gd name="T45" fmla="*/ 128 h 176"/>
              <a:gd name="T46" fmla="*/ 152 w 176"/>
              <a:gd name="T47" fmla="*/ 128 h 176"/>
              <a:gd name="T48" fmla="*/ 160 w 176"/>
              <a:gd name="T49" fmla="*/ 48 h 176"/>
              <a:gd name="T50" fmla="*/ 160 w 176"/>
              <a:gd name="T51" fmla="*/ 88 h 176"/>
              <a:gd name="T52" fmla="*/ 160 w 176"/>
              <a:gd name="T53" fmla="*/ 96 h 176"/>
              <a:gd name="T54" fmla="*/ 40 w 176"/>
              <a:gd name="T55" fmla="*/ 0 h 176"/>
              <a:gd name="T56" fmla="*/ 36 w 176"/>
              <a:gd name="T57" fmla="*/ 52 h 176"/>
              <a:gd name="T58" fmla="*/ 48 w 176"/>
              <a:gd name="T59" fmla="*/ 8 h 176"/>
              <a:gd name="T60" fmla="*/ 68 w 176"/>
              <a:gd name="T61" fmla="*/ 48 h 176"/>
              <a:gd name="T62" fmla="*/ 136 w 176"/>
              <a:gd name="T63" fmla="*/ 8 h 176"/>
              <a:gd name="T64" fmla="*/ 144 w 176"/>
              <a:gd name="T65" fmla="*/ 60 h 176"/>
              <a:gd name="T66" fmla="*/ 168 w 176"/>
              <a:gd name="T67" fmla="*/ 16 h 176"/>
              <a:gd name="T68" fmla="*/ 152 w 176"/>
              <a:gd name="T69" fmla="*/ 72 h 176"/>
              <a:gd name="T70" fmla="*/ 168 w 176"/>
              <a:gd name="T71" fmla="*/ 128 h 176"/>
              <a:gd name="T72" fmla="*/ 152 w 176"/>
              <a:gd name="T73" fmla="*/ 140 h 176"/>
              <a:gd name="T74" fmla="*/ 160 w 176"/>
              <a:gd name="T75" fmla="*/ 144 h 176"/>
              <a:gd name="T76" fmla="*/ 176 w 176"/>
              <a:gd name="T77" fmla="*/ 136 h 176"/>
              <a:gd name="T78" fmla="*/ 56 w 176"/>
              <a:gd name="T79" fmla="*/ 16 h 176"/>
              <a:gd name="T80" fmla="*/ 56 w 176"/>
              <a:gd name="T81" fmla="*/ 24 h 176"/>
              <a:gd name="T82" fmla="*/ 160 w 176"/>
              <a:gd name="T83" fmla="*/ 112 h 176"/>
              <a:gd name="T84" fmla="*/ 152 w 176"/>
              <a:gd name="T85" fmla="*/ 112 h 176"/>
              <a:gd name="T86" fmla="*/ 56 w 176"/>
              <a:gd name="T87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76">
                <a:moveTo>
                  <a:pt x="120" y="112"/>
                </a:moveTo>
                <a:cubicBezTo>
                  <a:pt x="118" y="112"/>
                  <a:pt x="116" y="114"/>
                  <a:pt x="116" y="116"/>
                </a:cubicBezTo>
                <a:cubicBezTo>
                  <a:pt x="116" y="118"/>
                  <a:pt x="118" y="120"/>
                  <a:pt x="120" y="120"/>
                </a:cubicBezTo>
                <a:cubicBezTo>
                  <a:pt x="122" y="120"/>
                  <a:pt x="124" y="118"/>
                  <a:pt x="124" y="116"/>
                </a:cubicBezTo>
                <a:cubicBezTo>
                  <a:pt x="124" y="114"/>
                  <a:pt x="122" y="112"/>
                  <a:pt x="120" y="112"/>
                </a:cubicBezTo>
                <a:moveTo>
                  <a:pt x="120" y="88"/>
                </a:moveTo>
                <a:cubicBezTo>
                  <a:pt x="116" y="88"/>
                  <a:pt x="112" y="92"/>
                  <a:pt x="112" y="96"/>
                </a:cubicBezTo>
                <a:cubicBezTo>
                  <a:pt x="112" y="100"/>
                  <a:pt x="116" y="104"/>
                  <a:pt x="120" y="104"/>
                </a:cubicBezTo>
                <a:cubicBezTo>
                  <a:pt x="124" y="104"/>
                  <a:pt x="128" y="100"/>
                  <a:pt x="128" y="96"/>
                </a:cubicBezTo>
                <a:cubicBezTo>
                  <a:pt x="128" y="92"/>
                  <a:pt x="124" y="88"/>
                  <a:pt x="120" y="88"/>
                </a:cubicBezTo>
                <a:moveTo>
                  <a:pt x="128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56"/>
                  <a:pt x="8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44" y="56"/>
                  <a:pt x="44" y="72"/>
                  <a:pt x="32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79"/>
                  <a:pt x="137" y="72"/>
                  <a:pt x="128" y="7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64"/>
                  <a:pt x="60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96" y="64"/>
                  <a:pt x="96" y="80"/>
                  <a:pt x="112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2" y="80"/>
                  <a:pt x="136" y="84"/>
                  <a:pt x="136" y="88"/>
                </a:cubicBezTo>
                <a:lnTo>
                  <a:pt x="136" y="160"/>
                </a:lnTo>
                <a:close/>
                <a:moveTo>
                  <a:pt x="72" y="104"/>
                </a:moveTo>
                <a:cubicBezTo>
                  <a:pt x="63" y="104"/>
                  <a:pt x="56" y="111"/>
                  <a:pt x="56" y="120"/>
                </a:cubicBezTo>
                <a:cubicBezTo>
                  <a:pt x="56" y="129"/>
                  <a:pt x="63" y="136"/>
                  <a:pt x="72" y="136"/>
                </a:cubicBezTo>
                <a:cubicBezTo>
                  <a:pt x="81" y="136"/>
                  <a:pt x="88" y="129"/>
                  <a:pt x="88" y="120"/>
                </a:cubicBezTo>
                <a:cubicBezTo>
                  <a:pt x="88" y="111"/>
                  <a:pt x="81" y="104"/>
                  <a:pt x="72" y="104"/>
                </a:cubicBezTo>
                <a:moveTo>
                  <a:pt x="72" y="128"/>
                </a:moveTo>
                <a:cubicBezTo>
                  <a:pt x="68" y="128"/>
                  <a:pt x="64" y="124"/>
                  <a:pt x="64" y="120"/>
                </a:cubicBezTo>
                <a:cubicBezTo>
                  <a:pt x="64" y="116"/>
                  <a:pt x="68" y="112"/>
                  <a:pt x="72" y="112"/>
                </a:cubicBezTo>
                <a:cubicBezTo>
                  <a:pt x="76" y="112"/>
                  <a:pt x="80" y="116"/>
                  <a:pt x="80" y="120"/>
                </a:cubicBezTo>
                <a:cubicBezTo>
                  <a:pt x="80" y="124"/>
                  <a:pt x="76" y="128"/>
                  <a:pt x="72" y="128"/>
                </a:cubicBezTo>
                <a:moveTo>
                  <a:pt x="72" y="88"/>
                </a:moveTo>
                <a:cubicBezTo>
                  <a:pt x="54" y="88"/>
                  <a:pt x="40" y="102"/>
                  <a:pt x="40" y="120"/>
                </a:cubicBezTo>
                <a:cubicBezTo>
                  <a:pt x="40" y="138"/>
                  <a:pt x="54" y="152"/>
                  <a:pt x="72" y="152"/>
                </a:cubicBezTo>
                <a:cubicBezTo>
                  <a:pt x="90" y="152"/>
                  <a:pt x="104" y="138"/>
                  <a:pt x="104" y="120"/>
                </a:cubicBezTo>
                <a:cubicBezTo>
                  <a:pt x="104" y="102"/>
                  <a:pt x="90" y="88"/>
                  <a:pt x="72" y="88"/>
                </a:cubicBezTo>
                <a:moveTo>
                  <a:pt x="72" y="144"/>
                </a:moveTo>
                <a:cubicBezTo>
                  <a:pt x="59" y="144"/>
                  <a:pt x="48" y="133"/>
                  <a:pt x="48" y="120"/>
                </a:cubicBezTo>
                <a:cubicBezTo>
                  <a:pt x="48" y="107"/>
                  <a:pt x="59" y="96"/>
                  <a:pt x="72" y="96"/>
                </a:cubicBezTo>
                <a:cubicBezTo>
                  <a:pt x="85" y="96"/>
                  <a:pt x="96" y="107"/>
                  <a:pt x="96" y="120"/>
                </a:cubicBezTo>
                <a:cubicBezTo>
                  <a:pt x="96" y="133"/>
                  <a:pt x="85" y="144"/>
                  <a:pt x="72" y="144"/>
                </a:cubicBezTo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60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"/>
                </a:lnTo>
                <a:close/>
                <a:moveTo>
                  <a:pt x="152" y="128"/>
                </a:moveTo>
                <a:cubicBezTo>
                  <a:pt x="160" y="128"/>
                  <a:pt x="160" y="128"/>
                  <a:pt x="160" y="128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52" y="120"/>
                  <a:pt x="152" y="120"/>
                  <a:pt x="152" y="120"/>
                </a:cubicBezTo>
                <a:lnTo>
                  <a:pt x="152" y="128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88"/>
                </a:moveTo>
                <a:cubicBezTo>
                  <a:pt x="152" y="88"/>
                  <a:pt x="152" y="88"/>
                  <a:pt x="152" y="88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88"/>
                </a:ln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50"/>
                  <a:pt x="34" y="52"/>
                  <a:pt x="36" y="52"/>
                </a:cubicBezTo>
                <a:cubicBezTo>
                  <a:pt x="38" y="52"/>
                  <a:pt x="40" y="50"/>
                  <a:pt x="40" y="48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6" y="48"/>
                  <a:pt x="68" y="48"/>
                </a:cubicBezTo>
                <a:cubicBezTo>
                  <a:pt x="70" y="48"/>
                  <a:pt x="72" y="46"/>
                  <a:pt x="72" y="44"/>
                </a:cubicBezTo>
                <a:cubicBezTo>
                  <a:pt x="72" y="8"/>
                  <a:pt x="72" y="8"/>
                  <a:pt x="72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62"/>
                  <a:pt x="138" y="64"/>
                  <a:pt x="140" y="64"/>
                </a:cubicBezTo>
                <a:cubicBezTo>
                  <a:pt x="142" y="64"/>
                  <a:pt x="144" y="62"/>
                  <a:pt x="144" y="60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56" y="68"/>
                  <a:pt x="156" y="68"/>
                  <a:pt x="156" y="68"/>
                </a:cubicBezTo>
                <a:cubicBezTo>
                  <a:pt x="154" y="68"/>
                  <a:pt x="152" y="70"/>
                  <a:pt x="152" y="72"/>
                </a:cubicBezTo>
                <a:cubicBezTo>
                  <a:pt x="152" y="74"/>
                  <a:pt x="154" y="76"/>
                  <a:pt x="156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56" y="144"/>
                  <a:pt x="156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56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8" y="24"/>
                  <a:pt x="48" y="24"/>
                  <a:pt x="48" y="24"/>
                </a:cubicBezTo>
                <a:cubicBezTo>
                  <a:pt x="56" y="24"/>
                  <a:pt x="56" y="24"/>
                  <a:pt x="56" y="24"/>
                </a:cubicBezTo>
                <a:lnTo>
                  <a:pt x="56" y="16"/>
                </a:lnTo>
                <a:close/>
                <a:moveTo>
                  <a:pt x="152" y="112"/>
                </a:moveTo>
                <a:cubicBezTo>
                  <a:pt x="160" y="112"/>
                  <a:pt x="160" y="112"/>
                  <a:pt x="160" y="112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52" y="104"/>
                  <a:pt x="152" y="104"/>
                  <a:pt x="152" y="104"/>
                </a:cubicBezTo>
                <a:lnTo>
                  <a:pt x="152" y="112"/>
                </a:lnTo>
                <a:close/>
                <a:moveTo>
                  <a:pt x="48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32"/>
                  <a:pt x="56" y="32"/>
                  <a:pt x="5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2625726" y="2265364"/>
            <a:ext cx="447675" cy="447675"/>
          </a:xfrm>
          <a:custGeom>
            <a:avLst/>
            <a:gdLst>
              <a:gd name="T0" fmla="*/ 56 w 176"/>
              <a:gd name="T1" fmla="*/ 120 h 176"/>
              <a:gd name="T2" fmla="*/ 120 w 176"/>
              <a:gd name="T3" fmla="*/ 120 h 176"/>
              <a:gd name="T4" fmla="*/ 88 w 176"/>
              <a:gd name="T5" fmla="*/ 144 h 176"/>
              <a:gd name="T6" fmla="*/ 88 w 176"/>
              <a:gd name="T7" fmla="*/ 96 h 176"/>
              <a:gd name="T8" fmla="*/ 88 w 176"/>
              <a:gd name="T9" fmla="*/ 144 h 176"/>
              <a:gd name="T10" fmla="*/ 8 w 176"/>
              <a:gd name="T11" fmla="*/ 0 h 176"/>
              <a:gd name="T12" fmla="*/ 0 w 176"/>
              <a:gd name="T13" fmla="*/ 128 h 176"/>
              <a:gd name="T14" fmla="*/ 16 w 176"/>
              <a:gd name="T15" fmla="*/ 136 h 176"/>
              <a:gd name="T16" fmla="*/ 32 w 176"/>
              <a:gd name="T17" fmla="*/ 176 h 176"/>
              <a:gd name="T18" fmla="*/ 160 w 176"/>
              <a:gd name="T19" fmla="*/ 160 h 176"/>
              <a:gd name="T20" fmla="*/ 168 w 176"/>
              <a:gd name="T21" fmla="*/ 136 h 176"/>
              <a:gd name="T22" fmla="*/ 176 w 176"/>
              <a:gd name="T23" fmla="*/ 8 h 176"/>
              <a:gd name="T24" fmla="*/ 152 w 176"/>
              <a:gd name="T25" fmla="*/ 160 h 176"/>
              <a:gd name="T26" fmla="*/ 32 w 176"/>
              <a:gd name="T27" fmla="*/ 168 h 176"/>
              <a:gd name="T28" fmla="*/ 24 w 176"/>
              <a:gd name="T29" fmla="*/ 88 h 176"/>
              <a:gd name="T30" fmla="*/ 48 w 176"/>
              <a:gd name="T31" fmla="*/ 80 h 176"/>
              <a:gd name="T32" fmla="*/ 88 w 176"/>
              <a:gd name="T33" fmla="*/ 64 h 176"/>
              <a:gd name="T34" fmla="*/ 128 w 176"/>
              <a:gd name="T35" fmla="*/ 80 h 176"/>
              <a:gd name="T36" fmla="*/ 152 w 176"/>
              <a:gd name="T37" fmla="*/ 88 h 176"/>
              <a:gd name="T38" fmla="*/ 168 w 176"/>
              <a:gd name="T39" fmla="*/ 128 h 176"/>
              <a:gd name="T40" fmla="*/ 160 w 176"/>
              <a:gd name="T41" fmla="*/ 88 h 176"/>
              <a:gd name="T42" fmla="*/ 128 w 176"/>
              <a:gd name="T43" fmla="*/ 72 h 176"/>
              <a:gd name="T44" fmla="*/ 76 w 176"/>
              <a:gd name="T45" fmla="*/ 56 h 176"/>
              <a:gd name="T46" fmla="*/ 32 w 176"/>
              <a:gd name="T47" fmla="*/ 72 h 176"/>
              <a:gd name="T48" fmla="*/ 16 w 176"/>
              <a:gd name="T49" fmla="*/ 128 h 176"/>
              <a:gd name="T50" fmla="*/ 8 w 176"/>
              <a:gd name="T51" fmla="*/ 8 h 176"/>
              <a:gd name="T52" fmla="*/ 168 w 176"/>
              <a:gd name="T53" fmla="*/ 128 h 176"/>
              <a:gd name="T54" fmla="*/ 36 w 176"/>
              <a:gd name="T55" fmla="*/ 64 h 176"/>
              <a:gd name="T56" fmla="*/ 39 w 176"/>
              <a:gd name="T57" fmla="*/ 57 h 176"/>
              <a:gd name="T58" fmla="*/ 60 w 176"/>
              <a:gd name="T59" fmla="*/ 48 h 176"/>
              <a:gd name="T60" fmla="*/ 60 w 176"/>
              <a:gd name="T61" fmla="*/ 40 h 176"/>
              <a:gd name="T62" fmla="*/ 39 w 176"/>
              <a:gd name="T63" fmla="*/ 31 h 176"/>
              <a:gd name="T64" fmla="*/ 36 w 176"/>
              <a:gd name="T65" fmla="*/ 24 h 176"/>
              <a:gd name="T66" fmla="*/ 17 w 176"/>
              <a:gd name="T67" fmla="*/ 41 h 176"/>
              <a:gd name="T68" fmla="*/ 17 w 176"/>
              <a:gd name="T69" fmla="*/ 47 h 176"/>
              <a:gd name="T70" fmla="*/ 88 w 176"/>
              <a:gd name="T71" fmla="*/ 104 h 176"/>
              <a:gd name="T72" fmla="*/ 88 w 176"/>
              <a:gd name="T73" fmla="*/ 136 h 176"/>
              <a:gd name="T74" fmla="*/ 88 w 176"/>
              <a:gd name="T75" fmla="*/ 104 h 176"/>
              <a:gd name="T76" fmla="*/ 80 w 176"/>
              <a:gd name="T77" fmla="*/ 120 h 176"/>
              <a:gd name="T78" fmla="*/ 96 w 176"/>
              <a:gd name="T79" fmla="*/ 120 h 176"/>
              <a:gd name="T80" fmla="*/ 116 w 176"/>
              <a:gd name="T81" fmla="*/ 48 h 176"/>
              <a:gd name="T82" fmla="*/ 137 w 176"/>
              <a:gd name="T83" fmla="*/ 57 h 176"/>
              <a:gd name="T84" fmla="*/ 140 w 176"/>
              <a:gd name="T85" fmla="*/ 64 h 176"/>
              <a:gd name="T86" fmla="*/ 159 w 176"/>
              <a:gd name="T87" fmla="*/ 47 h 176"/>
              <a:gd name="T88" fmla="*/ 159 w 176"/>
              <a:gd name="T89" fmla="*/ 41 h 176"/>
              <a:gd name="T90" fmla="*/ 140 w 176"/>
              <a:gd name="T91" fmla="*/ 24 h 176"/>
              <a:gd name="T92" fmla="*/ 137 w 176"/>
              <a:gd name="T93" fmla="*/ 31 h 176"/>
              <a:gd name="T94" fmla="*/ 116 w 176"/>
              <a:gd name="T95" fmla="*/ 40 h 176"/>
              <a:gd name="T96" fmla="*/ 116 w 176"/>
              <a:gd name="T97" fmla="*/ 48 h 176"/>
              <a:gd name="T98" fmla="*/ 128 w 176"/>
              <a:gd name="T99" fmla="*/ 96 h 176"/>
              <a:gd name="T100" fmla="*/ 144 w 176"/>
              <a:gd name="T101" fmla="*/ 96 h 176"/>
              <a:gd name="T102" fmla="*/ 136 w 176"/>
              <a:gd name="T103" fmla="*/ 112 h 176"/>
              <a:gd name="T104" fmla="*/ 136 w 176"/>
              <a:gd name="T105" fmla="*/ 120 h 176"/>
              <a:gd name="T106" fmla="*/ 136 w 176"/>
              <a:gd name="T107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76">
                <a:moveTo>
                  <a:pt x="88" y="88"/>
                </a:moveTo>
                <a:cubicBezTo>
                  <a:pt x="70" y="88"/>
                  <a:pt x="56" y="102"/>
                  <a:pt x="56" y="120"/>
                </a:cubicBezTo>
                <a:cubicBezTo>
                  <a:pt x="56" y="138"/>
                  <a:pt x="70" y="152"/>
                  <a:pt x="88" y="152"/>
                </a:cubicBezTo>
                <a:cubicBezTo>
                  <a:pt x="106" y="152"/>
                  <a:pt x="120" y="138"/>
                  <a:pt x="120" y="120"/>
                </a:cubicBezTo>
                <a:cubicBezTo>
                  <a:pt x="120" y="102"/>
                  <a:pt x="106" y="88"/>
                  <a:pt x="88" y="88"/>
                </a:cubicBezTo>
                <a:moveTo>
                  <a:pt x="88" y="144"/>
                </a:moveTo>
                <a:cubicBezTo>
                  <a:pt x="75" y="144"/>
                  <a:pt x="64" y="133"/>
                  <a:pt x="64" y="120"/>
                </a:cubicBezTo>
                <a:cubicBezTo>
                  <a:pt x="64" y="107"/>
                  <a:pt x="75" y="96"/>
                  <a:pt x="88" y="96"/>
                </a:cubicBezTo>
                <a:cubicBezTo>
                  <a:pt x="101" y="96"/>
                  <a:pt x="112" y="107"/>
                  <a:pt x="112" y="120"/>
                </a:cubicBezTo>
                <a:cubicBezTo>
                  <a:pt x="112" y="133"/>
                  <a:pt x="101" y="144"/>
                  <a:pt x="88" y="144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9"/>
                  <a:pt x="23" y="176"/>
                  <a:pt x="32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72" y="136"/>
                  <a:pt x="176" y="132"/>
                  <a:pt x="176" y="12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52" y="160"/>
                </a:moveTo>
                <a:cubicBezTo>
                  <a:pt x="152" y="164"/>
                  <a:pt x="148" y="168"/>
                  <a:pt x="144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28" y="168"/>
                  <a:pt x="24" y="164"/>
                  <a:pt x="24" y="16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4"/>
                  <a:pt x="28" y="80"/>
                  <a:pt x="32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64" y="80"/>
                  <a:pt x="64" y="64"/>
                  <a:pt x="76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12" y="64"/>
                  <a:pt x="112" y="80"/>
                  <a:pt x="128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8" y="80"/>
                  <a:pt x="152" y="84"/>
                  <a:pt x="152" y="88"/>
                </a:cubicBezTo>
                <a:lnTo>
                  <a:pt x="152" y="160"/>
                </a:lnTo>
                <a:close/>
                <a:moveTo>
                  <a:pt x="168" y="128"/>
                </a:moveTo>
                <a:cubicBezTo>
                  <a:pt x="160" y="128"/>
                  <a:pt x="160" y="128"/>
                  <a:pt x="160" y="12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0" y="79"/>
                  <a:pt x="153" y="72"/>
                  <a:pt x="144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16" y="72"/>
                  <a:pt x="116" y="56"/>
                  <a:pt x="100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60" y="56"/>
                  <a:pt x="60" y="72"/>
                  <a:pt x="48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23" y="72"/>
                  <a:pt x="16" y="79"/>
                  <a:pt x="16" y="8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8"/>
                </a:lnTo>
                <a:close/>
                <a:moveTo>
                  <a:pt x="33" y="63"/>
                </a:moveTo>
                <a:cubicBezTo>
                  <a:pt x="34" y="64"/>
                  <a:pt x="35" y="64"/>
                  <a:pt x="36" y="64"/>
                </a:cubicBezTo>
                <a:cubicBezTo>
                  <a:pt x="38" y="64"/>
                  <a:pt x="40" y="62"/>
                  <a:pt x="40" y="60"/>
                </a:cubicBezTo>
                <a:cubicBezTo>
                  <a:pt x="40" y="59"/>
                  <a:pt x="40" y="58"/>
                  <a:pt x="39" y="57"/>
                </a:cubicBezTo>
                <a:cubicBezTo>
                  <a:pt x="30" y="48"/>
                  <a:pt x="30" y="48"/>
                  <a:pt x="3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9" y="31"/>
                  <a:pt x="39" y="31"/>
                  <a:pt x="39" y="31"/>
                </a:cubicBezTo>
                <a:cubicBezTo>
                  <a:pt x="40" y="30"/>
                  <a:pt x="40" y="29"/>
                  <a:pt x="40" y="28"/>
                </a:cubicBezTo>
                <a:cubicBezTo>
                  <a:pt x="40" y="26"/>
                  <a:pt x="38" y="24"/>
                  <a:pt x="36" y="24"/>
                </a:cubicBezTo>
                <a:cubicBezTo>
                  <a:pt x="35" y="24"/>
                  <a:pt x="34" y="24"/>
                  <a:pt x="33" y="25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2"/>
                  <a:pt x="16" y="43"/>
                  <a:pt x="16" y="44"/>
                </a:cubicBezTo>
                <a:cubicBezTo>
                  <a:pt x="16" y="45"/>
                  <a:pt x="16" y="46"/>
                  <a:pt x="17" y="47"/>
                </a:cubicBezTo>
                <a:lnTo>
                  <a:pt x="33" y="63"/>
                </a:lnTo>
                <a:close/>
                <a:moveTo>
                  <a:pt x="88" y="104"/>
                </a:moveTo>
                <a:cubicBezTo>
                  <a:pt x="79" y="104"/>
                  <a:pt x="72" y="111"/>
                  <a:pt x="72" y="120"/>
                </a:cubicBezTo>
                <a:cubicBezTo>
                  <a:pt x="72" y="129"/>
                  <a:pt x="79" y="136"/>
                  <a:pt x="88" y="136"/>
                </a:cubicBezTo>
                <a:cubicBezTo>
                  <a:pt x="97" y="136"/>
                  <a:pt x="104" y="129"/>
                  <a:pt x="104" y="120"/>
                </a:cubicBezTo>
                <a:cubicBezTo>
                  <a:pt x="104" y="111"/>
                  <a:pt x="97" y="104"/>
                  <a:pt x="88" y="104"/>
                </a:cubicBezTo>
                <a:moveTo>
                  <a:pt x="88" y="128"/>
                </a:moveTo>
                <a:cubicBezTo>
                  <a:pt x="84" y="128"/>
                  <a:pt x="80" y="124"/>
                  <a:pt x="80" y="120"/>
                </a:cubicBezTo>
                <a:cubicBezTo>
                  <a:pt x="80" y="116"/>
                  <a:pt x="84" y="112"/>
                  <a:pt x="88" y="112"/>
                </a:cubicBezTo>
                <a:cubicBezTo>
                  <a:pt x="92" y="112"/>
                  <a:pt x="96" y="116"/>
                  <a:pt x="96" y="120"/>
                </a:cubicBezTo>
                <a:cubicBezTo>
                  <a:pt x="96" y="124"/>
                  <a:pt x="92" y="128"/>
                  <a:pt x="88" y="128"/>
                </a:cubicBezTo>
                <a:moveTo>
                  <a:pt x="116" y="48"/>
                </a:moveTo>
                <a:cubicBezTo>
                  <a:pt x="146" y="48"/>
                  <a:pt x="146" y="48"/>
                  <a:pt x="146" y="48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6" y="58"/>
                  <a:pt x="136" y="59"/>
                  <a:pt x="136" y="60"/>
                </a:cubicBezTo>
                <a:cubicBezTo>
                  <a:pt x="136" y="62"/>
                  <a:pt x="138" y="64"/>
                  <a:pt x="140" y="64"/>
                </a:cubicBezTo>
                <a:cubicBezTo>
                  <a:pt x="141" y="64"/>
                  <a:pt x="142" y="64"/>
                  <a:pt x="143" y="63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60" y="46"/>
                  <a:pt x="160" y="45"/>
                  <a:pt x="160" y="44"/>
                </a:cubicBezTo>
                <a:cubicBezTo>
                  <a:pt x="160" y="43"/>
                  <a:pt x="160" y="42"/>
                  <a:pt x="159" y="41"/>
                </a:cubicBezTo>
                <a:cubicBezTo>
                  <a:pt x="143" y="25"/>
                  <a:pt x="143" y="25"/>
                  <a:pt x="143" y="25"/>
                </a:cubicBezTo>
                <a:cubicBezTo>
                  <a:pt x="142" y="24"/>
                  <a:pt x="141" y="24"/>
                  <a:pt x="140" y="24"/>
                </a:cubicBezTo>
                <a:cubicBezTo>
                  <a:pt x="138" y="24"/>
                  <a:pt x="136" y="26"/>
                  <a:pt x="136" y="28"/>
                </a:cubicBezTo>
                <a:cubicBezTo>
                  <a:pt x="136" y="29"/>
                  <a:pt x="136" y="30"/>
                  <a:pt x="137" y="31"/>
                </a:cubicBezTo>
                <a:cubicBezTo>
                  <a:pt x="146" y="40"/>
                  <a:pt x="146" y="40"/>
                  <a:pt x="146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46"/>
                  <a:pt x="114" y="48"/>
                  <a:pt x="116" y="48"/>
                </a:cubicBezTo>
                <a:moveTo>
                  <a:pt x="136" y="88"/>
                </a:moveTo>
                <a:cubicBezTo>
                  <a:pt x="132" y="88"/>
                  <a:pt x="128" y="92"/>
                  <a:pt x="128" y="96"/>
                </a:cubicBezTo>
                <a:cubicBezTo>
                  <a:pt x="128" y="100"/>
                  <a:pt x="132" y="104"/>
                  <a:pt x="136" y="104"/>
                </a:cubicBezTo>
                <a:cubicBezTo>
                  <a:pt x="140" y="104"/>
                  <a:pt x="144" y="100"/>
                  <a:pt x="144" y="96"/>
                </a:cubicBezTo>
                <a:cubicBezTo>
                  <a:pt x="144" y="92"/>
                  <a:pt x="140" y="88"/>
                  <a:pt x="136" y="88"/>
                </a:cubicBezTo>
                <a:moveTo>
                  <a:pt x="136" y="112"/>
                </a:moveTo>
                <a:cubicBezTo>
                  <a:pt x="134" y="112"/>
                  <a:pt x="132" y="114"/>
                  <a:pt x="132" y="116"/>
                </a:cubicBezTo>
                <a:cubicBezTo>
                  <a:pt x="132" y="118"/>
                  <a:pt x="134" y="120"/>
                  <a:pt x="136" y="120"/>
                </a:cubicBezTo>
                <a:cubicBezTo>
                  <a:pt x="138" y="120"/>
                  <a:pt x="140" y="118"/>
                  <a:pt x="140" y="116"/>
                </a:cubicBezTo>
                <a:cubicBezTo>
                  <a:pt x="140" y="114"/>
                  <a:pt x="138" y="112"/>
                  <a:pt x="136" y="1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3479801" y="2265364"/>
            <a:ext cx="447675" cy="447675"/>
          </a:xfrm>
          <a:custGeom>
            <a:avLst/>
            <a:gdLst>
              <a:gd name="T0" fmla="*/ 40 w 176"/>
              <a:gd name="T1" fmla="*/ 120 h 176"/>
              <a:gd name="T2" fmla="*/ 104 w 176"/>
              <a:gd name="T3" fmla="*/ 120 h 176"/>
              <a:gd name="T4" fmla="*/ 72 w 176"/>
              <a:gd name="T5" fmla="*/ 144 h 176"/>
              <a:gd name="T6" fmla="*/ 72 w 176"/>
              <a:gd name="T7" fmla="*/ 96 h 176"/>
              <a:gd name="T8" fmla="*/ 72 w 176"/>
              <a:gd name="T9" fmla="*/ 144 h 176"/>
              <a:gd name="T10" fmla="*/ 116 w 176"/>
              <a:gd name="T11" fmla="*/ 116 h 176"/>
              <a:gd name="T12" fmla="*/ 124 w 176"/>
              <a:gd name="T13" fmla="*/ 116 h 176"/>
              <a:gd name="T14" fmla="*/ 120 w 176"/>
              <a:gd name="T15" fmla="*/ 88 h 176"/>
              <a:gd name="T16" fmla="*/ 120 w 176"/>
              <a:gd name="T17" fmla="*/ 104 h 176"/>
              <a:gd name="T18" fmla="*/ 120 w 176"/>
              <a:gd name="T19" fmla="*/ 88 h 176"/>
              <a:gd name="T20" fmla="*/ 56 w 176"/>
              <a:gd name="T21" fmla="*/ 120 h 176"/>
              <a:gd name="T22" fmla="*/ 88 w 176"/>
              <a:gd name="T23" fmla="*/ 120 h 176"/>
              <a:gd name="T24" fmla="*/ 72 w 176"/>
              <a:gd name="T25" fmla="*/ 128 h 176"/>
              <a:gd name="T26" fmla="*/ 72 w 176"/>
              <a:gd name="T27" fmla="*/ 112 h 176"/>
              <a:gd name="T28" fmla="*/ 72 w 176"/>
              <a:gd name="T29" fmla="*/ 128 h 176"/>
              <a:gd name="T30" fmla="*/ 152 w 176"/>
              <a:gd name="T31" fmla="*/ 56 h 176"/>
              <a:gd name="T32" fmla="*/ 152 w 176"/>
              <a:gd name="T33" fmla="*/ 64 h 176"/>
              <a:gd name="T34" fmla="*/ 160 w 176"/>
              <a:gd name="T35" fmla="*/ 40 h 176"/>
              <a:gd name="T36" fmla="*/ 144 w 176"/>
              <a:gd name="T37" fmla="*/ 40 h 176"/>
              <a:gd name="T38" fmla="*/ 160 w 176"/>
              <a:gd name="T39" fmla="*/ 40 h 176"/>
              <a:gd name="T40" fmla="*/ 112 w 176"/>
              <a:gd name="T41" fmla="*/ 72 h 176"/>
              <a:gd name="T42" fmla="*/ 60 w 176"/>
              <a:gd name="T43" fmla="*/ 56 h 176"/>
              <a:gd name="T44" fmla="*/ 16 w 176"/>
              <a:gd name="T45" fmla="*/ 72 h 176"/>
              <a:gd name="T46" fmla="*/ 0 w 176"/>
              <a:gd name="T47" fmla="*/ 160 h 176"/>
              <a:gd name="T48" fmla="*/ 128 w 176"/>
              <a:gd name="T49" fmla="*/ 176 h 176"/>
              <a:gd name="T50" fmla="*/ 144 w 176"/>
              <a:gd name="T51" fmla="*/ 88 h 176"/>
              <a:gd name="T52" fmla="*/ 136 w 176"/>
              <a:gd name="T53" fmla="*/ 160 h 176"/>
              <a:gd name="T54" fmla="*/ 16 w 176"/>
              <a:gd name="T55" fmla="*/ 168 h 176"/>
              <a:gd name="T56" fmla="*/ 8 w 176"/>
              <a:gd name="T57" fmla="*/ 88 h 176"/>
              <a:gd name="T58" fmla="*/ 32 w 176"/>
              <a:gd name="T59" fmla="*/ 80 h 176"/>
              <a:gd name="T60" fmla="*/ 72 w 176"/>
              <a:gd name="T61" fmla="*/ 64 h 176"/>
              <a:gd name="T62" fmla="*/ 112 w 176"/>
              <a:gd name="T63" fmla="*/ 80 h 176"/>
              <a:gd name="T64" fmla="*/ 136 w 176"/>
              <a:gd name="T65" fmla="*/ 88 h 176"/>
              <a:gd name="T66" fmla="*/ 160 w 176"/>
              <a:gd name="T67" fmla="*/ 16 h 176"/>
              <a:gd name="T68" fmla="*/ 116 w 176"/>
              <a:gd name="T69" fmla="*/ 0 h 176"/>
              <a:gd name="T70" fmla="*/ 64 w 176"/>
              <a:gd name="T71" fmla="*/ 16 h 176"/>
              <a:gd name="T72" fmla="*/ 32 w 176"/>
              <a:gd name="T73" fmla="*/ 32 h 176"/>
              <a:gd name="T74" fmla="*/ 38 w 176"/>
              <a:gd name="T75" fmla="*/ 60 h 176"/>
              <a:gd name="T76" fmla="*/ 40 w 176"/>
              <a:gd name="T77" fmla="*/ 32 h 176"/>
              <a:gd name="T78" fmla="*/ 64 w 176"/>
              <a:gd name="T79" fmla="*/ 24 h 176"/>
              <a:gd name="T80" fmla="*/ 104 w 176"/>
              <a:gd name="T81" fmla="*/ 8 h 176"/>
              <a:gd name="T82" fmla="*/ 144 w 176"/>
              <a:gd name="T83" fmla="*/ 24 h 176"/>
              <a:gd name="T84" fmla="*/ 168 w 176"/>
              <a:gd name="T85" fmla="*/ 32 h 176"/>
              <a:gd name="T86" fmla="*/ 160 w 176"/>
              <a:gd name="T87" fmla="*/ 112 h 176"/>
              <a:gd name="T88" fmla="*/ 152 w 176"/>
              <a:gd name="T89" fmla="*/ 120 h 176"/>
              <a:gd name="T90" fmla="*/ 176 w 176"/>
              <a:gd name="T91" fmla="*/ 104 h 176"/>
              <a:gd name="T92" fmla="*/ 160 w 176"/>
              <a:gd name="T93" fmla="*/ 16 h 176"/>
              <a:gd name="T94" fmla="*/ 103 w 176"/>
              <a:gd name="T95" fmla="*/ 56 h 176"/>
              <a:gd name="T96" fmla="*/ 112 w 176"/>
              <a:gd name="T97" fmla="*/ 64 h 176"/>
              <a:gd name="T98" fmla="*/ 104 w 176"/>
              <a:gd name="T99" fmla="*/ 48 h 176"/>
              <a:gd name="T100" fmla="*/ 128 w 176"/>
              <a:gd name="T101" fmla="*/ 64 h 176"/>
              <a:gd name="T102" fmla="*/ 136 w 176"/>
              <a:gd name="T103" fmla="*/ 64 h 176"/>
              <a:gd name="T104" fmla="*/ 76 w 176"/>
              <a:gd name="T105" fmla="*/ 48 h 176"/>
              <a:gd name="T106" fmla="*/ 86 w 176"/>
              <a:gd name="T107" fmla="*/ 48 h 176"/>
              <a:gd name="T108" fmla="*/ 128 w 176"/>
              <a:gd name="T109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72" y="88"/>
                </a:moveTo>
                <a:cubicBezTo>
                  <a:pt x="54" y="88"/>
                  <a:pt x="40" y="102"/>
                  <a:pt x="40" y="120"/>
                </a:cubicBezTo>
                <a:cubicBezTo>
                  <a:pt x="40" y="138"/>
                  <a:pt x="54" y="152"/>
                  <a:pt x="72" y="152"/>
                </a:cubicBezTo>
                <a:cubicBezTo>
                  <a:pt x="90" y="152"/>
                  <a:pt x="104" y="138"/>
                  <a:pt x="104" y="120"/>
                </a:cubicBezTo>
                <a:cubicBezTo>
                  <a:pt x="104" y="102"/>
                  <a:pt x="90" y="88"/>
                  <a:pt x="72" y="88"/>
                </a:cubicBezTo>
                <a:moveTo>
                  <a:pt x="72" y="144"/>
                </a:moveTo>
                <a:cubicBezTo>
                  <a:pt x="59" y="144"/>
                  <a:pt x="48" y="133"/>
                  <a:pt x="48" y="120"/>
                </a:cubicBezTo>
                <a:cubicBezTo>
                  <a:pt x="48" y="107"/>
                  <a:pt x="59" y="96"/>
                  <a:pt x="72" y="96"/>
                </a:cubicBezTo>
                <a:cubicBezTo>
                  <a:pt x="85" y="96"/>
                  <a:pt x="96" y="107"/>
                  <a:pt x="96" y="120"/>
                </a:cubicBezTo>
                <a:cubicBezTo>
                  <a:pt x="96" y="133"/>
                  <a:pt x="85" y="144"/>
                  <a:pt x="72" y="144"/>
                </a:cubicBezTo>
                <a:moveTo>
                  <a:pt x="120" y="112"/>
                </a:moveTo>
                <a:cubicBezTo>
                  <a:pt x="118" y="112"/>
                  <a:pt x="116" y="114"/>
                  <a:pt x="116" y="116"/>
                </a:cubicBezTo>
                <a:cubicBezTo>
                  <a:pt x="116" y="118"/>
                  <a:pt x="118" y="120"/>
                  <a:pt x="120" y="120"/>
                </a:cubicBezTo>
                <a:cubicBezTo>
                  <a:pt x="122" y="120"/>
                  <a:pt x="124" y="118"/>
                  <a:pt x="124" y="116"/>
                </a:cubicBezTo>
                <a:cubicBezTo>
                  <a:pt x="124" y="114"/>
                  <a:pt x="122" y="112"/>
                  <a:pt x="120" y="112"/>
                </a:cubicBezTo>
                <a:moveTo>
                  <a:pt x="120" y="88"/>
                </a:moveTo>
                <a:cubicBezTo>
                  <a:pt x="116" y="88"/>
                  <a:pt x="112" y="92"/>
                  <a:pt x="112" y="96"/>
                </a:cubicBezTo>
                <a:cubicBezTo>
                  <a:pt x="112" y="100"/>
                  <a:pt x="116" y="104"/>
                  <a:pt x="120" y="104"/>
                </a:cubicBezTo>
                <a:cubicBezTo>
                  <a:pt x="124" y="104"/>
                  <a:pt x="128" y="100"/>
                  <a:pt x="128" y="96"/>
                </a:cubicBezTo>
                <a:cubicBezTo>
                  <a:pt x="128" y="92"/>
                  <a:pt x="124" y="88"/>
                  <a:pt x="120" y="88"/>
                </a:cubicBezTo>
                <a:moveTo>
                  <a:pt x="72" y="104"/>
                </a:moveTo>
                <a:cubicBezTo>
                  <a:pt x="63" y="104"/>
                  <a:pt x="56" y="111"/>
                  <a:pt x="56" y="120"/>
                </a:cubicBezTo>
                <a:cubicBezTo>
                  <a:pt x="56" y="129"/>
                  <a:pt x="63" y="136"/>
                  <a:pt x="72" y="136"/>
                </a:cubicBezTo>
                <a:cubicBezTo>
                  <a:pt x="81" y="136"/>
                  <a:pt x="88" y="129"/>
                  <a:pt x="88" y="120"/>
                </a:cubicBezTo>
                <a:cubicBezTo>
                  <a:pt x="88" y="111"/>
                  <a:pt x="81" y="104"/>
                  <a:pt x="72" y="104"/>
                </a:cubicBezTo>
                <a:moveTo>
                  <a:pt x="72" y="128"/>
                </a:moveTo>
                <a:cubicBezTo>
                  <a:pt x="68" y="128"/>
                  <a:pt x="64" y="124"/>
                  <a:pt x="64" y="120"/>
                </a:cubicBezTo>
                <a:cubicBezTo>
                  <a:pt x="64" y="116"/>
                  <a:pt x="68" y="112"/>
                  <a:pt x="72" y="112"/>
                </a:cubicBezTo>
                <a:cubicBezTo>
                  <a:pt x="76" y="112"/>
                  <a:pt x="80" y="116"/>
                  <a:pt x="80" y="120"/>
                </a:cubicBezTo>
                <a:cubicBezTo>
                  <a:pt x="80" y="124"/>
                  <a:pt x="76" y="128"/>
                  <a:pt x="72" y="128"/>
                </a:cubicBezTo>
                <a:moveTo>
                  <a:pt x="156" y="60"/>
                </a:moveTo>
                <a:cubicBezTo>
                  <a:pt x="156" y="58"/>
                  <a:pt x="154" y="56"/>
                  <a:pt x="152" y="56"/>
                </a:cubicBezTo>
                <a:cubicBezTo>
                  <a:pt x="150" y="56"/>
                  <a:pt x="148" y="58"/>
                  <a:pt x="148" y="60"/>
                </a:cubicBezTo>
                <a:cubicBezTo>
                  <a:pt x="148" y="62"/>
                  <a:pt x="150" y="64"/>
                  <a:pt x="152" y="64"/>
                </a:cubicBezTo>
                <a:cubicBezTo>
                  <a:pt x="154" y="64"/>
                  <a:pt x="156" y="62"/>
                  <a:pt x="156" y="60"/>
                </a:cubicBezTo>
                <a:moveTo>
                  <a:pt x="160" y="40"/>
                </a:moveTo>
                <a:cubicBezTo>
                  <a:pt x="160" y="36"/>
                  <a:pt x="156" y="32"/>
                  <a:pt x="152" y="32"/>
                </a:cubicBezTo>
                <a:cubicBezTo>
                  <a:pt x="148" y="32"/>
                  <a:pt x="144" y="36"/>
                  <a:pt x="144" y="40"/>
                </a:cubicBezTo>
                <a:cubicBezTo>
                  <a:pt x="144" y="44"/>
                  <a:pt x="148" y="48"/>
                  <a:pt x="152" y="48"/>
                </a:cubicBezTo>
                <a:cubicBezTo>
                  <a:pt x="156" y="48"/>
                  <a:pt x="160" y="44"/>
                  <a:pt x="160" y="40"/>
                </a:cubicBezTo>
                <a:moveTo>
                  <a:pt x="128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56"/>
                  <a:pt x="8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44" y="56"/>
                  <a:pt x="44" y="72"/>
                  <a:pt x="32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79"/>
                  <a:pt x="137" y="72"/>
                  <a:pt x="128" y="7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64"/>
                  <a:pt x="60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96" y="64"/>
                  <a:pt x="96" y="80"/>
                  <a:pt x="112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2" y="80"/>
                  <a:pt x="136" y="84"/>
                  <a:pt x="136" y="88"/>
                </a:cubicBezTo>
                <a:lnTo>
                  <a:pt x="136" y="16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32" y="16"/>
                  <a:pt x="132" y="0"/>
                  <a:pt x="11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76" y="0"/>
                  <a:pt x="76" y="16"/>
                  <a:pt x="64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39" y="16"/>
                  <a:pt x="32" y="23"/>
                  <a:pt x="32" y="3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4"/>
                  <a:pt x="35" y="63"/>
                  <a:pt x="38" y="60"/>
                </a:cubicBezTo>
                <a:cubicBezTo>
                  <a:pt x="38" y="59"/>
                  <a:pt x="39" y="58"/>
                  <a:pt x="40" y="57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28"/>
                  <a:pt x="44" y="24"/>
                  <a:pt x="4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80" y="24"/>
                  <a:pt x="80" y="8"/>
                  <a:pt x="92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28" y="8"/>
                  <a:pt x="128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68" y="108"/>
                  <a:pt x="164" y="112"/>
                  <a:pt x="160" y="112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9" y="120"/>
                  <a:pt x="176" y="113"/>
                  <a:pt x="176" y="104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95" y="51"/>
                </a:moveTo>
                <a:cubicBezTo>
                  <a:pt x="99" y="52"/>
                  <a:pt x="101" y="54"/>
                  <a:pt x="103" y="56"/>
                </a:cubicBezTo>
                <a:cubicBezTo>
                  <a:pt x="103" y="56"/>
                  <a:pt x="104" y="56"/>
                  <a:pt x="104" y="56"/>
                </a:cubicBezTo>
                <a:cubicBezTo>
                  <a:pt x="108" y="56"/>
                  <a:pt x="112" y="60"/>
                  <a:pt x="112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55"/>
                  <a:pt x="113" y="48"/>
                  <a:pt x="104" y="48"/>
                </a:cubicBezTo>
                <a:cubicBezTo>
                  <a:pt x="101" y="48"/>
                  <a:pt x="98" y="49"/>
                  <a:pt x="95" y="51"/>
                </a:cubicBezTo>
                <a:moveTo>
                  <a:pt x="128" y="64"/>
                </a:moveTo>
                <a:cubicBezTo>
                  <a:pt x="131" y="64"/>
                  <a:pt x="133" y="65"/>
                  <a:pt x="136" y="65"/>
                </a:cubicBezTo>
                <a:cubicBezTo>
                  <a:pt x="136" y="65"/>
                  <a:pt x="136" y="64"/>
                  <a:pt x="136" y="64"/>
                </a:cubicBezTo>
                <a:cubicBezTo>
                  <a:pt x="136" y="46"/>
                  <a:pt x="122" y="32"/>
                  <a:pt x="104" y="32"/>
                </a:cubicBezTo>
                <a:cubicBezTo>
                  <a:pt x="92" y="32"/>
                  <a:pt x="82" y="38"/>
                  <a:pt x="7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91" y="43"/>
                  <a:pt x="97" y="40"/>
                  <a:pt x="104" y="40"/>
                </a:cubicBezTo>
                <a:cubicBezTo>
                  <a:pt x="117" y="40"/>
                  <a:pt x="128" y="51"/>
                  <a:pt x="128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4333876" y="2265364"/>
            <a:ext cx="447675" cy="447675"/>
          </a:xfrm>
          <a:custGeom>
            <a:avLst/>
            <a:gdLst>
              <a:gd name="T0" fmla="*/ 160 w 176"/>
              <a:gd name="T1" fmla="*/ 32 h 176"/>
              <a:gd name="T2" fmla="*/ 102 w 176"/>
              <a:gd name="T3" fmla="*/ 32 h 176"/>
              <a:gd name="T4" fmla="*/ 118 w 176"/>
              <a:gd name="T5" fmla="*/ 16 h 176"/>
              <a:gd name="T6" fmla="*/ 120 w 176"/>
              <a:gd name="T7" fmla="*/ 16 h 176"/>
              <a:gd name="T8" fmla="*/ 128 w 176"/>
              <a:gd name="T9" fmla="*/ 8 h 176"/>
              <a:gd name="T10" fmla="*/ 120 w 176"/>
              <a:gd name="T11" fmla="*/ 0 h 176"/>
              <a:gd name="T12" fmla="*/ 112 w 176"/>
              <a:gd name="T13" fmla="*/ 8 h 176"/>
              <a:gd name="T14" fmla="*/ 112 w 176"/>
              <a:gd name="T15" fmla="*/ 10 h 176"/>
              <a:gd name="T16" fmla="*/ 90 w 176"/>
              <a:gd name="T17" fmla="*/ 32 h 176"/>
              <a:gd name="T18" fmla="*/ 86 w 176"/>
              <a:gd name="T19" fmla="*/ 32 h 176"/>
              <a:gd name="T20" fmla="*/ 64 w 176"/>
              <a:gd name="T21" fmla="*/ 10 h 176"/>
              <a:gd name="T22" fmla="*/ 64 w 176"/>
              <a:gd name="T23" fmla="*/ 8 h 176"/>
              <a:gd name="T24" fmla="*/ 56 w 176"/>
              <a:gd name="T25" fmla="*/ 0 h 176"/>
              <a:gd name="T26" fmla="*/ 48 w 176"/>
              <a:gd name="T27" fmla="*/ 8 h 176"/>
              <a:gd name="T28" fmla="*/ 56 w 176"/>
              <a:gd name="T29" fmla="*/ 16 h 176"/>
              <a:gd name="T30" fmla="*/ 58 w 176"/>
              <a:gd name="T31" fmla="*/ 16 h 176"/>
              <a:gd name="T32" fmla="*/ 74 w 176"/>
              <a:gd name="T33" fmla="*/ 32 h 176"/>
              <a:gd name="T34" fmla="*/ 16 w 176"/>
              <a:gd name="T35" fmla="*/ 32 h 176"/>
              <a:gd name="T36" fmla="*/ 0 w 176"/>
              <a:gd name="T37" fmla="*/ 48 h 176"/>
              <a:gd name="T38" fmla="*/ 0 w 176"/>
              <a:gd name="T39" fmla="*/ 144 h 176"/>
              <a:gd name="T40" fmla="*/ 16 w 176"/>
              <a:gd name="T41" fmla="*/ 160 h 176"/>
              <a:gd name="T42" fmla="*/ 32 w 176"/>
              <a:gd name="T43" fmla="*/ 160 h 176"/>
              <a:gd name="T44" fmla="*/ 32 w 176"/>
              <a:gd name="T45" fmla="*/ 172 h 176"/>
              <a:gd name="T46" fmla="*/ 36 w 176"/>
              <a:gd name="T47" fmla="*/ 176 h 176"/>
              <a:gd name="T48" fmla="*/ 40 w 176"/>
              <a:gd name="T49" fmla="*/ 172 h 176"/>
              <a:gd name="T50" fmla="*/ 40 w 176"/>
              <a:gd name="T51" fmla="*/ 168 h 176"/>
              <a:gd name="T52" fmla="*/ 136 w 176"/>
              <a:gd name="T53" fmla="*/ 168 h 176"/>
              <a:gd name="T54" fmla="*/ 136 w 176"/>
              <a:gd name="T55" fmla="*/ 172 h 176"/>
              <a:gd name="T56" fmla="*/ 140 w 176"/>
              <a:gd name="T57" fmla="*/ 176 h 176"/>
              <a:gd name="T58" fmla="*/ 144 w 176"/>
              <a:gd name="T59" fmla="*/ 172 h 176"/>
              <a:gd name="T60" fmla="*/ 144 w 176"/>
              <a:gd name="T61" fmla="*/ 160 h 176"/>
              <a:gd name="T62" fmla="*/ 160 w 176"/>
              <a:gd name="T63" fmla="*/ 160 h 176"/>
              <a:gd name="T64" fmla="*/ 176 w 176"/>
              <a:gd name="T65" fmla="*/ 144 h 176"/>
              <a:gd name="T66" fmla="*/ 176 w 176"/>
              <a:gd name="T67" fmla="*/ 48 h 176"/>
              <a:gd name="T68" fmla="*/ 160 w 176"/>
              <a:gd name="T69" fmla="*/ 32 h 176"/>
              <a:gd name="T70" fmla="*/ 168 w 176"/>
              <a:gd name="T71" fmla="*/ 144 h 176"/>
              <a:gd name="T72" fmla="*/ 160 w 176"/>
              <a:gd name="T73" fmla="*/ 152 h 176"/>
              <a:gd name="T74" fmla="*/ 16 w 176"/>
              <a:gd name="T75" fmla="*/ 152 h 176"/>
              <a:gd name="T76" fmla="*/ 8 w 176"/>
              <a:gd name="T77" fmla="*/ 144 h 176"/>
              <a:gd name="T78" fmla="*/ 8 w 176"/>
              <a:gd name="T79" fmla="*/ 48 h 176"/>
              <a:gd name="T80" fmla="*/ 16 w 176"/>
              <a:gd name="T81" fmla="*/ 40 h 176"/>
              <a:gd name="T82" fmla="*/ 160 w 176"/>
              <a:gd name="T83" fmla="*/ 40 h 176"/>
              <a:gd name="T84" fmla="*/ 168 w 176"/>
              <a:gd name="T85" fmla="*/ 48 h 176"/>
              <a:gd name="T86" fmla="*/ 168 w 176"/>
              <a:gd name="T87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76">
                <a:moveTo>
                  <a:pt x="160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9" y="16"/>
                  <a:pt x="119" y="16"/>
                  <a:pt x="120" y="16"/>
                </a:cubicBezTo>
                <a:cubicBezTo>
                  <a:pt x="124" y="16"/>
                  <a:pt x="128" y="12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116" y="0"/>
                  <a:pt x="112" y="4"/>
                  <a:pt x="112" y="8"/>
                </a:cubicBezTo>
                <a:cubicBezTo>
                  <a:pt x="112" y="9"/>
                  <a:pt x="112" y="9"/>
                  <a:pt x="112" y="10"/>
                </a:cubicBezTo>
                <a:cubicBezTo>
                  <a:pt x="90" y="32"/>
                  <a:pt x="90" y="32"/>
                  <a:pt x="90" y="32"/>
                </a:cubicBezTo>
                <a:cubicBezTo>
                  <a:pt x="86" y="32"/>
                  <a:pt x="86" y="32"/>
                  <a:pt x="86" y="3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9"/>
                  <a:pt x="64" y="9"/>
                  <a:pt x="64" y="8"/>
                </a:cubicBezTo>
                <a:cubicBezTo>
                  <a:pt x="64" y="4"/>
                  <a:pt x="60" y="0"/>
                  <a:pt x="56" y="0"/>
                </a:cubicBezTo>
                <a:cubicBezTo>
                  <a:pt x="52" y="0"/>
                  <a:pt x="48" y="4"/>
                  <a:pt x="48" y="8"/>
                </a:cubicBezTo>
                <a:cubicBezTo>
                  <a:pt x="48" y="12"/>
                  <a:pt x="52" y="16"/>
                  <a:pt x="56" y="16"/>
                </a:cubicBezTo>
                <a:cubicBezTo>
                  <a:pt x="57" y="16"/>
                  <a:pt x="57" y="16"/>
                  <a:pt x="58" y="16"/>
                </a:cubicBezTo>
                <a:cubicBezTo>
                  <a:pt x="74" y="32"/>
                  <a:pt x="74" y="32"/>
                  <a:pt x="74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40" y="174"/>
                  <a:pt x="40" y="172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174"/>
                  <a:pt x="138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9" y="160"/>
                  <a:pt x="176" y="153"/>
                  <a:pt x="176" y="14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39"/>
                  <a:pt x="169" y="32"/>
                  <a:pt x="160" y="32"/>
                </a:cubicBezTo>
                <a:moveTo>
                  <a:pt x="168" y="144"/>
                </a:moveTo>
                <a:cubicBezTo>
                  <a:pt x="168" y="148"/>
                  <a:pt x="164" y="152"/>
                  <a:pt x="160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4" y="40"/>
                  <a:pt x="168" y="44"/>
                  <a:pt x="168" y="48"/>
                </a:cubicBezTo>
                <a:lnTo>
                  <a:pt x="168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5187951" y="2265364"/>
            <a:ext cx="446087" cy="447675"/>
          </a:xfrm>
          <a:custGeom>
            <a:avLst/>
            <a:gdLst>
              <a:gd name="T0" fmla="*/ 112 w 176"/>
              <a:gd name="T1" fmla="*/ 64 h 176"/>
              <a:gd name="T2" fmla="*/ 160 w 176"/>
              <a:gd name="T3" fmla="*/ 112 h 176"/>
              <a:gd name="T4" fmla="*/ 160 w 176"/>
              <a:gd name="T5" fmla="*/ 128 h 176"/>
              <a:gd name="T6" fmla="*/ 144 w 176"/>
              <a:gd name="T7" fmla="*/ 80 h 176"/>
              <a:gd name="T8" fmla="*/ 160 w 176"/>
              <a:gd name="T9" fmla="*/ 80 h 176"/>
              <a:gd name="T10" fmla="*/ 80 w 176"/>
              <a:gd name="T11" fmla="*/ 96 h 176"/>
              <a:gd name="T12" fmla="*/ 128 w 176"/>
              <a:gd name="T13" fmla="*/ 144 h 176"/>
              <a:gd name="T14" fmla="*/ 128 w 176"/>
              <a:gd name="T15" fmla="*/ 128 h 176"/>
              <a:gd name="T16" fmla="*/ 112 w 176"/>
              <a:gd name="T17" fmla="*/ 144 h 176"/>
              <a:gd name="T18" fmla="*/ 96 w 176"/>
              <a:gd name="T19" fmla="*/ 144 h 176"/>
              <a:gd name="T20" fmla="*/ 80 w 176"/>
              <a:gd name="T21" fmla="*/ 128 h 176"/>
              <a:gd name="T22" fmla="*/ 16 w 176"/>
              <a:gd name="T23" fmla="*/ 96 h 176"/>
              <a:gd name="T24" fmla="*/ 16 w 176"/>
              <a:gd name="T25" fmla="*/ 80 h 176"/>
              <a:gd name="T26" fmla="*/ 32 w 176"/>
              <a:gd name="T27" fmla="*/ 128 h 176"/>
              <a:gd name="T28" fmla="*/ 16 w 176"/>
              <a:gd name="T29" fmla="*/ 128 h 176"/>
              <a:gd name="T30" fmla="*/ 48 w 176"/>
              <a:gd name="T31" fmla="*/ 64 h 176"/>
              <a:gd name="T32" fmla="*/ 96 w 176"/>
              <a:gd name="T33" fmla="*/ 48 h 176"/>
              <a:gd name="T34" fmla="*/ 96 w 176"/>
              <a:gd name="T35" fmla="*/ 64 h 176"/>
              <a:gd name="T36" fmla="*/ 48 w 176"/>
              <a:gd name="T37" fmla="*/ 144 h 176"/>
              <a:gd name="T38" fmla="*/ 32 w 176"/>
              <a:gd name="T39" fmla="*/ 144 h 176"/>
              <a:gd name="T40" fmla="*/ 32 w 176"/>
              <a:gd name="T41" fmla="*/ 48 h 176"/>
              <a:gd name="T42" fmla="*/ 128 w 176"/>
              <a:gd name="T43" fmla="*/ 112 h 176"/>
              <a:gd name="T44" fmla="*/ 128 w 176"/>
              <a:gd name="T45" fmla="*/ 96 h 176"/>
              <a:gd name="T46" fmla="*/ 48 w 176"/>
              <a:gd name="T47" fmla="*/ 80 h 176"/>
              <a:gd name="T48" fmla="*/ 64 w 176"/>
              <a:gd name="T49" fmla="*/ 80 h 176"/>
              <a:gd name="T50" fmla="*/ 96 w 176"/>
              <a:gd name="T51" fmla="*/ 112 h 176"/>
              <a:gd name="T52" fmla="*/ 48 w 176"/>
              <a:gd name="T53" fmla="*/ 128 h 176"/>
              <a:gd name="T54" fmla="*/ 48 w 176"/>
              <a:gd name="T55" fmla="*/ 112 h 176"/>
              <a:gd name="T56" fmla="*/ 102 w 176"/>
              <a:gd name="T57" fmla="*/ 32 h 176"/>
              <a:gd name="T58" fmla="*/ 128 w 176"/>
              <a:gd name="T59" fmla="*/ 8 h 176"/>
              <a:gd name="T60" fmla="*/ 112 w 176"/>
              <a:gd name="T61" fmla="*/ 10 h 176"/>
              <a:gd name="T62" fmla="*/ 64 w 176"/>
              <a:gd name="T63" fmla="*/ 10 h 176"/>
              <a:gd name="T64" fmla="*/ 48 w 176"/>
              <a:gd name="T65" fmla="*/ 8 h 176"/>
              <a:gd name="T66" fmla="*/ 74 w 176"/>
              <a:gd name="T67" fmla="*/ 32 h 176"/>
              <a:gd name="T68" fmla="*/ 0 w 176"/>
              <a:gd name="T69" fmla="*/ 144 h 176"/>
              <a:gd name="T70" fmla="*/ 32 w 176"/>
              <a:gd name="T71" fmla="*/ 172 h 176"/>
              <a:gd name="T72" fmla="*/ 40 w 176"/>
              <a:gd name="T73" fmla="*/ 168 h 176"/>
              <a:gd name="T74" fmla="*/ 140 w 176"/>
              <a:gd name="T75" fmla="*/ 176 h 176"/>
              <a:gd name="T76" fmla="*/ 160 w 176"/>
              <a:gd name="T77" fmla="*/ 160 h 176"/>
              <a:gd name="T78" fmla="*/ 160 w 176"/>
              <a:gd name="T79" fmla="*/ 32 h 176"/>
              <a:gd name="T80" fmla="*/ 16 w 176"/>
              <a:gd name="T81" fmla="*/ 152 h 176"/>
              <a:gd name="T82" fmla="*/ 16 w 176"/>
              <a:gd name="T83" fmla="*/ 40 h 176"/>
              <a:gd name="T84" fmla="*/ 168 w 176"/>
              <a:gd name="T85" fmla="*/ 144 h 176"/>
              <a:gd name="T86" fmla="*/ 144 w 176"/>
              <a:gd name="T87" fmla="*/ 64 h 176"/>
              <a:gd name="T88" fmla="*/ 144 w 176"/>
              <a:gd name="T89" fmla="*/ 64 h 176"/>
              <a:gd name="T90" fmla="*/ 144 w 176"/>
              <a:gd name="T91" fmla="*/ 48 h 176"/>
              <a:gd name="T92" fmla="*/ 128 w 176"/>
              <a:gd name="T93" fmla="*/ 128 h 176"/>
              <a:gd name="T94" fmla="*/ 112 w 176"/>
              <a:gd name="T95" fmla="*/ 128 h 176"/>
              <a:gd name="T96" fmla="*/ 112 w 176"/>
              <a:gd name="T97" fmla="*/ 96 h 176"/>
              <a:gd name="T98" fmla="*/ 48 w 176"/>
              <a:gd name="T99" fmla="*/ 96 h 176"/>
              <a:gd name="T100" fmla="*/ 48 w 176"/>
              <a:gd name="T101" fmla="*/ 112 h 176"/>
              <a:gd name="T102" fmla="*/ 128 w 176"/>
              <a:gd name="T103" fmla="*/ 96 h 176"/>
              <a:gd name="T104" fmla="*/ 112 w 176"/>
              <a:gd name="T105" fmla="*/ 96 h 176"/>
              <a:gd name="T106" fmla="*/ 80 w 176"/>
              <a:gd name="T107" fmla="*/ 96 h 176"/>
              <a:gd name="T108" fmla="*/ 112 w 176"/>
              <a:gd name="T109" fmla="*/ 64 h 176"/>
              <a:gd name="T110" fmla="*/ 112 w 176"/>
              <a:gd name="T111" fmla="*/ 80 h 176"/>
              <a:gd name="T112" fmla="*/ 32 w 176"/>
              <a:gd name="T113" fmla="*/ 64 h 176"/>
              <a:gd name="T114" fmla="*/ 48 w 176"/>
              <a:gd name="T115" fmla="*/ 64 h 176"/>
              <a:gd name="T116" fmla="*/ 64 w 176"/>
              <a:gd name="T117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76">
                <a:moveTo>
                  <a:pt x="128" y="48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48"/>
                </a:lnTo>
                <a:close/>
                <a:moveTo>
                  <a:pt x="160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12"/>
                </a:lnTo>
                <a:close/>
                <a:moveTo>
                  <a:pt x="160" y="80"/>
                </a:moveTo>
                <a:cubicBezTo>
                  <a:pt x="144" y="80"/>
                  <a:pt x="144" y="80"/>
                  <a:pt x="144" y="80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80"/>
                </a:lnTo>
                <a:close/>
                <a:moveTo>
                  <a:pt x="96" y="80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96"/>
                  <a:pt x="80" y="96"/>
                  <a:pt x="80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80"/>
                </a:lnTo>
                <a:close/>
                <a:moveTo>
                  <a:pt x="128" y="144"/>
                </a:moveTo>
                <a:cubicBezTo>
                  <a:pt x="144" y="144"/>
                  <a:pt x="144" y="144"/>
                  <a:pt x="144" y="14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44"/>
                </a:lnTo>
                <a:close/>
                <a:moveTo>
                  <a:pt x="96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44"/>
                </a:lnTo>
                <a:close/>
                <a:moveTo>
                  <a:pt x="64" y="144"/>
                </a:moveTo>
                <a:cubicBezTo>
                  <a:pt x="80" y="144"/>
                  <a:pt x="80" y="144"/>
                  <a:pt x="80" y="144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4" y="128"/>
                  <a:pt x="64" y="128"/>
                  <a:pt x="64" y="128"/>
                </a:cubicBezTo>
                <a:lnTo>
                  <a:pt x="64" y="144"/>
                </a:lnTo>
                <a:close/>
                <a:moveTo>
                  <a:pt x="16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32" y="80"/>
                  <a:pt x="32" y="80"/>
                  <a:pt x="32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96"/>
                </a:lnTo>
                <a:close/>
                <a:moveTo>
                  <a:pt x="16" y="128"/>
                </a:moveTo>
                <a:cubicBezTo>
                  <a:pt x="32" y="128"/>
                  <a:pt x="32" y="128"/>
                  <a:pt x="32" y="128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16" y="112"/>
                  <a:pt x="16" y="112"/>
                  <a:pt x="16" y="112"/>
                </a:cubicBezTo>
                <a:lnTo>
                  <a:pt x="16" y="128"/>
                </a:lnTo>
                <a:close/>
                <a:moveTo>
                  <a:pt x="64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4"/>
                  <a:pt x="48" y="64"/>
                  <a:pt x="48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48"/>
                </a:lnTo>
                <a:close/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64"/>
                  <a:pt x="80" y="64"/>
                  <a:pt x="80" y="64"/>
                </a:cubicBezTo>
                <a:cubicBezTo>
                  <a:pt x="96" y="64"/>
                  <a:pt x="96" y="64"/>
                  <a:pt x="96" y="64"/>
                </a:cubicBezTo>
                <a:lnTo>
                  <a:pt x="96" y="48"/>
                </a:lnTo>
                <a:close/>
                <a:moveTo>
                  <a:pt x="32" y="144"/>
                </a:moveTo>
                <a:cubicBezTo>
                  <a:pt x="48" y="144"/>
                  <a:pt x="48" y="144"/>
                  <a:pt x="48" y="144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32" y="128"/>
                  <a:pt x="32" y="128"/>
                  <a:pt x="32" y="128"/>
                </a:cubicBezTo>
                <a:lnTo>
                  <a:pt x="32" y="144"/>
                </a:lnTo>
                <a:close/>
                <a:moveTo>
                  <a:pt x="16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48"/>
                  <a:pt x="32" y="48"/>
                  <a:pt x="32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64"/>
                </a:lnTo>
                <a:close/>
                <a:moveTo>
                  <a:pt x="128" y="112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28" y="96"/>
                  <a:pt x="128" y="96"/>
                  <a:pt x="128" y="96"/>
                </a:cubicBezTo>
                <a:lnTo>
                  <a:pt x="128" y="112"/>
                </a:lnTo>
                <a:close/>
                <a:moveTo>
                  <a:pt x="64" y="80"/>
                </a:moveTo>
                <a:cubicBezTo>
                  <a:pt x="48" y="80"/>
                  <a:pt x="48" y="80"/>
                  <a:pt x="48" y="80"/>
                </a:cubicBezTo>
                <a:cubicBezTo>
                  <a:pt x="48" y="96"/>
                  <a:pt x="48" y="96"/>
                  <a:pt x="48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80"/>
                </a:lnTo>
                <a:close/>
                <a:moveTo>
                  <a:pt x="80" y="128"/>
                </a:moveTo>
                <a:cubicBezTo>
                  <a:pt x="96" y="128"/>
                  <a:pt x="96" y="128"/>
                  <a:pt x="96" y="128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80" y="112"/>
                  <a:pt x="80" y="112"/>
                  <a:pt x="80" y="112"/>
                </a:cubicBezTo>
                <a:lnTo>
                  <a:pt x="80" y="128"/>
                </a:lnTo>
                <a:close/>
                <a:moveTo>
                  <a:pt x="48" y="128"/>
                </a:moveTo>
                <a:cubicBezTo>
                  <a:pt x="64" y="128"/>
                  <a:pt x="64" y="128"/>
                  <a:pt x="64" y="128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128"/>
                </a:lnTo>
                <a:close/>
                <a:moveTo>
                  <a:pt x="160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9" y="16"/>
                  <a:pt x="119" y="16"/>
                  <a:pt x="120" y="16"/>
                </a:cubicBezTo>
                <a:cubicBezTo>
                  <a:pt x="124" y="16"/>
                  <a:pt x="128" y="12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116" y="0"/>
                  <a:pt x="112" y="4"/>
                  <a:pt x="112" y="8"/>
                </a:cubicBezTo>
                <a:cubicBezTo>
                  <a:pt x="112" y="9"/>
                  <a:pt x="112" y="9"/>
                  <a:pt x="112" y="10"/>
                </a:cubicBezTo>
                <a:cubicBezTo>
                  <a:pt x="90" y="32"/>
                  <a:pt x="90" y="32"/>
                  <a:pt x="90" y="32"/>
                </a:cubicBezTo>
                <a:cubicBezTo>
                  <a:pt x="86" y="32"/>
                  <a:pt x="86" y="32"/>
                  <a:pt x="86" y="3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9"/>
                  <a:pt x="64" y="9"/>
                  <a:pt x="64" y="8"/>
                </a:cubicBezTo>
                <a:cubicBezTo>
                  <a:pt x="64" y="4"/>
                  <a:pt x="60" y="0"/>
                  <a:pt x="56" y="0"/>
                </a:cubicBezTo>
                <a:cubicBezTo>
                  <a:pt x="52" y="0"/>
                  <a:pt x="48" y="4"/>
                  <a:pt x="48" y="8"/>
                </a:cubicBezTo>
                <a:cubicBezTo>
                  <a:pt x="48" y="12"/>
                  <a:pt x="52" y="16"/>
                  <a:pt x="56" y="16"/>
                </a:cubicBezTo>
                <a:cubicBezTo>
                  <a:pt x="57" y="16"/>
                  <a:pt x="57" y="16"/>
                  <a:pt x="58" y="16"/>
                </a:cubicBezTo>
                <a:cubicBezTo>
                  <a:pt x="74" y="32"/>
                  <a:pt x="74" y="32"/>
                  <a:pt x="74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40" y="174"/>
                  <a:pt x="40" y="172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36" y="174"/>
                  <a:pt x="138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9" y="160"/>
                  <a:pt x="176" y="153"/>
                  <a:pt x="176" y="14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39"/>
                  <a:pt x="169" y="32"/>
                  <a:pt x="160" y="32"/>
                </a:cubicBezTo>
                <a:moveTo>
                  <a:pt x="168" y="144"/>
                </a:moveTo>
                <a:cubicBezTo>
                  <a:pt x="168" y="148"/>
                  <a:pt x="164" y="152"/>
                  <a:pt x="160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4" y="40"/>
                  <a:pt x="168" y="44"/>
                  <a:pt x="168" y="48"/>
                </a:cubicBezTo>
                <a:lnTo>
                  <a:pt x="168" y="144"/>
                </a:lnTo>
                <a:close/>
                <a:moveTo>
                  <a:pt x="128" y="80"/>
                </a:moveTo>
                <a:cubicBezTo>
                  <a:pt x="144" y="80"/>
                  <a:pt x="144" y="80"/>
                  <a:pt x="144" y="80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80"/>
                </a:lnTo>
                <a:close/>
                <a:moveTo>
                  <a:pt x="144" y="64"/>
                </a:moveTo>
                <a:cubicBezTo>
                  <a:pt x="160" y="64"/>
                  <a:pt x="160" y="64"/>
                  <a:pt x="160" y="64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44" y="48"/>
                  <a:pt x="144" y="48"/>
                  <a:pt x="144" y="48"/>
                </a:cubicBezTo>
                <a:lnTo>
                  <a:pt x="144" y="64"/>
                </a:lnTo>
                <a:close/>
                <a:moveTo>
                  <a:pt x="112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12"/>
                  <a:pt x="128" y="112"/>
                  <a:pt x="128" y="112"/>
                </a:cubicBezTo>
                <a:cubicBezTo>
                  <a:pt x="112" y="112"/>
                  <a:pt x="112" y="112"/>
                  <a:pt x="112" y="112"/>
                </a:cubicBezTo>
                <a:lnTo>
                  <a:pt x="112" y="128"/>
                </a:lnTo>
                <a:close/>
                <a:moveTo>
                  <a:pt x="96" y="112"/>
                </a:moveTo>
                <a:cubicBezTo>
                  <a:pt x="112" y="112"/>
                  <a:pt x="112" y="112"/>
                  <a:pt x="112" y="112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112"/>
                </a:lnTo>
                <a:close/>
                <a:moveTo>
                  <a:pt x="48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96"/>
                </a:lnTo>
                <a:close/>
                <a:moveTo>
                  <a:pt x="112" y="96"/>
                </a:moveTo>
                <a:cubicBezTo>
                  <a:pt x="128" y="96"/>
                  <a:pt x="128" y="96"/>
                  <a:pt x="128" y="9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12" y="80"/>
                  <a:pt x="112" y="80"/>
                  <a:pt x="112" y="80"/>
                </a:cubicBezTo>
                <a:lnTo>
                  <a:pt x="112" y="96"/>
                </a:lnTo>
                <a:close/>
                <a:moveTo>
                  <a:pt x="64" y="112"/>
                </a:moveTo>
                <a:cubicBezTo>
                  <a:pt x="80" y="112"/>
                  <a:pt x="80" y="112"/>
                  <a:pt x="80" y="112"/>
                </a:cubicBezTo>
                <a:cubicBezTo>
                  <a:pt x="80" y="96"/>
                  <a:pt x="80" y="96"/>
                  <a:pt x="80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112"/>
                </a:lnTo>
                <a:close/>
                <a:moveTo>
                  <a:pt x="112" y="64"/>
                </a:moveTo>
                <a:cubicBezTo>
                  <a:pt x="96" y="64"/>
                  <a:pt x="96" y="64"/>
                  <a:pt x="96" y="64"/>
                </a:cubicBezTo>
                <a:cubicBezTo>
                  <a:pt x="96" y="80"/>
                  <a:pt x="96" y="80"/>
                  <a:pt x="96" y="80"/>
                </a:cubicBezTo>
                <a:cubicBezTo>
                  <a:pt x="112" y="80"/>
                  <a:pt x="112" y="80"/>
                  <a:pt x="112" y="80"/>
                </a:cubicBezTo>
                <a:lnTo>
                  <a:pt x="112" y="64"/>
                </a:lnTo>
                <a:close/>
                <a:moveTo>
                  <a:pt x="4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80"/>
                  <a:pt x="48" y="80"/>
                </a:cubicBezTo>
                <a:lnTo>
                  <a:pt x="48" y="64"/>
                </a:lnTo>
                <a:close/>
                <a:moveTo>
                  <a:pt x="80" y="64"/>
                </a:moveTo>
                <a:cubicBezTo>
                  <a:pt x="64" y="64"/>
                  <a:pt x="64" y="64"/>
                  <a:pt x="64" y="64"/>
                </a:cubicBezTo>
                <a:cubicBezTo>
                  <a:pt x="64" y="80"/>
                  <a:pt x="64" y="80"/>
                  <a:pt x="64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6040439" y="2265364"/>
            <a:ext cx="447675" cy="447675"/>
          </a:xfrm>
          <a:custGeom>
            <a:avLst/>
            <a:gdLst>
              <a:gd name="T0" fmla="*/ 144 w 176"/>
              <a:gd name="T1" fmla="*/ 80 h 176"/>
              <a:gd name="T2" fmla="*/ 160 w 176"/>
              <a:gd name="T3" fmla="*/ 80 h 176"/>
              <a:gd name="T4" fmla="*/ 112 w 176"/>
              <a:gd name="T5" fmla="*/ 72 h 176"/>
              <a:gd name="T6" fmla="*/ 24 w 176"/>
              <a:gd name="T7" fmla="*/ 152 h 176"/>
              <a:gd name="T8" fmla="*/ 112 w 176"/>
              <a:gd name="T9" fmla="*/ 72 h 176"/>
              <a:gd name="T10" fmla="*/ 32 w 176"/>
              <a:gd name="T11" fmla="*/ 144 h 176"/>
              <a:gd name="T12" fmla="*/ 104 w 176"/>
              <a:gd name="T13" fmla="*/ 80 h 176"/>
              <a:gd name="T14" fmla="*/ 160 w 176"/>
              <a:gd name="T15" fmla="*/ 48 h 176"/>
              <a:gd name="T16" fmla="*/ 99 w 176"/>
              <a:gd name="T17" fmla="*/ 35 h 176"/>
              <a:gd name="T18" fmla="*/ 120 w 176"/>
              <a:gd name="T19" fmla="*/ 16 h 176"/>
              <a:gd name="T20" fmla="*/ 120 w 176"/>
              <a:gd name="T21" fmla="*/ 0 h 176"/>
              <a:gd name="T22" fmla="*/ 112 w 176"/>
              <a:gd name="T23" fmla="*/ 10 h 176"/>
              <a:gd name="T24" fmla="*/ 88 w 176"/>
              <a:gd name="T25" fmla="*/ 32 h 176"/>
              <a:gd name="T26" fmla="*/ 64 w 176"/>
              <a:gd name="T27" fmla="*/ 10 h 176"/>
              <a:gd name="T28" fmla="*/ 56 w 176"/>
              <a:gd name="T29" fmla="*/ 0 h 176"/>
              <a:gd name="T30" fmla="*/ 56 w 176"/>
              <a:gd name="T31" fmla="*/ 16 h 176"/>
              <a:gd name="T32" fmla="*/ 77 w 176"/>
              <a:gd name="T33" fmla="*/ 35 h 176"/>
              <a:gd name="T34" fmla="*/ 16 w 176"/>
              <a:gd name="T35" fmla="*/ 48 h 176"/>
              <a:gd name="T36" fmla="*/ 0 w 176"/>
              <a:gd name="T37" fmla="*/ 160 h 176"/>
              <a:gd name="T38" fmla="*/ 160 w 176"/>
              <a:gd name="T39" fmla="*/ 176 h 176"/>
              <a:gd name="T40" fmla="*/ 176 w 176"/>
              <a:gd name="T41" fmla="*/ 64 h 176"/>
              <a:gd name="T42" fmla="*/ 128 w 176"/>
              <a:gd name="T43" fmla="*/ 168 h 176"/>
              <a:gd name="T44" fmla="*/ 8 w 176"/>
              <a:gd name="T45" fmla="*/ 160 h 176"/>
              <a:gd name="T46" fmla="*/ 16 w 176"/>
              <a:gd name="T47" fmla="*/ 56 h 176"/>
              <a:gd name="T48" fmla="*/ 128 w 176"/>
              <a:gd name="T49" fmla="*/ 168 h 176"/>
              <a:gd name="T50" fmla="*/ 160 w 176"/>
              <a:gd name="T51" fmla="*/ 168 h 176"/>
              <a:gd name="T52" fmla="*/ 136 w 176"/>
              <a:gd name="T53" fmla="*/ 56 h 176"/>
              <a:gd name="T54" fmla="*/ 168 w 176"/>
              <a:gd name="T55" fmla="*/ 64 h 176"/>
              <a:gd name="T56" fmla="*/ 152 w 176"/>
              <a:gd name="T57" fmla="*/ 112 h 176"/>
              <a:gd name="T58" fmla="*/ 152 w 176"/>
              <a:gd name="T59" fmla="*/ 120 h 176"/>
              <a:gd name="T60" fmla="*/ 152 w 176"/>
              <a:gd name="T61" fmla="*/ 112 h 176"/>
              <a:gd name="T62" fmla="*/ 148 w 176"/>
              <a:gd name="T63" fmla="*/ 100 h 176"/>
              <a:gd name="T64" fmla="*/ 156 w 176"/>
              <a:gd name="T65" fmla="*/ 10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52" y="72"/>
                </a:moveTo>
                <a:cubicBezTo>
                  <a:pt x="148" y="72"/>
                  <a:pt x="144" y="76"/>
                  <a:pt x="144" y="80"/>
                </a:cubicBezTo>
                <a:cubicBezTo>
                  <a:pt x="144" y="84"/>
                  <a:pt x="148" y="88"/>
                  <a:pt x="152" y="88"/>
                </a:cubicBezTo>
                <a:cubicBezTo>
                  <a:pt x="156" y="88"/>
                  <a:pt x="160" y="84"/>
                  <a:pt x="160" y="80"/>
                </a:cubicBezTo>
                <a:cubicBezTo>
                  <a:pt x="160" y="76"/>
                  <a:pt x="156" y="72"/>
                  <a:pt x="152" y="72"/>
                </a:cubicBezTo>
                <a:moveTo>
                  <a:pt x="112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12" y="152"/>
                  <a:pt x="112" y="152"/>
                  <a:pt x="112" y="152"/>
                </a:cubicBezTo>
                <a:lnTo>
                  <a:pt x="112" y="72"/>
                </a:lnTo>
                <a:close/>
                <a:moveTo>
                  <a:pt x="104" y="144"/>
                </a:moveTo>
                <a:cubicBezTo>
                  <a:pt x="32" y="144"/>
                  <a:pt x="32" y="144"/>
                  <a:pt x="32" y="144"/>
                </a:cubicBezTo>
                <a:cubicBezTo>
                  <a:pt x="32" y="80"/>
                  <a:pt x="32" y="80"/>
                  <a:pt x="32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144"/>
                </a:lnTo>
                <a:close/>
                <a:moveTo>
                  <a:pt x="160" y="48"/>
                </a:moveTo>
                <a:cubicBezTo>
                  <a:pt x="108" y="48"/>
                  <a:pt x="108" y="48"/>
                  <a:pt x="108" y="48"/>
                </a:cubicBezTo>
                <a:cubicBezTo>
                  <a:pt x="106" y="43"/>
                  <a:pt x="103" y="38"/>
                  <a:pt x="99" y="35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9" y="16"/>
                  <a:pt x="119" y="16"/>
                  <a:pt x="120" y="16"/>
                </a:cubicBezTo>
                <a:cubicBezTo>
                  <a:pt x="124" y="16"/>
                  <a:pt x="128" y="12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116" y="0"/>
                  <a:pt x="112" y="4"/>
                  <a:pt x="112" y="8"/>
                </a:cubicBezTo>
                <a:cubicBezTo>
                  <a:pt x="112" y="9"/>
                  <a:pt x="112" y="9"/>
                  <a:pt x="112" y="10"/>
                </a:cubicBezTo>
                <a:cubicBezTo>
                  <a:pt x="90" y="32"/>
                  <a:pt x="90" y="32"/>
                  <a:pt x="90" y="32"/>
                </a:cubicBezTo>
                <a:cubicBezTo>
                  <a:pt x="89" y="32"/>
                  <a:pt x="89" y="32"/>
                  <a:pt x="88" y="32"/>
                </a:cubicBezTo>
                <a:cubicBezTo>
                  <a:pt x="87" y="32"/>
                  <a:pt x="87" y="32"/>
                  <a:pt x="86" y="3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9"/>
                  <a:pt x="64" y="9"/>
                  <a:pt x="64" y="8"/>
                </a:cubicBezTo>
                <a:cubicBezTo>
                  <a:pt x="64" y="4"/>
                  <a:pt x="60" y="0"/>
                  <a:pt x="56" y="0"/>
                </a:cubicBezTo>
                <a:cubicBezTo>
                  <a:pt x="52" y="0"/>
                  <a:pt x="48" y="4"/>
                  <a:pt x="48" y="8"/>
                </a:cubicBezTo>
                <a:cubicBezTo>
                  <a:pt x="48" y="12"/>
                  <a:pt x="52" y="16"/>
                  <a:pt x="56" y="16"/>
                </a:cubicBezTo>
                <a:cubicBezTo>
                  <a:pt x="57" y="16"/>
                  <a:pt x="57" y="16"/>
                  <a:pt x="58" y="16"/>
                </a:cubicBezTo>
                <a:cubicBezTo>
                  <a:pt x="77" y="35"/>
                  <a:pt x="77" y="35"/>
                  <a:pt x="77" y="35"/>
                </a:cubicBezTo>
                <a:cubicBezTo>
                  <a:pt x="73" y="38"/>
                  <a:pt x="70" y="43"/>
                  <a:pt x="68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7" y="48"/>
                  <a:pt x="0" y="55"/>
                  <a:pt x="0" y="64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moveTo>
                  <a:pt x="128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2" y="56"/>
                  <a:pt x="16" y="56"/>
                </a:cubicBezTo>
                <a:cubicBezTo>
                  <a:pt x="128" y="56"/>
                  <a:pt x="128" y="56"/>
                  <a:pt x="128" y="56"/>
                </a:cubicBezTo>
                <a:lnTo>
                  <a:pt x="128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160"/>
                </a:lnTo>
                <a:close/>
                <a:moveTo>
                  <a:pt x="152" y="112"/>
                </a:moveTo>
                <a:cubicBezTo>
                  <a:pt x="150" y="112"/>
                  <a:pt x="148" y="114"/>
                  <a:pt x="148" y="116"/>
                </a:cubicBezTo>
                <a:cubicBezTo>
                  <a:pt x="148" y="118"/>
                  <a:pt x="150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moveTo>
                  <a:pt x="152" y="96"/>
                </a:moveTo>
                <a:cubicBezTo>
                  <a:pt x="150" y="96"/>
                  <a:pt x="148" y="98"/>
                  <a:pt x="148" y="100"/>
                </a:cubicBezTo>
                <a:cubicBezTo>
                  <a:pt x="148" y="102"/>
                  <a:pt x="150" y="104"/>
                  <a:pt x="152" y="104"/>
                </a:cubicBezTo>
                <a:cubicBezTo>
                  <a:pt x="154" y="104"/>
                  <a:pt x="156" y="102"/>
                  <a:pt x="156" y="100"/>
                </a:cubicBezTo>
                <a:cubicBezTo>
                  <a:pt x="156" y="98"/>
                  <a:pt x="154" y="96"/>
                  <a:pt x="152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6894514" y="2366964"/>
            <a:ext cx="447675" cy="244475"/>
          </a:xfrm>
          <a:custGeom>
            <a:avLst/>
            <a:gdLst>
              <a:gd name="T0" fmla="*/ 88 w 176"/>
              <a:gd name="T1" fmla="*/ 24 h 96"/>
              <a:gd name="T2" fmla="*/ 32 w 176"/>
              <a:gd name="T3" fmla="*/ 48 h 96"/>
              <a:gd name="T4" fmla="*/ 72 w 176"/>
              <a:gd name="T5" fmla="*/ 48 h 96"/>
              <a:gd name="T6" fmla="*/ 80 w 176"/>
              <a:gd name="T7" fmla="*/ 72 h 96"/>
              <a:gd name="T8" fmla="*/ 136 w 176"/>
              <a:gd name="T9" fmla="*/ 48 h 96"/>
              <a:gd name="T10" fmla="*/ 96 w 176"/>
              <a:gd name="T11" fmla="*/ 48 h 96"/>
              <a:gd name="T12" fmla="*/ 88 w 176"/>
              <a:gd name="T13" fmla="*/ 24 h 96"/>
              <a:gd name="T14" fmla="*/ 168 w 176"/>
              <a:gd name="T15" fmla="*/ 32 h 96"/>
              <a:gd name="T16" fmla="*/ 168 w 176"/>
              <a:gd name="T17" fmla="*/ 16 h 96"/>
              <a:gd name="T18" fmla="*/ 152 w 176"/>
              <a:gd name="T19" fmla="*/ 0 h 96"/>
              <a:gd name="T20" fmla="*/ 16 w 176"/>
              <a:gd name="T21" fmla="*/ 0 h 96"/>
              <a:gd name="T22" fmla="*/ 0 w 176"/>
              <a:gd name="T23" fmla="*/ 16 h 96"/>
              <a:gd name="T24" fmla="*/ 0 w 176"/>
              <a:gd name="T25" fmla="*/ 80 h 96"/>
              <a:gd name="T26" fmla="*/ 16 w 176"/>
              <a:gd name="T27" fmla="*/ 96 h 96"/>
              <a:gd name="T28" fmla="*/ 152 w 176"/>
              <a:gd name="T29" fmla="*/ 96 h 96"/>
              <a:gd name="T30" fmla="*/ 168 w 176"/>
              <a:gd name="T31" fmla="*/ 80 h 96"/>
              <a:gd name="T32" fmla="*/ 168 w 176"/>
              <a:gd name="T33" fmla="*/ 64 h 96"/>
              <a:gd name="T34" fmla="*/ 176 w 176"/>
              <a:gd name="T35" fmla="*/ 56 h 96"/>
              <a:gd name="T36" fmla="*/ 176 w 176"/>
              <a:gd name="T37" fmla="*/ 40 h 96"/>
              <a:gd name="T38" fmla="*/ 168 w 176"/>
              <a:gd name="T39" fmla="*/ 32 h 96"/>
              <a:gd name="T40" fmla="*/ 160 w 176"/>
              <a:gd name="T41" fmla="*/ 80 h 96"/>
              <a:gd name="T42" fmla="*/ 152 w 176"/>
              <a:gd name="T43" fmla="*/ 88 h 96"/>
              <a:gd name="T44" fmla="*/ 16 w 176"/>
              <a:gd name="T45" fmla="*/ 88 h 96"/>
              <a:gd name="T46" fmla="*/ 8 w 176"/>
              <a:gd name="T47" fmla="*/ 80 h 96"/>
              <a:gd name="T48" fmla="*/ 8 w 176"/>
              <a:gd name="T49" fmla="*/ 16 h 96"/>
              <a:gd name="T50" fmla="*/ 16 w 176"/>
              <a:gd name="T51" fmla="*/ 8 h 96"/>
              <a:gd name="T52" fmla="*/ 152 w 176"/>
              <a:gd name="T53" fmla="*/ 8 h 96"/>
              <a:gd name="T54" fmla="*/ 160 w 176"/>
              <a:gd name="T55" fmla="*/ 16 h 96"/>
              <a:gd name="T56" fmla="*/ 160 w 176"/>
              <a:gd name="T57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96">
                <a:moveTo>
                  <a:pt x="88" y="24"/>
                </a:moveTo>
                <a:cubicBezTo>
                  <a:pt x="32" y="48"/>
                  <a:pt x="32" y="48"/>
                  <a:pt x="32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80" y="72"/>
                  <a:pt x="80" y="72"/>
                  <a:pt x="80" y="72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96" y="48"/>
                  <a:pt x="96" y="48"/>
                  <a:pt x="96" y="48"/>
                </a:cubicBezTo>
                <a:lnTo>
                  <a:pt x="88" y="24"/>
                </a:lnTo>
                <a:close/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2"/>
          <p:cNvSpPr>
            <a:spLocks noEditPoints="1"/>
          </p:cNvSpPr>
          <p:nvPr/>
        </p:nvSpPr>
        <p:spPr bwMode="auto">
          <a:xfrm>
            <a:off x="7748589" y="2366964"/>
            <a:ext cx="446087" cy="244475"/>
          </a:xfrm>
          <a:custGeom>
            <a:avLst/>
            <a:gdLst>
              <a:gd name="T0" fmla="*/ 168 w 176"/>
              <a:gd name="T1" fmla="*/ 32 h 96"/>
              <a:gd name="T2" fmla="*/ 168 w 176"/>
              <a:gd name="T3" fmla="*/ 16 h 96"/>
              <a:gd name="T4" fmla="*/ 152 w 176"/>
              <a:gd name="T5" fmla="*/ 0 h 96"/>
              <a:gd name="T6" fmla="*/ 16 w 176"/>
              <a:gd name="T7" fmla="*/ 0 h 96"/>
              <a:gd name="T8" fmla="*/ 0 w 176"/>
              <a:gd name="T9" fmla="*/ 16 h 96"/>
              <a:gd name="T10" fmla="*/ 0 w 176"/>
              <a:gd name="T11" fmla="*/ 80 h 96"/>
              <a:gd name="T12" fmla="*/ 16 w 176"/>
              <a:gd name="T13" fmla="*/ 96 h 96"/>
              <a:gd name="T14" fmla="*/ 152 w 176"/>
              <a:gd name="T15" fmla="*/ 96 h 96"/>
              <a:gd name="T16" fmla="*/ 168 w 176"/>
              <a:gd name="T17" fmla="*/ 80 h 96"/>
              <a:gd name="T18" fmla="*/ 168 w 176"/>
              <a:gd name="T19" fmla="*/ 64 h 96"/>
              <a:gd name="T20" fmla="*/ 176 w 176"/>
              <a:gd name="T21" fmla="*/ 56 h 96"/>
              <a:gd name="T22" fmla="*/ 176 w 176"/>
              <a:gd name="T23" fmla="*/ 40 h 96"/>
              <a:gd name="T24" fmla="*/ 168 w 176"/>
              <a:gd name="T25" fmla="*/ 32 h 96"/>
              <a:gd name="T26" fmla="*/ 160 w 176"/>
              <a:gd name="T27" fmla="*/ 80 h 96"/>
              <a:gd name="T28" fmla="*/ 152 w 176"/>
              <a:gd name="T29" fmla="*/ 88 h 96"/>
              <a:gd name="T30" fmla="*/ 16 w 176"/>
              <a:gd name="T31" fmla="*/ 88 h 96"/>
              <a:gd name="T32" fmla="*/ 8 w 176"/>
              <a:gd name="T33" fmla="*/ 80 h 96"/>
              <a:gd name="T34" fmla="*/ 8 w 176"/>
              <a:gd name="T35" fmla="*/ 16 h 96"/>
              <a:gd name="T36" fmla="*/ 16 w 176"/>
              <a:gd name="T37" fmla="*/ 8 h 96"/>
              <a:gd name="T38" fmla="*/ 152 w 176"/>
              <a:gd name="T39" fmla="*/ 8 h 96"/>
              <a:gd name="T40" fmla="*/ 160 w 176"/>
              <a:gd name="T41" fmla="*/ 16 h 96"/>
              <a:gd name="T42" fmla="*/ 160 w 176"/>
              <a:gd name="T4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6" h="96"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8602664" y="2366964"/>
            <a:ext cx="446087" cy="244475"/>
          </a:xfrm>
          <a:custGeom>
            <a:avLst/>
            <a:gdLst>
              <a:gd name="T0" fmla="*/ 16 w 176"/>
              <a:gd name="T1" fmla="*/ 80 h 96"/>
              <a:gd name="T2" fmla="*/ 56 w 176"/>
              <a:gd name="T3" fmla="*/ 80 h 96"/>
              <a:gd name="T4" fmla="*/ 56 w 176"/>
              <a:gd name="T5" fmla="*/ 16 h 96"/>
              <a:gd name="T6" fmla="*/ 16 w 176"/>
              <a:gd name="T7" fmla="*/ 16 h 96"/>
              <a:gd name="T8" fmla="*/ 16 w 176"/>
              <a:gd name="T9" fmla="*/ 80 h 96"/>
              <a:gd name="T10" fmla="*/ 168 w 176"/>
              <a:gd name="T11" fmla="*/ 32 h 96"/>
              <a:gd name="T12" fmla="*/ 168 w 176"/>
              <a:gd name="T13" fmla="*/ 16 h 96"/>
              <a:gd name="T14" fmla="*/ 152 w 176"/>
              <a:gd name="T15" fmla="*/ 0 h 96"/>
              <a:gd name="T16" fmla="*/ 16 w 176"/>
              <a:gd name="T17" fmla="*/ 0 h 96"/>
              <a:gd name="T18" fmla="*/ 0 w 176"/>
              <a:gd name="T19" fmla="*/ 16 h 96"/>
              <a:gd name="T20" fmla="*/ 0 w 176"/>
              <a:gd name="T21" fmla="*/ 80 h 96"/>
              <a:gd name="T22" fmla="*/ 16 w 176"/>
              <a:gd name="T23" fmla="*/ 96 h 96"/>
              <a:gd name="T24" fmla="*/ 152 w 176"/>
              <a:gd name="T25" fmla="*/ 96 h 96"/>
              <a:gd name="T26" fmla="*/ 168 w 176"/>
              <a:gd name="T27" fmla="*/ 80 h 96"/>
              <a:gd name="T28" fmla="*/ 168 w 176"/>
              <a:gd name="T29" fmla="*/ 64 h 96"/>
              <a:gd name="T30" fmla="*/ 176 w 176"/>
              <a:gd name="T31" fmla="*/ 56 h 96"/>
              <a:gd name="T32" fmla="*/ 176 w 176"/>
              <a:gd name="T33" fmla="*/ 40 h 96"/>
              <a:gd name="T34" fmla="*/ 168 w 176"/>
              <a:gd name="T35" fmla="*/ 32 h 96"/>
              <a:gd name="T36" fmla="*/ 160 w 176"/>
              <a:gd name="T37" fmla="*/ 80 h 96"/>
              <a:gd name="T38" fmla="*/ 152 w 176"/>
              <a:gd name="T39" fmla="*/ 88 h 96"/>
              <a:gd name="T40" fmla="*/ 16 w 176"/>
              <a:gd name="T41" fmla="*/ 88 h 96"/>
              <a:gd name="T42" fmla="*/ 8 w 176"/>
              <a:gd name="T43" fmla="*/ 80 h 96"/>
              <a:gd name="T44" fmla="*/ 8 w 176"/>
              <a:gd name="T45" fmla="*/ 16 h 96"/>
              <a:gd name="T46" fmla="*/ 16 w 176"/>
              <a:gd name="T47" fmla="*/ 8 h 96"/>
              <a:gd name="T48" fmla="*/ 152 w 176"/>
              <a:gd name="T49" fmla="*/ 8 h 96"/>
              <a:gd name="T50" fmla="*/ 160 w 176"/>
              <a:gd name="T51" fmla="*/ 16 h 96"/>
              <a:gd name="T52" fmla="*/ 160 w 176"/>
              <a:gd name="T5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96">
                <a:moveTo>
                  <a:pt x="16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16"/>
                  <a:pt x="56" y="16"/>
                  <a:pt x="56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80"/>
                </a:lnTo>
                <a:close/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9455151" y="2366964"/>
            <a:ext cx="447675" cy="244475"/>
          </a:xfrm>
          <a:custGeom>
            <a:avLst/>
            <a:gdLst>
              <a:gd name="T0" fmla="*/ 16 w 176"/>
              <a:gd name="T1" fmla="*/ 80 h 96"/>
              <a:gd name="T2" fmla="*/ 88 w 176"/>
              <a:gd name="T3" fmla="*/ 80 h 96"/>
              <a:gd name="T4" fmla="*/ 88 w 176"/>
              <a:gd name="T5" fmla="*/ 16 h 96"/>
              <a:gd name="T6" fmla="*/ 16 w 176"/>
              <a:gd name="T7" fmla="*/ 16 h 96"/>
              <a:gd name="T8" fmla="*/ 16 w 176"/>
              <a:gd name="T9" fmla="*/ 80 h 96"/>
              <a:gd name="T10" fmla="*/ 168 w 176"/>
              <a:gd name="T11" fmla="*/ 32 h 96"/>
              <a:gd name="T12" fmla="*/ 168 w 176"/>
              <a:gd name="T13" fmla="*/ 16 h 96"/>
              <a:gd name="T14" fmla="*/ 152 w 176"/>
              <a:gd name="T15" fmla="*/ 0 h 96"/>
              <a:gd name="T16" fmla="*/ 16 w 176"/>
              <a:gd name="T17" fmla="*/ 0 h 96"/>
              <a:gd name="T18" fmla="*/ 0 w 176"/>
              <a:gd name="T19" fmla="*/ 16 h 96"/>
              <a:gd name="T20" fmla="*/ 0 w 176"/>
              <a:gd name="T21" fmla="*/ 80 h 96"/>
              <a:gd name="T22" fmla="*/ 16 w 176"/>
              <a:gd name="T23" fmla="*/ 96 h 96"/>
              <a:gd name="T24" fmla="*/ 152 w 176"/>
              <a:gd name="T25" fmla="*/ 96 h 96"/>
              <a:gd name="T26" fmla="*/ 168 w 176"/>
              <a:gd name="T27" fmla="*/ 80 h 96"/>
              <a:gd name="T28" fmla="*/ 168 w 176"/>
              <a:gd name="T29" fmla="*/ 64 h 96"/>
              <a:gd name="T30" fmla="*/ 176 w 176"/>
              <a:gd name="T31" fmla="*/ 56 h 96"/>
              <a:gd name="T32" fmla="*/ 176 w 176"/>
              <a:gd name="T33" fmla="*/ 40 h 96"/>
              <a:gd name="T34" fmla="*/ 168 w 176"/>
              <a:gd name="T35" fmla="*/ 32 h 96"/>
              <a:gd name="T36" fmla="*/ 160 w 176"/>
              <a:gd name="T37" fmla="*/ 80 h 96"/>
              <a:gd name="T38" fmla="*/ 152 w 176"/>
              <a:gd name="T39" fmla="*/ 88 h 96"/>
              <a:gd name="T40" fmla="*/ 16 w 176"/>
              <a:gd name="T41" fmla="*/ 88 h 96"/>
              <a:gd name="T42" fmla="*/ 8 w 176"/>
              <a:gd name="T43" fmla="*/ 80 h 96"/>
              <a:gd name="T44" fmla="*/ 8 w 176"/>
              <a:gd name="T45" fmla="*/ 16 h 96"/>
              <a:gd name="T46" fmla="*/ 16 w 176"/>
              <a:gd name="T47" fmla="*/ 8 h 96"/>
              <a:gd name="T48" fmla="*/ 152 w 176"/>
              <a:gd name="T49" fmla="*/ 8 h 96"/>
              <a:gd name="T50" fmla="*/ 160 w 176"/>
              <a:gd name="T51" fmla="*/ 16 h 96"/>
              <a:gd name="T52" fmla="*/ 160 w 176"/>
              <a:gd name="T5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96">
                <a:moveTo>
                  <a:pt x="16" y="80"/>
                </a:moveTo>
                <a:cubicBezTo>
                  <a:pt x="88" y="80"/>
                  <a:pt x="88" y="80"/>
                  <a:pt x="88" y="80"/>
                </a:cubicBezTo>
                <a:cubicBezTo>
                  <a:pt x="88" y="16"/>
                  <a:pt x="88" y="16"/>
                  <a:pt x="88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80"/>
                </a:lnTo>
                <a:close/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5"/>
          <p:cNvSpPr>
            <a:spLocks noEditPoints="1"/>
          </p:cNvSpPr>
          <p:nvPr/>
        </p:nvSpPr>
        <p:spPr bwMode="auto">
          <a:xfrm>
            <a:off x="1773239" y="3221039"/>
            <a:ext cx="446087" cy="244475"/>
          </a:xfrm>
          <a:custGeom>
            <a:avLst/>
            <a:gdLst>
              <a:gd name="T0" fmla="*/ 168 w 176"/>
              <a:gd name="T1" fmla="*/ 32 h 96"/>
              <a:gd name="T2" fmla="*/ 168 w 176"/>
              <a:gd name="T3" fmla="*/ 16 h 96"/>
              <a:gd name="T4" fmla="*/ 152 w 176"/>
              <a:gd name="T5" fmla="*/ 0 h 96"/>
              <a:gd name="T6" fmla="*/ 16 w 176"/>
              <a:gd name="T7" fmla="*/ 0 h 96"/>
              <a:gd name="T8" fmla="*/ 0 w 176"/>
              <a:gd name="T9" fmla="*/ 16 h 96"/>
              <a:gd name="T10" fmla="*/ 0 w 176"/>
              <a:gd name="T11" fmla="*/ 80 h 96"/>
              <a:gd name="T12" fmla="*/ 16 w 176"/>
              <a:gd name="T13" fmla="*/ 96 h 96"/>
              <a:gd name="T14" fmla="*/ 152 w 176"/>
              <a:gd name="T15" fmla="*/ 96 h 96"/>
              <a:gd name="T16" fmla="*/ 168 w 176"/>
              <a:gd name="T17" fmla="*/ 80 h 96"/>
              <a:gd name="T18" fmla="*/ 168 w 176"/>
              <a:gd name="T19" fmla="*/ 64 h 96"/>
              <a:gd name="T20" fmla="*/ 176 w 176"/>
              <a:gd name="T21" fmla="*/ 56 h 96"/>
              <a:gd name="T22" fmla="*/ 176 w 176"/>
              <a:gd name="T23" fmla="*/ 40 h 96"/>
              <a:gd name="T24" fmla="*/ 168 w 176"/>
              <a:gd name="T25" fmla="*/ 32 h 96"/>
              <a:gd name="T26" fmla="*/ 160 w 176"/>
              <a:gd name="T27" fmla="*/ 80 h 96"/>
              <a:gd name="T28" fmla="*/ 152 w 176"/>
              <a:gd name="T29" fmla="*/ 88 h 96"/>
              <a:gd name="T30" fmla="*/ 16 w 176"/>
              <a:gd name="T31" fmla="*/ 88 h 96"/>
              <a:gd name="T32" fmla="*/ 8 w 176"/>
              <a:gd name="T33" fmla="*/ 80 h 96"/>
              <a:gd name="T34" fmla="*/ 8 w 176"/>
              <a:gd name="T35" fmla="*/ 16 h 96"/>
              <a:gd name="T36" fmla="*/ 16 w 176"/>
              <a:gd name="T37" fmla="*/ 8 h 96"/>
              <a:gd name="T38" fmla="*/ 152 w 176"/>
              <a:gd name="T39" fmla="*/ 8 h 96"/>
              <a:gd name="T40" fmla="*/ 160 w 176"/>
              <a:gd name="T41" fmla="*/ 16 h 96"/>
              <a:gd name="T42" fmla="*/ 160 w 176"/>
              <a:gd name="T43" fmla="*/ 80 h 96"/>
              <a:gd name="T44" fmla="*/ 16 w 176"/>
              <a:gd name="T45" fmla="*/ 80 h 96"/>
              <a:gd name="T46" fmla="*/ 120 w 176"/>
              <a:gd name="T47" fmla="*/ 80 h 96"/>
              <a:gd name="T48" fmla="*/ 120 w 176"/>
              <a:gd name="T49" fmla="*/ 16 h 96"/>
              <a:gd name="T50" fmla="*/ 16 w 176"/>
              <a:gd name="T51" fmla="*/ 16 h 96"/>
              <a:gd name="T52" fmla="*/ 16 w 176"/>
              <a:gd name="T5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96"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  <a:moveTo>
                  <a:pt x="16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2625726" y="3221039"/>
            <a:ext cx="447675" cy="244475"/>
          </a:xfrm>
          <a:custGeom>
            <a:avLst/>
            <a:gdLst>
              <a:gd name="T0" fmla="*/ 168 w 176"/>
              <a:gd name="T1" fmla="*/ 32 h 96"/>
              <a:gd name="T2" fmla="*/ 168 w 176"/>
              <a:gd name="T3" fmla="*/ 16 h 96"/>
              <a:gd name="T4" fmla="*/ 152 w 176"/>
              <a:gd name="T5" fmla="*/ 0 h 96"/>
              <a:gd name="T6" fmla="*/ 16 w 176"/>
              <a:gd name="T7" fmla="*/ 0 h 96"/>
              <a:gd name="T8" fmla="*/ 0 w 176"/>
              <a:gd name="T9" fmla="*/ 16 h 96"/>
              <a:gd name="T10" fmla="*/ 0 w 176"/>
              <a:gd name="T11" fmla="*/ 80 h 96"/>
              <a:gd name="T12" fmla="*/ 16 w 176"/>
              <a:gd name="T13" fmla="*/ 96 h 96"/>
              <a:gd name="T14" fmla="*/ 152 w 176"/>
              <a:gd name="T15" fmla="*/ 96 h 96"/>
              <a:gd name="T16" fmla="*/ 168 w 176"/>
              <a:gd name="T17" fmla="*/ 80 h 96"/>
              <a:gd name="T18" fmla="*/ 168 w 176"/>
              <a:gd name="T19" fmla="*/ 64 h 96"/>
              <a:gd name="T20" fmla="*/ 176 w 176"/>
              <a:gd name="T21" fmla="*/ 56 h 96"/>
              <a:gd name="T22" fmla="*/ 176 w 176"/>
              <a:gd name="T23" fmla="*/ 40 h 96"/>
              <a:gd name="T24" fmla="*/ 168 w 176"/>
              <a:gd name="T25" fmla="*/ 32 h 96"/>
              <a:gd name="T26" fmla="*/ 160 w 176"/>
              <a:gd name="T27" fmla="*/ 80 h 96"/>
              <a:gd name="T28" fmla="*/ 152 w 176"/>
              <a:gd name="T29" fmla="*/ 88 h 96"/>
              <a:gd name="T30" fmla="*/ 16 w 176"/>
              <a:gd name="T31" fmla="*/ 88 h 96"/>
              <a:gd name="T32" fmla="*/ 8 w 176"/>
              <a:gd name="T33" fmla="*/ 80 h 96"/>
              <a:gd name="T34" fmla="*/ 8 w 176"/>
              <a:gd name="T35" fmla="*/ 16 h 96"/>
              <a:gd name="T36" fmla="*/ 16 w 176"/>
              <a:gd name="T37" fmla="*/ 8 h 96"/>
              <a:gd name="T38" fmla="*/ 152 w 176"/>
              <a:gd name="T39" fmla="*/ 8 h 96"/>
              <a:gd name="T40" fmla="*/ 160 w 176"/>
              <a:gd name="T41" fmla="*/ 16 h 96"/>
              <a:gd name="T42" fmla="*/ 160 w 176"/>
              <a:gd name="T43" fmla="*/ 80 h 96"/>
              <a:gd name="T44" fmla="*/ 16 w 176"/>
              <a:gd name="T45" fmla="*/ 80 h 96"/>
              <a:gd name="T46" fmla="*/ 152 w 176"/>
              <a:gd name="T47" fmla="*/ 80 h 96"/>
              <a:gd name="T48" fmla="*/ 152 w 176"/>
              <a:gd name="T49" fmla="*/ 16 h 96"/>
              <a:gd name="T50" fmla="*/ 16 w 176"/>
              <a:gd name="T51" fmla="*/ 16 h 96"/>
              <a:gd name="T52" fmla="*/ 16 w 176"/>
              <a:gd name="T5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96">
                <a:moveTo>
                  <a:pt x="168" y="32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"/>
                  <a:pt x="161" y="0"/>
                  <a:pt x="15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61" y="96"/>
                  <a:pt x="168" y="89"/>
                  <a:pt x="168" y="80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72" y="64"/>
                  <a:pt x="176" y="60"/>
                  <a:pt x="176" y="5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0" y="80"/>
                </a:moveTo>
                <a:cubicBezTo>
                  <a:pt x="160" y="84"/>
                  <a:pt x="156" y="88"/>
                  <a:pt x="152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8" y="84"/>
                  <a:pt x="8" y="8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60" y="12"/>
                  <a:pt x="160" y="16"/>
                </a:cubicBezTo>
                <a:lnTo>
                  <a:pt x="160" y="80"/>
                </a:lnTo>
                <a:close/>
                <a:moveTo>
                  <a:pt x="16" y="80"/>
                </a:moveTo>
                <a:cubicBezTo>
                  <a:pt x="152" y="80"/>
                  <a:pt x="152" y="80"/>
                  <a:pt x="152" y="80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3500438" y="3119439"/>
            <a:ext cx="406400" cy="447675"/>
          </a:xfrm>
          <a:custGeom>
            <a:avLst/>
            <a:gdLst>
              <a:gd name="T0" fmla="*/ 80 w 160"/>
              <a:gd name="T1" fmla="*/ 104 h 176"/>
              <a:gd name="T2" fmla="*/ 84 w 160"/>
              <a:gd name="T3" fmla="*/ 100 h 176"/>
              <a:gd name="T4" fmla="*/ 84 w 160"/>
              <a:gd name="T5" fmla="*/ 4 h 176"/>
              <a:gd name="T6" fmla="*/ 80 w 160"/>
              <a:gd name="T7" fmla="*/ 0 h 176"/>
              <a:gd name="T8" fmla="*/ 76 w 160"/>
              <a:gd name="T9" fmla="*/ 4 h 176"/>
              <a:gd name="T10" fmla="*/ 76 w 160"/>
              <a:gd name="T11" fmla="*/ 100 h 176"/>
              <a:gd name="T12" fmla="*/ 80 w 160"/>
              <a:gd name="T13" fmla="*/ 104 h 176"/>
              <a:gd name="T14" fmla="*/ 96 w 160"/>
              <a:gd name="T15" fmla="*/ 18 h 176"/>
              <a:gd name="T16" fmla="*/ 96 w 160"/>
              <a:gd name="T17" fmla="*/ 18 h 176"/>
              <a:gd name="T18" fmla="*/ 92 w 160"/>
              <a:gd name="T19" fmla="*/ 22 h 176"/>
              <a:gd name="T20" fmla="*/ 96 w 160"/>
              <a:gd name="T21" fmla="*/ 26 h 176"/>
              <a:gd name="T22" fmla="*/ 96 w 160"/>
              <a:gd name="T23" fmla="*/ 26 h 176"/>
              <a:gd name="T24" fmla="*/ 152 w 160"/>
              <a:gd name="T25" fmla="*/ 96 h 176"/>
              <a:gd name="T26" fmla="*/ 80 w 160"/>
              <a:gd name="T27" fmla="*/ 168 h 176"/>
              <a:gd name="T28" fmla="*/ 8 w 160"/>
              <a:gd name="T29" fmla="*/ 96 h 176"/>
              <a:gd name="T30" fmla="*/ 64 w 160"/>
              <a:gd name="T31" fmla="*/ 26 h 176"/>
              <a:gd name="T32" fmla="*/ 64 w 160"/>
              <a:gd name="T33" fmla="*/ 26 h 176"/>
              <a:gd name="T34" fmla="*/ 68 w 160"/>
              <a:gd name="T35" fmla="*/ 22 h 176"/>
              <a:gd name="T36" fmla="*/ 64 w 160"/>
              <a:gd name="T37" fmla="*/ 18 h 176"/>
              <a:gd name="T38" fmla="*/ 64 w 160"/>
              <a:gd name="T39" fmla="*/ 18 h 176"/>
              <a:gd name="T40" fmla="*/ 0 w 160"/>
              <a:gd name="T41" fmla="*/ 96 h 176"/>
              <a:gd name="T42" fmla="*/ 80 w 160"/>
              <a:gd name="T43" fmla="*/ 176 h 176"/>
              <a:gd name="T44" fmla="*/ 160 w 160"/>
              <a:gd name="T45" fmla="*/ 96 h 176"/>
              <a:gd name="T46" fmla="*/ 96 w 160"/>
              <a:gd name="T47" fmla="*/ 1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76">
                <a:moveTo>
                  <a:pt x="80" y="104"/>
                </a:moveTo>
                <a:cubicBezTo>
                  <a:pt x="82" y="104"/>
                  <a:pt x="84" y="102"/>
                  <a:pt x="84" y="100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6" y="102"/>
                  <a:pt x="78" y="104"/>
                  <a:pt x="80" y="104"/>
                </a:cubicBezTo>
                <a:moveTo>
                  <a:pt x="96" y="18"/>
                </a:moveTo>
                <a:cubicBezTo>
                  <a:pt x="96" y="18"/>
                  <a:pt x="96" y="18"/>
                  <a:pt x="96" y="18"/>
                </a:cubicBezTo>
                <a:cubicBezTo>
                  <a:pt x="94" y="18"/>
                  <a:pt x="92" y="20"/>
                  <a:pt x="92" y="22"/>
                </a:cubicBezTo>
                <a:cubicBezTo>
                  <a:pt x="92" y="24"/>
                  <a:pt x="94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128" y="33"/>
                  <a:pt x="152" y="62"/>
                  <a:pt x="152" y="96"/>
                </a:cubicBezTo>
                <a:cubicBezTo>
                  <a:pt x="152" y="136"/>
                  <a:pt x="120" y="168"/>
                  <a:pt x="80" y="168"/>
                </a:cubicBezTo>
                <a:cubicBezTo>
                  <a:pt x="40" y="168"/>
                  <a:pt x="8" y="136"/>
                  <a:pt x="8" y="96"/>
                </a:cubicBezTo>
                <a:cubicBezTo>
                  <a:pt x="8" y="62"/>
                  <a:pt x="32" y="33"/>
                  <a:pt x="6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6" y="26"/>
                  <a:pt x="68" y="24"/>
                  <a:pt x="68" y="22"/>
                </a:cubicBezTo>
                <a:cubicBezTo>
                  <a:pt x="68" y="20"/>
                  <a:pt x="66" y="18"/>
                  <a:pt x="64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27" y="25"/>
                  <a:pt x="0" y="57"/>
                  <a:pt x="0" y="96"/>
                </a:cubicBezTo>
                <a:cubicBezTo>
                  <a:pt x="0" y="140"/>
                  <a:pt x="36" y="176"/>
                  <a:pt x="80" y="176"/>
                </a:cubicBezTo>
                <a:cubicBezTo>
                  <a:pt x="124" y="176"/>
                  <a:pt x="160" y="140"/>
                  <a:pt x="160" y="96"/>
                </a:cubicBezTo>
                <a:cubicBezTo>
                  <a:pt x="160" y="57"/>
                  <a:pt x="133" y="25"/>
                  <a:pt x="96" y="1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4333876" y="3181351"/>
            <a:ext cx="447675" cy="323850"/>
          </a:xfrm>
          <a:custGeom>
            <a:avLst/>
            <a:gdLst>
              <a:gd name="T0" fmla="*/ 84 w 176"/>
              <a:gd name="T1" fmla="*/ 128 h 128"/>
              <a:gd name="T2" fmla="*/ 92 w 176"/>
              <a:gd name="T3" fmla="*/ 128 h 128"/>
              <a:gd name="T4" fmla="*/ 92 w 176"/>
              <a:gd name="T5" fmla="*/ 0 h 128"/>
              <a:gd name="T6" fmla="*/ 84 w 176"/>
              <a:gd name="T7" fmla="*/ 0 h 128"/>
              <a:gd name="T8" fmla="*/ 84 w 176"/>
              <a:gd name="T9" fmla="*/ 128 h 128"/>
              <a:gd name="T10" fmla="*/ 56 w 176"/>
              <a:gd name="T11" fmla="*/ 128 h 128"/>
              <a:gd name="T12" fmla="*/ 76 w 176"/>
              <a:gd name="T13" fmla="*/ 128 h 128"/>
              <a:gd name="T14" fmla="*/ 76 w 176"/>
              <a:gd name="T15" fmla="*/ 0 h 128"/>
              <a:gd name="T16" fmla="*/ 56 w 176"/>
              <a:gd name="T17" fmla="*/ 0 h 128"/>
              <a:gd name="T18" fmla="*/ 56 w 176"/>
              <a:gd name="T19" fmla="*/ 128 h 128"/>
              <a:gd name="T20" fmla="*/ 16 w 176"/>
              <a:gd name="T21" fmla="*/ 128 h 128"/>
              <a:gd name="T22" fmla="*/ 32 w 176"/>
              <a:gd name="T23" fmla="*/ 128 h 128"/>
              <a:gd name="T24" fmla="*/ 32 w 176"/>
              <a:gd name="T25" fmla="*/ 0 h 128"/>
              <a:gd name="T26" fmla="*/ 16 w 176"/>
              <a:gd name="T27" fmla="*/ 0 h 128"/>
              <a:gd name="T28" fmla="*/ 16 w 176"/>
              <a:gd name="T29" fmla="*/ 128 h 128"/>
              <a:gd name="T30" fmla="*/ 0 w 176"/>
              <a:gd name="T31" fmla="*/ 8 h 128"/>
              <a:gd name="T32" fmla="*/ 0 w 176"/>
              <a:gd name="T33" fmla="*/ 120 h 128"/>
              <a:gd name="T34" fmla="*/ 8 w 176"/>
              <a:gd name="T35" fmla="*/ 128 h 128"/>
              <a:gd name="T36" fmla="*/ 8 w 176"/>
              <a:gd name="T37" fmla="*/ 0 h 128"/>
              <a:gd name="T38" fmla="*/ 0 w 176"/>
              <a:gd name="T39" fmla="*/ 8 h 128"/>
              <a:gd name="T40" fmla="*/ 40 w 176"/>
              <a:gd name="T41" fmla="*/ 128 h 128"/>
              <a:gd name="T42" fmla="*/ 48 w 176"/>
              <a:gd name="T43" fmla="*/ 128 h 128"/>
              <a:gd name="T44" fmla="*/ 48 w 176"/>
              <a:gd name="T45" fmla="*/ 0 h 128"/>
              <a:gd name="T46" fmla="*/ 40 w 176"/>
              <a:gd name="T47" fmla="*/ 0 h 128"/>
              <a:gd name="T48" fmla="*/ 40 w 176"/>
              <a:gd name="T49" fmla="*/ 128 h 128"/>
              <a:gd name="T50" fmla="*/ 168 w 176"/>
              <a:gd name="T51" fmla="*/ 0 h 128"/>
              <a:gd name="T52" fmla="*/ 160 w 176"/>
              <a:gd name="T53" fmla="*/ 0 h 128"/>
              <a:gd name="T54" fmla="*/ 160 w 176"/>
              <a:gd name="T55" fmla="*/ 128 h 128"/>
              <a:gd name="T56" fmla="*/ 168 w 176"/>
              <a:gd name="T57" fmla="*/ 128 h 128"/>
              <a:gd name="T58" fmla="*/ 176 w 176"/>
              <a:gd name="T59" fmla="*/ 120 h 128"/>
              <a:gd name="T60" fmla="*/ 176 w 176"/>
              <a:gd name="T61" fmla="*/ 8 h 128"/>
              <a:gd name="T62" fmla="*/ 168 w 176"/>
              <a:gd name="T63" fmla="*/ 0 h 128"/>
              <a:gd name="T64" fmla="*/ 144 w 176"/>
              <a:gd name="T65" fmla="*/ 128 h 128"/>
              <a:gd name="T66" fmla="*/ 152 w 176"/>
              <a:gd name="T67" fmla="*/ 128 h 128"/>
              <a:gd name="T68" fmla="*/ 152 w 176"/>
              <a:gd name="T69" fmla="*/ 0 h 128"/>
              <a:gd name="T70" fmla="*/ 144 w 176"/>
              <a:gd name="T71" fmla="*/ 0 h 128"/>
              <a:gd name="T72" fmla="*/ 144 w 176"/>
              <a:gd name="T73" fmla="*/ 128 h 128"/>
              <a:gd name="T74" fmla="*/ 116 w 176"/>
              <a:gd name="T75" fmla="*/ 128 h 128"/>
              <a:gd name="T76" fmla="*/ 136 w 176"/>
              <a:gd name="T77" fmla="*/ 128 h 128"/>
              <a:gd name="T78" fmla="*/ 136 w 176"/>
              <a:gd name="T79" fmla="*/ 0 h 128"/>
              <a:gd name="T80" fmla="*/ 116 w 176"/>
              <a:gd name="T81" fmla="*/ 0 h 128"/>
              <a:gd name="T82" fmla="*/ 116 w 176"/>
              <a:gd name="T83" fmla="*/ 128 h 128"/>
              <a:gd name="T84" fmla="*/ 100 w 176"/>
              <a:gd name="T85" fmla="*/ 128 h 128"/>
              <a:gd name="T86" fmla="*/ 108 w 176"/>
              <a:gd name="T87" fmla="*/ 128 h 128"/>
              <a:gd name="T88" fmla="*/ 108 w 176"/>
              <a:gd name="T89" fmla="*/ 0 h 128"/>
              <a:gd name="T90" fmla="*/ 100 w 176"/>
              <a:gd name="T91" fmla="*/ 0 h 128"/>
              <a:gd name="T92" fmla="*/ 100 w 176"/>
              <a:gd name="T9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28">
                <a:moveTo>
                  <a:pt x="84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0"/>
                  <a:pt x="92" y="0"/>
                  <a:pt x="92" y="0"/>
                </a:cubicBezTo>
                <a:cubicBezTo>
                  <a:pt x="84" y="0"/>
                  <a:pt x="84" y="0"/>
                  <a:pt x="84" y="0"/>
                </a:cubicBezTo>
                <a:lnTo>
                  <a:pt x="84" y="128"/>
                </a:lnTo>
                <a:close/>
                <a:moveTo>
                  <a:pt x="56" y="128"/>
                </a:moveTo>
                <a:cubicBezTo>
                  <a:pt x="76" y="128"/>
                  <a:pt x="76" y="128"/>
                  <a:pt x="76" y="128"/>
                </a:cubicBezTo>
                <a:cubicBezTo>
                  <a:pt x="76" y="0"/>
                  <a:pt x="76" y="0"/>
                  <a:pt x="76" y="0"/>
                </a:cubicBezTo>
                <a:cubicBezTo>
                  <a:pt x="56" y="0"/>
                  <a:pt x="56" y="0"/>
                  <a:pt x="56" y="0"/>
                </a:cubicBezTo>
                <a:lnTo>
                  <a:pt x="56" y="128"/>
                </a:lnTo>
                <a:close/>
                <a:moveTo>
                  <a:pt x="16" y="128"/>
                </a:moveTo>
                <a:cubicBezTo>
                  <a:pt x="32" y="128"/>
                  <a:pt x="32" y="128"/>
                  <a:pt x="32" y="128"/>
                </a:cubicBezTo>
                <a:cubicBezTo>
                  <a:pt x="32" y="0"/>
                  <a:pt x="32" y="0"/>
                  <a:pt x="32" y="0"/>
                </a:cubicBezTo>
                <a:cubicBezTo>
                  <a:pt x="16" y="0"/>
                  <a:pt x="16" y="0"/>
                  <a:pt x="16" y="0"/>
                </a:cubicBezTo>
                <a:lnTo>
                  <a:pt x="16" y="128"/>
                </a:lnTo>
                <a:close/>
                <a:moveTo>
                  <a:pt x="0" y="8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moveTo>
                  <a:pt x="40" y="128"/>
                </a:moveTo>
                <a:cubicBezTo>
                  <a:pt x="48" y="128"/>
                  <a:pt x="48" y="128"/>
                  <a:pt x="48" y="128"/>
                </a:cubicBezTo>
                <a:cubicBezTo>
                  <a:pt x="48" y="0"/>
                  <a:pt x="48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lnTo>
                  <a:pt x="40" y="128"/>
                </a:lnTo>
                <a:close/>
                <a:moveTo>
                  <a:pt x="168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44" y="128"/>
                </a:moveTo>
                <a:cubicBezTo>
                  <a:pt x="152" y="128"/>
                  <a:pt x="152" y="128"/>
                  <a:pt x="152" y="128"/>
                </a:cubicBezTo>
                <a:cubicBezTo>
                  <a:pt x="152" y="0"/>
                  <a:pt x="152" y="0"/>
                  <a:pt x="152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128"/>
                </a:lnTo>
                <a:close/>
                <a:moveTo>
                  <a:pt x="116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0"/>
                  <a:pt x="136" y="0"/>
                  <a:pt x="136" y="0"/>
                </a:cubicBezTo>
                <a:cubicBezTo>
                  <a:pt x="116" y="0"/>
                  <a:pt x="116" y="0"/>
                  <a:pt x="116" y="0"/>
                </a:cubicBezTo>
                <a:lnTo>
                  <a:pt x="116" y="128"/>
                </a:lnTo>
                <a:close/>
                <a:moveTo>
                  <a:pt x="100" y="128"/>
                </a:moveTo>
                <a:cubicBezTo>
                  <a:pt x="108" y="128"/>
                  <a:pt x="108" y="128"/>
                  <a:pt x="108" y="12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0" y="0"/>
                  <a:pt x="100" y="0"/>
                  <a:pt x="100" y="0"/>
                </a:cubicBezTo>
                <a:lnTo>
                  <a:pt x="100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5187951" y="3119439"/>
            <a:ext cx="446087" cy="447675"/>
          </a:xfrm>
          <a:custGeom>
            <a:avLst/>
            <a:gdLst>
              <a:gd name="T0" fmla="*/ 32 w 176"/>
              <a:gd name="T1" fmla="*/ 0 h 176"/>
              <a:gd name="T2" fmla="*/ 16 w 176"/>
              <a:gd name="T3" fmla="*/ 65 h 176"/>
              <a:gd name="T4" fmla="*/ 0 w 176"/>
              <a:gd name="T5" fmla="*/ 8 h 176"/>
              <a:gd name="T6" fmla="*/ 8 w 176"/>
              <a:gd name="T7" fmla="*/ 128 h 176"/>
              <a:gd name="T8" fmla="*/ 0 w 176"/>
              <a:gd name="T9" fmla="*/ 8 h 176"/>
              <a:gd name="T10" fmla="*/ 40 w 176"/>
              <a:gd name="T11" fmla="*/ 0 h 176"/>
              <a:gd name="T12" fmla="*/ 48 w 176"/>
              <a:gd name="T13" fmla="*/ 37 h 176"/>
              <a:gd name="T14" fmla="*/ 76 w 176"/>
              <a:gd name="T15" fmla="*/ 32 h 176"/>
              <a:gd name="T16" fmla="*/ 56 w 176"/>
              <a:gd name="T17" fmla="*/ 0 h 176"/>
              <a:gd name="T18" fmla="*/ 72 w 176"/>
              <a:gd name="T19" fmla="*/ 32 h 176"/>
              <a:gd name="T20" fmla="*/ 108 w 176"/>
              <a:gd name="T21" fmla="*/ 0 h 176"/>
              <a:gd name="T22" fmla="*/ 100 w 176"/>
              <a:gd name="T23" fmla="*/ 39 h 176"/>
              <a:gd name="T24" fmla="*/ 108 w 176"/>
              <a:gd name="T25" fmla="*/ 0 h 176"/>
              <a:gd name="T26" fmla="*/ 17 w 176"/>
              <a:gd name="T27" fmla="*/ 128 h 176"/>
              <a:gd name="T28" fmla="*/ 16 w 176"/>
              <a:gd name="T29" fmla="*/ 128 h 176"/>
              <a:gd name="T30" fmla="*/ 84 w 176"/>
              <a:gd name="T31" fmla="*/ 0 h 176"/>
              <a:gd name="T32" fmla="*/ 92 w 176"/>
              <a:gd name="T33" fmla="*/ 35 h 176"/>
              <a:gd name="T34" fmla="*/ 136 w 176"/>
              <a:gd name="T35" fmla="*/ 0 h 176"/>
              <a:gd name="T36" fmla="*/ 116 w 176"/>
              <a:gd name="T37" fmla="*/ 50 h 176"/>
              <a:gd name="T38" fmla="*/ 136 w 176"/>
              <a:gd name="T39" fmla="*/ 0 h 176"/>
              <a:gd name="T40" fmla="*/ 136 w 176"/>
              <a:gd name="T41" fmla="*/ 96 h 176"/>
              <a:gd name="T42" fmla="*/ 136 w 176"/>
              <a:gd name="T43" fmla="*/ 128 h 176"/>
              <a:gd name="T44" fmla="*/ 152 w 176"/>
              <a:gd name="T45" fmla="*/ 128 h 176"/>
              <a:gd name="T46" fmla="*/ 144 w 176"/>
              <a:gd name="T47" fmla="*/ 0 h 176"/>
              <a:gd name="T48" fmla="*/ 114 w 176"/>
              <a:gd name="T49" fmla="*/ 133 h 176"/>
              <a:gd name="T50" fmla="*/ 72 w 176"/>
              <a:gd name="T51" fmla="*/ 40 h 176"/>
              <a:gd name="T52" fmla="*/ 72 w 176"/>
              <a:gd name="T53" fmla="*/ 152 h 176"/>
              <a:gd name="T54" fmla="*/ 145 w 176"/>
              <a:gd name="T55" fmla="*/ 175 h 176"/>
              <a:gd name="T56" fmla="*/ 152 w 176"/>
              <a:gd name="T57" fmla="*/ 172 h 176"/>
              <a:gd name="T58" fmla="*/ 114 w 176"/>
              <a:gd name="T59" fmla="*/ 133 h 176"/>
              <a:gd name="T60" fmla="*/ 24 w 176"/>
              <a:gd name="T61" fmla="*/ 96 h 176"/>
              <a:gd name="T62" fmla="*/ 120 w 176"/>
              <a:gd name="T63" fmla="*/ 96 h 176"/>
              <a:gd name="T64" fmla="*/ 168 w 176"/>
              <a:gd name="T65" fmla="*/ 0 h 176"/>
              <a:gd name="T66" fmla="*/ 160 w 176"/>
              <a:gd name="T67" fmla="*/ 128 h 176"/>
              <a:gd name="T68" fmla="*/ 176 w 176"/>
              <a:gd name="T69" fmla="*/ 120 h 176"/>
              <a:gd name="T70" fmla="*/ 168 w 176"/>
              <a:gd name="T71" fmla="*/ 0 h 176"/>
              <a:gd name="T72" fmla="*/ 56 w 176"/>
              <a:gd name="T73" fmla="*/ 124 h 176"/>
              <a:gd name="T74" fmla="*/ 76 w 176"/>
              <a:gd name="T75" fmla="*/ 128 h 176"/>
              <a:gd name="T76" fmla="*/ 72 w 176"/>
              <a:gd name="T77" fmla="*/ 64 h 176"/>
              <a:gd name="T78" fmla="*/ 48 w 176"/>
              <a:gd name="T79" fmla="*/ 117 h 176"/>
              <a:gd name="T80" fmla="*/ 40 w 176"/>
              <a:gd name="T81" fmla="*/ 96 h 176"/>
              <a:gd name="T82" fmla="*/ 100 w 176"/>
              <a:gd name="T83" fmla="*/ 111 h 176"/>
              <a:gd name="T84" fmla="*/ 100 w 176"/>
              <a:gd name="T85" fmla="*/ 81 h 176"/>
              <a:gd name="T86" fmla="*/ 84 w 176"/>
              <a:gd name="T87" fmla="*/ 126 h 176"/>
              <a:gd name="T88" fmla="*/ 92 w 176"/>
              <a:gd name="T89" fmla="*/ 71 h 176"/>
              <a:gd name="T90" fmla="*/ 84 w 176"/>
              <a:gd name="T91" fmla="*/ 12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76">
                <a:moveTo>
                  <a:pt x="32" y="46"/>
                </a:moveTo>
                <a:cubicBezTo>
                  <a:pt x="32" y="0"/>
                  <a:pt x="32" y="0"/>
                  <a:pt x="3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5"/>
                  <a:pt x="16" y="65"/>
                  <a:pt x="16" y="65"/>
                </a:cubicBezTo>
                <a:cubicBezTo>
                  <a:pt x="20" y="58"/>
                  <a:pt x="26" y="51"/>
                  <a:pt x="32" y="46"/>
                </a:cubicBezTo>
                <a:moveTo>
                  <a:pt x="0" y="8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moveTo>
                  <a:pt x="48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41"/>
                  <a:pt x="40" y="41"/>
                  <a:pt x="40" y="41"/>
                </a:cubicBezTo>
                <a:cubicBezTo>
                  <a:pt x="43" y="39"/>
                  <a:pt x="45" y="38"/>
                  <a:pt x="48" y="37"/>
                </a:cubicBezTo>
                <a:lnTo>
                  <a:pt x="48" y="0"/>
                </a:lnTo>
                <a:close/>
                <a:moveTo>
                  <a:pt x="76" y="32"/>
                </a:moveTo>
                <a:cubicBezTo>
                  <a:pt x="76" y="0"/>
                  <a:pt x="76" y="0"/>
                  <a:pt x="7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34"/>
                  <a:pt x="56" y="34"/>
                  <a:pt x="56" y="34"/>
                </a:cubicBezTo>
                <a:cubicBezTo>
                  <a:pt x="61" y="33"/>
                  <a:pt x="66" y="32"/>
                  <a:pt x="72" y="32"/>
                </a:cubicBezTo>
                <a:cubicBezTo>
                  <a:pt x="73" y="32"/>
                  <a:pt x="75" y="32"/>
                  <a:pt x="76" y="32"/>
                </a:cubicBezTo>
                <a:moveTo>
                  <a:pt x="108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39"/>
                  <a:pt x="100" y="39"/>
                  <a:pt x="100" y="39"/>
                </a:cubicBezTo>
                <a:cubicBezTo>
                  <a:pt x="103" y="40"/>
                  <a:pt x="105" y="41"/>
                  <a:pt x="108" y="43"/>
                </a:cubicBezTo>
                <a:lnTo>
                  <a:pt x="108" y="0"/>
                </a:lnTo>
                <a:close/>
                <a:moveTo>
                  <a:pt x="16" y="128"/>
                </a:moveTo>
                <a:cubicBezTo>
                  <a:pt x="17" y="128"/>
                  <a:pt x="17" y="128"/>
                  <a:pt x="17" y="128"/>
                </a:cubicBezTo>
                <a:cubicBezTo>
                  <a:pt x="16" y="128"/>
                  <a:pt x="16" y="127"/>
                  <a:pt x="16" y="127"/>
                </a:cubicBezTo>
                <a:lnTo>
                  <a:pt x="16" y="128"/>
                </a:lnTo>
                <a:close/>
                <a:moveTo>
                  <a:pt x="92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3"/>
                  <a:pt x="84" y="33"/>
                  <a:pt x="84" y="33"/>
                </a:cubicBezTo>
                <a:cubicBezTo>
                  <a:pt x="87" y="34"/>
                  <a:pt x="89" y="34"/>
                  <a:pt x="92" y="35"/>
                </a:cubicBezTo>
                <a:lnTo>
                  <a:pt x="92" y="0"/>
                </a:lnTo>
                <a:close/>
                <a:moveTo>
                  <a:pt x="136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8" y="61"/>
                  <a:pt x="136" y="78"/>
                  <a:pt x="136" y="96"/>
                </a:cubicBezTo>
                <a:lnTo>
                  <a:pt x="136" y="0"/>
                </a:lnTo>
                <a:close/>
                <a:moveTo>
                  <a:pt x="136" y="128"/>
                </a:moveTo>
                <a:cubicBezTo>
                  <a:pt x="136" y="96"/>
                  <a:pt x="136" y="96"/>
                  <a:pt x="136" y="96"/>
                </a:cubicBezTo>
                <a:cubicBezTo>
                  <a:pt x="136" y="108"/>
                  <a:pt x="133" y="119"/>
                  <a:pt x="127" y="128"/>
                </a:cubicBezTo>
                <a:lnTo>
                  <a:pt x="136" y="128"/>
                </a:lnTo>
                <a:close/>
                <a:moveTo>
                  <a:pt x="144" y="128"/>
                </a:moveTo>
                <a:cubicBezTo>
                  <a:pt x="152" y="128"/>
                  <a:pt x="152" y="128"/>
                  <a:pt x="152" y="128"/>
                </a:cubicBezTo>
                <a:cubicBezTo>
                  <a:pt x="152" y="0"/>
                  <a:pt x="152" y="0"/>
                  <a:pt x="152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128"/>
                </a:lnTo>
                <a:close/>
                <a:moveTo>
                  <a:pt x="114" y="133"/>
                </a:moveTo>
                <a:cubicBezTo>
                  <a:pt x="123" y="123"/>
                  <a:pt x="128" y="110"/>
                  <a:pt x="128" y="96"/>
                </a:cubicBezTo>
                <a:cubicBezTo>
                  <a:pt x="128" y="65"/>
                  <a:pt x="103" y="40"/>
                  <a:pt x="72" y="40"/>
                </a:cubicBezTo>
                <a:cubicBezTo>
                  <a:pt x="41" y="40"/>
                  <a:pt x="16" y="65"/>
                  <a:pt x="16" y="96"/>
                </a:cubicBezTo>
                <a:cubicBezTo>
                  <a:pt x="16" y="127"/>
                  <a:pt x="41" y="152"/>
                  <a:pt x="72" y="152"/>
                </a:cubicBezTo>
                <a:cubicBezTo>
                  <a:pt x="86" y="152"/>
                  <a:pt x="99" y="147"/>
                  <a:pt x="109" y="138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46" y="176"/>
                  <a:pt x="147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71"/>
                  <a:pt x="152" y="170"/>
                  <a:pt x="151" y="169"/>
                </a:cubicBezTo>
                <a:lnTo>
                  <a:pt x="114" y="133"/>
                </a:lnTo>
                <a:close/>
                <a:moveTo>
                  <a:pt x="72" y="144"/>
                </a:moveTo>
                <a:cubicBezTo>
                  <a:pt x="45" y="144"/>
                  <a:pt x="24" y="123"/>
                  <a:pt x="24" y="96"/>
                </a:cubicBezTo>
                <a:cubicBezTo>
                  <a:pt x="24" y="69"/>
                  <a:pt x="45" y="48"/>
                  <a:pt x="72" y="48"/>
                </a:cubicBezTo>
                <a:cubicBezTo>
                  <a:pt x="99" y="48"/>
                  <a:pt x="120" y="69"/>
                  <a:pt x="120" y="96"/>
                </a:cubicBezTo>
                <a:cubicBezTo>
                  <a:pt x="120" y="123"/>
                  <a:pt x="99" y="144"/>
                  <a:pt x="72" y="144"/>
                </a:cubicBezTo>
                <a:moveTo>
                  <a:pt x="168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56" y="68"/>
                </a:moveTo>
                <a:cubicBezTo>
                  <a:pt x="56" y="124"/>
                  <a:pt x="56" y="124"/>
                  <a:pt x="56" y="124"/>
                </a:cubicBezTo>
                <a:cubicBezTo>
                  <a:pt x="61" y="126"/>
                  <a:pt x="66" y="128"/>
                  <a:pt x="72" y="128"/>
                </a:cubicBezTo>
                <a:cubicBezTo>
                  <a:pt x="73" y="128"/>
                  <a:pt x="75" y="128"/>
                  <a:pt x="76" y="128"/>
                </a:cubicBezTo>
                <a:cubicBezTo>
                  <a:pt x="76" y="64"/>
                  <a:pt x="76" y="64"/>
                  <a:pt x="76" y="64"/>
                </a:cubicBezTo>
                <a:cubicBezTo>
                  <a:pt x="75" y="64"/>
                  <a:pt x="73" y="64"/>
                  <a:pt x="72" y="64"/>
                </a:cubicBezTo>
                <a:cubicBezTo>
                  <a:pt x="66" y="64"/>
                  <a:pt x="61" y="66"/>
                  <a:pt x="56" y="68"/>
                </a:cubicBezTo>
                <a:moveTo>
                  <a:pt x="48" y="117"/>
                </a:moveTo>
                <a:cubicBezTo>
                  <a:pt x="48" y="75"/>
                  <a:pt x="48" y="75"/>
                  <a:pt x="48" y="75"/>
                </a:cubicBezTo>
                <a:cubicBezTo>
                  <a:pt x="43" y="81"/>
                  <a:pt x="40" y="88"/>
                  <a:pt x="40" y="96"/>
                </a:cubicBezTo>
                <a:cubicBezTo>
                  <a:pt x="40" y="104"/>
                  <a:pt x="43" y="111"/>
                  <a:pt x="48" y="117"/>
                </a:cubicBezTo>
                <a:moveTo>
                  <a:pt x="100" y="111"/>
                </a:moveTo>
                <a:cubicBezTo>
                  <a:pt x="103" y="107"/>
                  <a:pt x="104" y="102"/>
                  <a:pt x="104" y="96"/>
                </a:cubicBezTo>
                <a:cubicBezTo>
                  <a:pt x="104" y="90"/>
                  <a:pt x="103" y="85"/>
                  <a:pt x="100" y="81"/>
                </a:cubicBezTo>
                <a:lnTo>
                  <a:pt x="100" y="111"/>
                </a:lnTo>
                <a:close/>
                <a:moveTo>
                  <a:pt x="84" y="126"/>
                </a:moveTo>
                <a:cubicBezTo>
                  <a:pt x="87" y="124"/>
                  <a:pt x="90" y="123"/>
                  <a:pt x="92" y="121"/>
                </a:cubicBezTo>
                <a:cubicBezTo>
                  <a:pt x="92" y="71"/>
                  <a:pt x="92" y="71"/>
                  <a:pt x="92" y="71"/>
                </a:cubicBezTo>
                <a:cubicBezTo>
                  <a:pt x="90" y="69"/>
                  <a:pt x="87" y="68"/>
                  <a:pt x="84" y="66"/>
                </a:cubicBezTo>
                <a:lnTo>
                  <a:pt x="84" y="1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6040439" y="3181351"/>
            <a:ext cx="447675" cy="323850"/>
          </a:xfrm>
          <a:custGeom>
            <a:avLst/>
            <a:gdLst>
              <a:gd name="T0" fmla="*/ 80 w 176"/>
              <a:gd name="T1" fmla="*/ 0 h 128"/>
              <a:gd name="T2" fmla="*/ 96 w 176"/>
              <a:gd name="T3" fmla="*/ 64 h 128"/>
              <a:gd name="T4" fmla="*/ 72 w 176"/>
              <a:gd name="T5" fmla="*/ 0 h 128"/>
              <a:gd name="T6" fmla="*/ 64 w 176"/>
              <a:gd name="T7" fmla="*/ 64 h 128"/>
              <a:gd name="T8" fmla="*/ 72 w 176"/>
              <a:gd name="T9" fmla="*/ 0 h 128"/>
              <a:gd name="T10" fmla="*/ 40 w 176"/>
              <a:gd name="T11" fmla="*/ 0 h 128"/>
              <a:gd name="T12" fmla="*/ 56 w 176"/>
              <a:gd name="T13" fmla="*/ 64 h 128"/>
              <a:gd name="T14" fmla="*/ 32 w 176"/>
              <a:gd name="T15" fmla="*/ 0 h 128"/>
              <a:gd name="T16" fmla="*/ 24 w 176"/>
              <a:gd name="T17" fmla="*/ 64 h 128"/>
              <a:gd name="T18" fmla="*/ 32 w 176"/>
              <a:gd name="T19" fmla="*/ 0 h 128"/>
              <a:gd name="T20" fmla="*/ 8 w 176"/>
              <a:gd name="T21" fmla="*/ 8 h 128"/>
              <a:gd name="T22" fmla="*/ 16 w 176"/>
              <a:gd name="T23" fmla="*/ 64 h 128"/>
              <a:gd name="T24" fmla="*/ 144 w 176"/>
              <a:gd name="T25" fmla="*/ 0 h 128"/>
              <a:gd name="T26" fmla="*/ 136 w 176"/>
              <a:gd name="T27" fmla="*/ 64 h 128"/>
              <a:gd name="T28" fmla="*/ 144 w 176"/>
              <a:gd name="T29" fmla="*/ 0 h 128"/>
              <a:gd name="T30" fmla="*/ 104 w 176"/>
              <a:gd name="T31" fmla="*/ 0 h 128"/>
              <a:gd name="T32" fmla="*/ 112 w 176"/>
              <a:gd name="T33" fmla="*/ 64 h 128"/>
              <a:gd name="T34" fmla="*/ 168 w 176"/>
              <a:gd name="T35" fmla="*/ 8 h 128"/>
              <a:gd name="T36" fmla="*/ 152 w 176"/>
              <a:gd name="T37" fmla="*/ 0 h 128"/>
              <a:gd name="T38" fmla="*/ 168 w 176"/>
              <a:gd name="T39" fmla="*/ 64 h 128"/>
              <a:gd name="T40" fmla="*/ 128 w 176"/>
              <a:gd name="T41" fmla="*/ 0 h 128"/>
              <a:gd name="T42" fmla="*/ 120 w 176"/>
              <a:gd name="T43" fmla="*/ 64 h 128"/>
              <a:gd name="T44" fmla="*/ 128 w 176"/>
              <a:gd name="T45" fmla="*/ 0 h 128"/>
              <a:gd name="T46" fmla="*/ 160 w 176"/>
              <a:gd name="T47" fmla="*/ 128 h 128"/>
              <a:gd name="T48" fmla="*/ 168 w 176"/>
              <a:gd name="T49" fmla="*/ 104 h 128"/>
              <a:gd name="T50" fmla="*/ 152 w 176"/>
              <a:gd name="T51" fmla="*/ 128 h 128"/>
              <a:gd name="T52" fmla="*/ 128 w 176"/>
              <a:gd name="T53" fmla="*/ 128 h 128"/>
              <a:gd name="T54" fmla="*/ 120 w 176"/>
              <a:gd name="T55" fmla="*/ 104 h 128"/>
              <a:gd name="T56" fmla="*/ 136 w 176"/>
              <a:gd name="T57" fmla="*/ 128 h 128"/>
              <a:gd name="T58" fmla="*/ 144 w 176"/>
              <a:gd name="T59" fmla="*/ 104 h 128"/>
              <a:gd name="T60" fmla="*/ 136 w 176"/>
              <a:gd name="T61" fmla="*/ 128 h 128"/>
              <a:gd name="T62" fmla="*/ 16 w 176"/>
              <a:gd name="T63" fmla="*/ 128 h 128"/>
              <a:gd name="T64" fmla="*/ 8 w 176"/>
              <a:gd name="T65" fmla="*/ 104 h 128"/>
              <a:gd name="T66" fmla="*/ 168 w 176"/>
              <a:gd name="T67" fmla="*/ 72 h 128"/>
              <a:gd name="T68" fmla="*/ 0 w 176"/>
              <a:gd name="T69" fmla="*/ 80 h 128"/>
              <a:gd name="T70" fmla="*/ 8 w 176"/>
              <a:gd name="T71" fmla="*/ 96 h 128"/>
              <a:gd name="T72" fmla="*/ 176 w 176"/>
              <a:gd name="T73" fmla="*/ 88 h 128"/>
              <a:gd name="T74" fmla="*/ 168 w 176"/>
              <a:gd name="T75" fmla="*/ 72 h 128"/>
              <a:gd name="T76" fmla="*/ 8 w 176"/>
              <a:gd name="T77" fmla="*/ 88 h 128"/>
              <a:gd name="T78" fmla="*/ 168 w 176"/>
              <a:gd name="T79" fmla="*/ 80 h 128"/>
              <a:gd name="T80" fmla="*/ 104 w 176"/>
              <a:gd name="T81" fmla="*/ 128 h 128"/>
              <a:gd name="T82" fmla="*/ 112 w 176"/>
              <a:gd name="T83" fmla="*/ 104 h 128"/>
              <a:gd name="T84" fmla="*/ 104 w 176"/>
              <a:gd name="T85" fmla="*/ 128 h 128"/>
              <a:gd name="T86" fmla="*/ 56 w 176"/>
              <a:gd name="T87" fmla="*/ 128 h 128"/>
              <a:gd name="T88" fmla="*/ 40 w 176"/>
              <a:gd name="T89" fmla="*/ 104 h 128"/>
              <a:gd name="T90" fmla="*/ 24 w 176"/>
              <a:gd name="T91" fmla="*/ 128 h 128"/>
              <a:gd name="T92" fmla="*/ 32 w 176"/>
              <a:gd name="T93" fmla="*/ 104 h 128"/>
              <a:gd name="T94" fmla="*/ 24 w 176"/>
              <a:gd name="T95" fmla="*/ 128 h 128"/>
              <a:gd name="T96" fmla="*/ 72 w 176"/>
              <a:gd name="T97" fmla="*/ 128 h 128"/>
              <a:gd name="T98" fmla="*/ 64 w 176"/>
              <a:gd name="T99" fmla="*/ 104 h 128"/>
              <a:gd name="T100" fmla="*/ 80 w 176"/>
              <a:gd name="T101" fmla="*/ 128 h 128"/>
              <a:gd name="T102" fmla="*/ 96 w 176"/>
              <a:gd name="T103" fmla="*/ 104 h 128"/>
              <a:gd name="T104" fmla="*/ 80 w 176"/>
              <a:gd name="T105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28"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64"/>
                  <a:pt x="80" y="64"/>
                  <a:pt x="80" y="64"/>
                </a:cubicBezTo>
                <a:cubicBezTo>
                  <a:pt x="96" y="64"/>
                  <a:pt x="96" y="64"/>
                  <a:pt x="96" y="64"/>
                </a:cubicBezTo>
                <a:lnTo>
                  <a:pt x="96" y="0"/>
                </a:lnTo>
                <a:close/>
                <a:moveTo>
                  <a:pt x="72" y="0"/>
                </a:moveTo>
                <a:cubicBezTo>
                  <a:pt x="64" y="0"/>
                  <a:pt x="64" y="0"/>
                  <a:pt x="64" y="0"/>
                </a:cubicBezTo>
                <a:cubicBezTo>
                  <a:pt x="64" y="64"/>
                  <a:pt x="64" y="64"/>
                  <a:pt x="64" y="64"/>
                </a:cubicBezTo>
                <a:cubicBezTo>
                  <a:pt x="72" y="64"/>
                  <a:pt x="72" y="64"/>
                  <a:pt x="72" y="64"/>
                </a:cubicBezTo>
                <a:lnTo>
                  <a:pt x="72" y="0"/>
                </a:lnTo>
                <a:close/>
                <a:moveTo>
                  <a:pt x="56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64"/>
                  <a:pt x="40" y="64"/>
                  <a:pt x="40" y="64"/>
                </a:cubicBezTo>
                <a:cubicBezTo>
                  <a:pt x="56" y="64"/>
                  <a:pt x="56" y="64"/>
                  <a:pt x="56" y="64"/>
                </a:cubicBezTo>
                <a:lnTo>
                  <a:pt x="56" y="0"/>
                </a:lnTo>
                <a:close/>
                <a:moveTo>
                  <a:pt x="32" y="0"/>
                </a:moveTo>
                <a:cubicBezTo>
                  <a:pt x="24" y="0"/>
                  <a:pt x="24" y="0"/>
                  <a:pt x="24" y="0"/>
                </a:cubicBezTo>
                <a:cubicBezTo>
                  <a:pt x="24" y="64"/>
                  <a:pt x="24" y="64"/>
                  <a:pt x="24" y="64"/>
                </a:cubicBezTo>
                <a:cubicBezTo>
                  <a:pt x="32" y="64"/>
                  <a:pt x="32" y="64"/>
                  <a:pt x="32" y="64"/>
                </a:cubicBezTo>
                <a:lnTo>
                  <a:pt x="32" y="0"/>
                </a:lnTo>
                <a:close/>
                <a:moveTo>
                  <a:pt x="16" y="0"/>
                </a:moveTo>
                <a:cubicBezTo>
                  <a:pt x="12" y="0"/>
                  <a:pt x="8" y="4"/>
                  <a:pt x="8" y="8"/>
                </a:cubicBezTo>
                <a:cubicBezTo>
                  <a:pt x="8" y="64"/>
                  <a:pt x="8" y="64"/>
                  <a:pt x="8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0"/>
                </a:lnTo>
                <a:close/>
                <a:moveTo>
                  <a:pt x="144" y="0"/>
                </a:moveTo>
                <a:cubicBezTo>
                  <a:pt x="136" y="0"/>
                  <a:pt x="136" y="0"/>
                  <a:pt x="136" y="0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44" y="64"/>
                  <a:pt x="144" y="64"/>
                  <a:pt x="144" y="64"/>
                </a:cubicBezTo>
                <a:lnTo>
                  <a:pt x="144" y="0"/>
                </a:lnTo>
                <a:close/>
                <a:moveTo>
                  <a:pt x="112" y="0"/>
                </a:moveTo>
                <a:cubicBezTo>
                  <a:pt x="104" y="0"/>
                  <a:pt x="104" y="0"/>
                  <a:pt x="104" y="0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12" y="64"/>
                  <a:pt x="112" y="64"/>
                  <a:pt x="112" y="64"/>
                </a:cubicBezTo>
                <a:lnTo>
                  <a:pt x="112" y="0"/>
                </a:lnTo>
                <a:close/>
                <a:moveTo>
                  <a:pt x="168" y="8"/>
                </a:moveTo>
                <a:cubicBezTo>
                  <a:pt x="168" y="4"/>
                  <a:pt x="164" y="0"/>
                  <a:pt x="16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8"/>
                </a:lnTo>
                <a:close/>
                <a:moveTo>
                  <a:pt x="128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0"/>
                </a:lnTo>
                <a:close/>
                <a:moveTo>
                  <a:pt x="152" y="128"/>
                </a:moveTo>
                <a:cubicBezTo>
                  <a:pt x="160" y="128"/>
                  <a:pt x="160" y="128"/>
                  <a:pt x="160" y="128"/>
                </a:cubicBezTo>
                <a:cubicBezTo>
                  <a:pt x="164" y="128"/>
                  <a:pt x="168" y="124"/>
                  <a:pt x="168" y="120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52" y="104"/>
                  <a:pt x="152" y="104"/>
                  <a:pt x="152" y="104"/>
                </a:cubicBezTo>
                <a:lnTo>
                  <a:pt x="152" y="128"/>
                </a:lnTo>
                <a:close/>
                <a:moveTo>
                  <a:pt x="120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28"/>
                </a:lnTo>
                <a:close/>
                <a:moveTo>
                  <a:pt x="136" y="128"/>
                </a:moveTo>
                <a:cubicBezTo>
                  <a:pt x="144" y="128"/>
                  <a:pt x="144" y="128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36" y="104"/>
                  <a:pt x="136" y="104"/>
                  <a:pt x="136" y="104"/>
                </a:cubicBezTo>
                <a:lnTo>
                  <a:pt x="136" y="128"/>
                </a:lnTo>
                <a:close/>
                <a:moveTo>
                  <a:pt x="8" y="120"/>
                </a:moveTo>
                <a:cubicBezTo>
                  <a:pt x="8" y="124"/>
                  <a:pt x="12" y="128"/>
                  <a:pt x="16" y="128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8" y="104"/>
                  <a:pt x="8" y="104"/>
                  <a:pt x="8" y="104"/>
                </a:cubicBezTo>
                <a:lnTo>
                  <a:pt x="8" y="120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0" y="76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76"/>
                  <a:pt x="172" y="72"/>
                  <a:pt x="168" y="72"/>
                </a:cubicBezTo>
                <a:moveTo>
                  <a:pt x="168" y="88"/>
                </a:moveTo>
                <a:cubicBezTo>
                  <a:pt x="8" y="88"/>
                  <a:pt x="8" y="88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68" y="80"/>
                  <a:pt x="168" y="80"/>
                  <a:pt x="168" y="80"/>
                </a:cubicBezTo>
                <a:lnTo>
                  <a:pt x="168" y="88"/>
                </a:lnTo>
                <a:close/>
                <a:moveTo>
                  <a:pt x="104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8"/>
                </a:lnTo>
                <a:close/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128"/>
                </a:lnTo>
                <a:close/>
                <a:moveTo>
                  <a:pt x="24" y="128"/>
                </a:moveTo>
                <a:cubicBezTo>
                  <a:pt x="32" y="128"/>
                  <a:pt x="32" y="128"/>
                  <a:pt x="32" y="128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24" y="104"/>
                  <a:pt x="24" y="104"/>
                  <a:pt x="24" y="104"/>
                </a:cubicBezTo>
                <a:lnTo>
                  <a:pt x="24" y="128"/>
                </a:lnTo>
                <a:close/>
                <a:moveTo>
                  <a:pt x="64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64" y="104"/>
                  <a:pt x="64" y="104"/>
                  <a:pt x="64" y="104"/>
                </a:cubicBezTo>
                <a:lnTo>
                  <a:pt x="64" y="128"/>
                </a:lnTo>
                <a:close/>
                <a:moveTo>
                  <a:pt x="80" y="128"/>
                </a:moveTo>
                <a:cubicBezTo>
                  <a:pt x="96" y="128"/>
                  <a:pt x="96" y="128"/>
                  <a:pt x="96" y="12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6894514" y="3119439"/>
            <a:ext cx="447675" cy="447675"/>
          </a:xfrm>
          <a:custGeom>
            <a:avLst/>
            <a:gdLst>
              <a:gd name="T0" fmla="*/ 44 w 176"/>
              <a:gd name="T1" fmla="*/ 32 h 176"/>
              <a:gd name="T2" fmla="*/ 44 w 176"/>
              <a:gd name="T3" fmla="*/ 40 h 176"/>
              <a:gd name="T4" fmla="*/ 104 w 176"/>
              <a:gd name="T5" fmla="*/ 36 h 176"/>
              <a:gd name="T6" fmla="*/ 36 w 176"/>
              <a:gd name="T7" fmla="*/ 84 h 176"/>
              <a:gd name="T8" fmla="*/ 36 w 176"/>
              <a:gd name="T9" fmla="*/ 76 h 176"/>
              <a:gd name="T10" fmla="*/ 36 w 176"/>
              <a:gd name="T11" fmla="*/ 84 h 176"/>
              <a:gd name="T12" fmla="*/ 160 w 176"/>
              <a:gd name="T13" fmla="*/ 56 h 176"/>
              <a:gd name="T14" fmla="*/ 128 w 176"/>
              <a:gd name="T15" fmla="*/ 0 h 176"/>
              <a:gd name="T16" fmla="*/ 16 w 176"/>
              <a:gd name="T17" fmla="*/ 8 h 176"/>
              <a:gd name="T18" fmla="*/ 8 w 176"/>
              <a:gd name="T19" fmla="*/ 56 h 176"/>
              <a:gd name="T20" fmla="*/ 0 w 176"/>
              <a:gd name="T21" fmla="*/ 96 h 176"/>
              <a:gd name="T22" fmla="*/ 16 w 176"/>
              <a:gd name="T23" fmla="*/ 104 h 176"/>
              <a:gd name="T24" fmla="*/ 20 w 176"/>
              <a:gd name="T25" fmla="*/ 176 h 176"/>
              <a:gd name="T26" fmla="*/ 24 w 176"/>
              <a:gd name="T27" fmla="*/ 104 h 176"/>
              <a:gd name="T28" fmla="*/ 32 w 176"/>
              <a:gd name="T29" fmla="*/ 148 h 176"/>
              <a:gd name="T30" fmla="*/ 40 w 176"/>
              <a:gd name="T31" fmla="*/ 148 h 176"/>
              <a:gd name="T32" fmla="*/ 48 w 176"/>
              <a:gd name="T33" fmla="*/ 104 h 176"/>
              <a:gd name="T34" fmla="*/ 52 w 176"/>
              <a:gd name="T35" fmla="*/ 128 h 176"/>
              <a:gd name="T36" fmla="*/ 56 w 176"/>
              <a:gd name="T37" fmla="*/ 104 h 176"/>
              <a:gd name="T38" fmla="*/ 64 w 176"/>
              <a:gd name="T39" fmla="*/ 164 h 176"/>
              <a:gd name="T40" fmla="*/ 72 w 176"/>
              <a:gd name="T41" fmla="*/ 164 h 176"/>
              <a:gd name="T42" fmla="*/ 84 w 176"/>
              <a:gd name="T43" fmla="*/ 104 h 176"/>
              <a:gd name="T44" fmla="*/ 88 w 176"/>
              <a:gd name="T45" fmla="*/ 160 h 176"/>
              <a:gd name="T46" fmla="*/ 92 w 176"/>
              <a:gd name="T47" fmla="*/ 104 h 176"/>
              <a:gd name="T48" fmla="*/ 104 w 176"/>
              <a:gd name="T49" fmla="*/ 132 h 176"/>
              <a:gd name="T50" fmla="*/ 112 w 176"/>
              <a:gd name="T51" fmla="*/ 132 h 176"/>
              <a:gd name="T52" fmla="*/ 120 w 176"/>
              <a:gd name="T53" fmla="*/ 104 h 176"/>
              <a:gd name="T54" fmla="*/ 124 w 176"/>
              <a:gd name="T55" fmla="*/ 144 h 176"/>
              <a:gd name="T56" fmla="*/ 128 w 176"/>
              <a:gd name="T57" fmla="*/ 104 h 176"/>
              <a:gd name="T58" fmla="*/ 136 w 176"/>
              <a:gd name="T59" fmla="*/ 164 h 176"/>
              <a:gd name="T60" fmla="*/ 144 w 176"/>
              <a:gd name="T61" fmla="*/ 164 h 176"/>
              <a:gd name="T62" fmla="*/ 152 w 176"/>
              <a:gd name="T63" fmla="*/ 104 h 176"/>
              <a:gd name="T64" fmla="*/ 156 w 176"/>
              <a:gd name="T65" fmla="*/ 160 h 176"/>
              <a:gd name="T66" fmla="*/ 160 w 176"/>
              <a:gd name="T67" fmla="*/ 104 h 176"/>
              <a:gd name="T68" fmla="*/ 176 w 176"/>
              <a:gd name="T69" fmla="*/ 96 h 176"/>
              <a:gd name="T70" fmla="*/ 168 w 176"/>
              <a:gd name="T71" fmla="*/ 56 h 176"/>
              <a:gd name="T72" fmla="*/ 148 w 176"/>
              <a:gd name="T73" fmla="*/ 32 h 176"/>
              <a:gd name="T74" fmla="*/ 128 w 176"/>
              <a:gd name="T75" fmla="*/ 12 h 176"/>
              <a:gd name="T76" fmla="*/ 120 w 176"/>
              <a:gd name="T77" fmla="*/ 8 h 176"/>
              <a:gd name="T78" fmla="*/ 124 w 176"/>
              <a:gd name="T79" fmla="*/ 40 h 176"/>
              <a:gd name="T80" fmla="*/ 152 w 176"/>
              <a:gd name="T81" fmla="*/ 56 h 176"/>
              <a:gd name="T82" fmla="*/ 24 w 176"/>
              <a:gd name="T83" fmla="*/ 8 h 176"/>
              <a:gd name="T84" fmla="*/ 8 w 176"/>
              <a:gd name="T85" fmla="*/ 96 h 176"/>
              <a:gd name="T86" fmla="*/ 168 w 176"/>
              <a:gd name="T87" fmla="*/ 64 h 176"/>
              <a:gd name="T88" fmla="*/ 20 w 176"/>
              <a:gd name="T89" fmla="*/ 84 h 176"/>
              <a:gd name="T90" fmla="*/ 20 w 176"/>
              <a:gd name="T91" fmla="*/ 76 h 176"/>
              <a:gd name="T92" fmla="*/ 20 w 176"/>
              <a:gd name="T93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6">
                <a:moveTo>
                  <a:pt x="100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2" y="40"/>
                  <a:pt x="104" y="38"/>
                  <a:pt x="104" y="36"/>
                </a:cubicBezTo>
                <a:cubicBezTo>
                  <a:pt x="104" y="34"/>
                  <a:pt x="102" y="32"/>
                  <a:pt x="100" y="32"/>
                </a:cubicBezTo>
                <a:moveTo>
                  <a:pt x="36" y="84"/>
                </a:moveTo>
                <a:cubicBezTo>
                  <a:pt x="38" y="84"/>
                  <a:pt x="40" y="82"/>
                  <a:pt x="40" y="80"/>
                </a:cubicBezTo>
                <a:cubicBezTo>
                  <a:pt x="40" y="78"/>
                  <a:pt x="38" y="76"/>
                  <a:pt x="36" y="76"/>
                </a:cubicBezTo>
                <a:cubicBezTo>
                  <a:pt x="34" y="76"/>
                  <a:pt x="32" y="78"/>
                  <a:pt x="32" y="80"/>
                </a:cubicBezTo>
                <a:cubicBezTo>
                  <a:pt x="32" y="82"/>
                  <a:pt x="34" y="84"/>
                  <a:pt x="36" y="84"/>
                </a:cubicBezTo>
                <a:moveTo>
                  <a:pt x="168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28" y="0"/>
                  <a:pt x="128" y="0"/>
                  <a:pt x="12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56"/>
                  <a:pt x="16" y="56"/>
                  <a:pt x="16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0"/>
                  <a:pt x="4" y="104"/>
                  <a:pt x="8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16" y="174"/>
                  <a:pt x="18" y="176"/>
                  <a:pt x="20" y="176"/>
                </a:cubicBezTo>
                <a:cubicBezTo>
                  <a:pt x="22" y="176"/>
                  <a:pt x="24" y="174"/>
                  <a:pt x="24" y="172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ubicBezTo>
                  <a:pt x="38" y="152"/>
                  <a:pt x="40" y="150"/>
                  <a:pt x="40" y="148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48" y="126"/>
                  <a:pt x="50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64"/>
                  <a:pt x="64" y="164"/>
                  <a:pt x="64" y="164"/>
                </a:cubicBezTo>
                <a:cubicBezTo>
                  <a:pt x="64" y="166"/>
                  <a:pt x="66" y="168"/>
                  <a:pt x="68" y="168"/>
                </a:cubicBezTo>
                <a:cubicBezTo>
                  <a:pt x="70" y="168"/>
                  <a:pt x="72" y="166"/>
                  <a:pt x="72" y="16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4" y="156"/>
                  <a:pt x="84" y="156"/>
                  <a:pt x="84" y="156"/>
                </a:cubicBezTo>
                <a:cubicBezTo>
                  <a:pt x="84" y="158"/>
                  <a:pt x="86" y="160"/>
                  <a:pt x="88" y="160"/>
                </a:cubicBezTo>
                <a:cubicBezTo>
                  <a:pt x="90" y="160"/>
                  <a:pt x="92" y="158"/>
                  <a:pt x="92" y="156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4" y="134"/>
                  <a:pt x="106" y="136"/>
                  <a:pt x="108" y="136"/>
                </a:cubicBezTo>
                <a:cubicBezTo>
                  <a:pt x="110" y="136"/>
                  <a:pt x="112" y="134"/>
                  <a:pt x="112" y="132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36" y="166"/>
                  <a:pt x="138" y="168"/>
                  <a:pt x="140" y="168"/>
                </a:cubicBezTo>
                <a:cubicBezTo>
                  <a:pt x="142" y="168"/>
                  <a:pt x="144" y="166"/>
                  <a:pt x="144" y="16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2" y="158"/>
                  <a:pt x="154" y="160"/>
                  <a:pt x="156" y="160"/>
                </a:cubicBezTo>
                <a:cubicBezTo>
                  <a:pt x="158" y="160"/>
                  <a:pt x="160" y="158"/>
                  <a:pt x="160" y="156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72" y="104"/>
                  <a:pt x="176" y="100"/>
                  <a:pt x="176" y="96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0"/>
                  <a:pt x="172" y="56"/>
                  <a:pt x="168" y="56"/>
                </a:cubicBezTo>
                <a:moveTo>
                  <a:pt x="128" y="12"/>
                </a:moveTo>
                <a:cubicBezTo>
                  <a:pt x="148" y="32"/>
                  <a:pt x="148" y="32"/>
                  <a:pt x="148" y="32"/>
                </a:cubicBezTo>
                <a:cubicBezTo>
                  <a:pt x="128" y="32"/>
                  <a:pt x="128" y="32"/>
                  <a:pt x="128" y="32"/>
                </a:cubicBezTo>
                <a:lnTo>
                  <a:pt x="128" y="12"/>
                </a:lnTo>
                <a:close/>
                <a:moveTo>
                  <a:pt x="24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8"/>
                </a:lnTo>
                <a:close/>
                <a:moveTo>
                  <a:pt x="168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96"/>
                </a:lnTo>
                <a:close/>
                <a:moveTo>
                  <a:pt x="20" y="84"/>
                </a:moveTo>
                <a:cubicBezTo>
                  <a:pt x="22" y="84"/>
                  <a:pt x="24" y="82"/>
                  <a:pt x="24" y="80"/>
                </a:cubicBezTo>
                <a:cubicBezTo>
                  <a:pt x="24" y="78"/>
                  <a:pt x="22" y="76"/>
                  <a:pt x="20" y="76"/>
                </a:cubicBezTo>
                <a:cubicBezTo>
                  <a:pt x="18" y="76"/>
                  <a:pt x="16" y="78"/>
                  <a:pt x="16" y="80"/>
                </a:cubicBezTo>
                <a:cubicBezTo>
                  <a:pt x="16" y="82"/>
                  <a:pt x="18" y="84"/>
                  <a:pt x="20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7769225" y="3119439"/>
            <a:ext cx="406400" cy="447675"/>
          </a:xfrm>
          <a:custGeom>
            <a:avLst/>
            <a:gdLst>
              <a:gd name="T0" fmla="*/ 142 w 160"/>
              <a:gd name="T1" fmla="*/ 88 h 176"/>
              <a:gd name="T2" fmla="*/ 159 w 160"/>
              <a:gd name="T3" fmla="*/ 71 h 176"/>
              <a:gd name="T4" fmla="*/ 160 w 160"/>
              <a:gd name="T5" fmla="*/ 68 h 176"/>
              <a:gd name="T6" fmla="*/ 156 w 160"/>
              <a:gd name="T7" fmla="*/ 64 h 176"/>
              <a:gd name="T8" fmla="*/ 153 w 160"/>
              <a:gd name="T9" fmla="*/ 65 h 176"/>
              <a:gd name="T10" fmla="*/ 136 w 160"/>
              <a:gd name="T11" fmla="*/ 82 h 176"/>
              <a:gd name="T12" fmla="*/ 119 w 160"/>
              <a:gd name="T13" fmla="*/ 65 h 176"/>
              <a:gd name="T14" fmla="*/ 116 w 160"/>
              <a:gd name="T15" fmla="*/ 64 h 176"/>
              <a:gd name="T16" fmla="*/ 112 w 160"/>
              <a:gd name="T17" fmla="*/ 68 h 176"/>
              <a:gd name="T18" fmla="*/ 113 w 160"/>
              <a:gd name="T19" fmla="*/ 71 h 176"/>
              <a:gd name="T20" fmla="*/ 130 w 160"/>
              <a:gd name="T21" fmla="*/ 88 h 176"/>
              <a:gd name="T22" fmla="*/ 113 w 160"/>
              <a:gd name="T23" fmla="*/ 105 h 176"/>
              <a:gd name="T24" fmla="*/ 112 w 160"/>
              <a:gd name="T25" fmla="*/ 108 h 176"/>
              <a:gd name="T26" fmla="*/ 116 w 160"/>
              <a:gd name="T27" fmla="*/ 112 h 176"/>
              <a:gd name="T28" fmla="*/ 119 w 160"/>
              <a:gd name="T29" fmla="*/ 111 h 176"/>
              <a:gd name="T30" fmla="*/ 136 w 160"/>
              <a:gd name="T31" fmla="*/ 94 h 176"/>
              <a:gd name="T32" fmla="*/ 153 w 160"/>
              <a:gd name="T33" fmla="*/ 111 h 176"/>
              <a:gd name="T34" fmla="*/ 156 w 160"/>
              <a:gd name="T35" fmla="*/ 112 h 176"/>
              <a:gd name="T36" fmla="*/ 160 w 160"/>
              <a:gd name="T37" fmla="*/ 108 h 176"/>
              <a:gd name="T38" fmla="*/ 159 w 160"/>
              <a:gd name="T39" fmla="*/ 105 h 176"/>
              <a:gd name="T40" fmla="*/ 142 w 160"/>
              <a:gd name="T41" fmla="*/ 88 h 176"/>
              <a:gd name="T42" fmla="*/ 96 w 160"/>
              <a:gd name="T43" fmla="*/ 12 h 176"/>
              <a:gd name="T44" fmla="*/ 84 w 160"/>
              <a:gd name="T45" fmla="*/ 0 h 176"/>
              <a:gd name="T46" fmla="*/ 75 w 160"/>
              <a:gd name="T47" fmla="*/ 4 h 176"/>
              <a:gd name="T48" fmla="*/ 26 w 160"/>
              <a:gd name="T49" fmla="*/ 48 h 176"/>
              <a:gd name="T50" fmla="*/ 0 w 160"/>
              <a:gd name="T51" fmla="*/ 88 h 176"/>
              <a:gd name="T52" fmla="*/ 27 w 160"/>
              <a:gd name="T53" fmla="*/ 128 h 176"/>
              <a:gd name="T54" fmla="*/ 75 w 160"/>
              <a:gd name="T55" fmla="*/ 172 h 176"/>
              <a:gd name="T56" fmla="*/ 84 w 160"/>
              <a:gd name="T57" fmla="*/ 176 h 176"/>
              <a:gd name="T58" fmla="*/ 96 w 160"/>
              <a:gd name="T59" fmla="*/ 164 h 176"/>
              <a:gd name="T60" fmla="*/ 96 w 160"/>
              <a:gd name="T61" fmla="*/ 164 h 176"/>
              <a:gd name="T62" fmla="*/ 96 w 160"/>
              <a:gd name="T63" fmla="*/ 12 h 176"/>
              <a:gd name="T64" fmla="*/ 96 w 160"/>
              <a:gd name="T65" fmla="*/ 12 h 176"/>
              <a:gd name="T66" fmla="*/ 24 w 160"/>
              <a:gd name="T67" fmla="*/ 119 h 176"/>
              <a:gd name="T68" fmla="*/ 8 w 160"/>
              <a:gd name="T69" fmla="*/ 88 h 176"/>
              <a:gd name="T70" fmla="*/ 24 w 160"/>
              <a:gd name="T71" fmla="*/ 57 h 176"/>
              <a:gd name="T72" fmla="*/ 24 w 160"/>
              <a:gd name="T73" fmla="*/ 119 h 176"/>
              <a:gd name="T74" fmla="*/ 72 w 160"/>
              <a:gd name="T75" fmla="*/ 158 h 176"/>
              <a:gd name="T76" fmla="*/ 32 w 160"/>
              <a:gd name="T77" fmla="*/ 122 h 176"/>
              <a:gd name="T78" fmla="*/ 32 w 160"/>
              <a:gd name="T79" fmla="*/ 54 h 176"/>
              <a:gd name="T80" fmla="*/ 34 w 160"/>
              <a:gd name="T81" fmla="*/ 52 h 176"/>
              <a:gd name="T82" fmla="*/ 34 w 160"/>
              <a:gd name="T83" fmla="*/ 52 h 176"/>
              <a:gd name="T84" fmla="*/ 72 w 160"/>
              <a:gd name="T85" fmla="*/ 17 h 176"/>
              <a:gd name="T86" fmla="*/ 72 w 160"/>
              <a:gd name="T87" fmla="*/ 158 h 176"/>
              <a:gd name="T88" fmla="*/ 88 w 160"/>
              <a:gd name="T89" fmla="*/ 164 h 176"/>
              <a:gd name="T90" fmla="*/ 84 w 160"/>
              <a:gd name="T91" fmla="*/ 168 h 176"/>
              <a:gd name="T92" fmla="*/ 81 w 160"/>
              <a:gd name="T93" fmla="*/ 167 h 176"/>
              <a:gd name="T94" fmla="*/ 81 w 160"/>
              <a:gd name="T95" fmla="*/ 167 h 176"/>
              <a:gd name="T96" fmla="*/ 80 w 160"/>
              <a:gd name="T97" fmla="*/ 166 h 176"/>
              <a:gd name="T98" fmla="*/ 80 w 160"/>
              <a:gd name="T99" fmla="*/ 10 h 176"/>
              <a:gd name="T100" fmla="*/ 81 w 160"/>
              <a:gd name="T101" fmla="*/ 9 h 176"/>
              <a:gd name="T102" fmla="*/ 81 w 160"/>
              <a:gd name="T103" fmla="*/ 9 h 176"/>
              <a:gd name="T104" fmla="*/ 84 w 160"/>
              <a:gd name="T105" fmla="*/ 8 h 176"/>
              <a:gd name="T106" fmla="*/ 88 w 160"/>
              <a:gd name="T107" fmla="*/ 12 h 176"/>
              <a:gd name="T108" fmla="*/ 88 w 160"/>
              <a:gd name="T109" fmla="*/ 1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176">
                <a:moveTo>
                  <a:pt x="142" y="88"/>
                </a:moveTo>
                <a:cubicBezTo>
                  <a:pt x="159" y="71"/>
                  <a:pt x="159" y="71"/>
                  <a:pt x="159" y="71"/>
                </a:cubicBezTo>
                <a:cubicBezTo>
                  <a:pt x="160" y="70"/>
                  <a:pt x="160" y="69"/>
                  <a:pt x="160" y="68"/>
                </a:cubicBezTo>
                <a:cubicBezTo>
                  <a:pt x="160" y="66"/>
                  <a:pt x="158" y="64"/>
                  <a:pt x="156" y="64"/>
                </a:cubicBezTo>
                <a:cubicBezTo>
                  <a:pt x="155" y="64"/>
                  <a:pt x="154" y="64"/>
                  <a:pt x="153" y="65"/>
                </a:cubicBezTo>
                <a:cubicBezTo>
                  <a:pt x="136" y="82"/>
                  <a:pt x="136" y="82"/>
                  <a:pt x="136" y="82"/>
                </a:cubicBezTo>
                <a:cubicBezTo>
                  <a:pt x="119" y="65"/>
                  <a:pt x="119" y="65"/>
                  <a:pt x="119" y="65"/>
                </a:cubicBezTo>
                <a:cubicBezTo>
                  <a:pt x="118" y="64"/>
                  <a:pt x="117" y="64"/>
                  <a:pt x="116" y="64"/>
                </a:cubicBezTo>
                <a:cubicBezTo>
                  <a:pt x="114" y="64"/>
                  <a:pt x="112" y="66"/>
                  <a:pt x="112" y="68"/>
                </a:cubicBezTo>
                <a:cubicBezTo>
                  <a:pt x="112" y="69"/>
                  <a:pt x="112" y="70"/>
                  <a:pt x="113" y="71"/>
                </a:cubicBezTo>
                <a:cubicBezTo>
                  <a:pt x="130" y="88"/>
                  <a:pt x="130" y="88"/>
                  <a:pt x="130" y="88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112" y="106"/>
                  <a:pt x="112" y="107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cubicBezTo>
                  <a:pt x="117" y="112"/>
                  <a:pt x="118" y="112"/>
                  <a:pt x="119" y="111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4" y="112"/>
                  <a:pt x="155" y="112"/>
                  <a:pt x="156" y="112"/>
                </a:cubicBezTo>
                <a:cubicBezTo>
                  <a:pt x="158" y="112"/>
                  <a:pt x="160" y="110"/>
                  <a:pt x="160" y="108"/>
                </a:cubicBezTo>
                <a:cubicBezTo>
                  <a:pt x="160" y="107"/>
                  <a:pt x="160" y="106"/>
                  <a:pt x="159" y="105"/>
                </a:cubicBezTo>
                <a:lnTo>
                  <a:pt x="142" y="88"/>
                </a:lnTo>
                <a:close/>
                <a:moveTo>
                  <a:pt x="96" y="12"/>
                </a:moveTo>
                <a:cubicBezTo>
                  <a:pt x="96" y="5"/>
                  <a:pt x="91" y="0"/>
                  <a:pt x="84" y="0"/>
                </a:cubicBezTo>
                <a:cubicBezTo>
                  <a:pt x="81" y="0"/>
                  <a:pt x="78" y="1"/>
                  <a:pt x="75" y="4"/>
                </a:cubicBezTo>
                <a:cubicBezTo>
                  <a:pt x="26" y="48"/>
                  <a:pt x="26" y="48"/>
                  <a:pt x="26" y="48"/>
                </a:cubicBezTo>
                <a:cubicBezTo>
                  <a:pt x="12" y="49"/>
                  <a:pt x="0" y="67"/>
                  <a:pt x="0" y="88"/>
                </a:cubicBezTo>
                <a:cubicBezTo>
                  <a:pt x="0" y="109"/>
                  <a:pt x="12" y="127"/>
                  <a:pt x="27" y="128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8" y="175"/>
                  <a:pt x="81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moveTo>
                  <a:pt x="24" y="119"/>
                </a:moveTo>
                <a:cubicBezTo>
                  <a:pt x="15" y="116"/>
                  <a:pt x="8" y="103"/>
                  <a:pt x="8" y="88"/>
                </a:cubicBezTo>
                <a:cubicBezTo>
                  <a:pt x="8" y="73"/>
                  <a:pt x="15" y="60"/>
                  <a:pt x="24" y="57"/>
                </a:cubicBezTo>
                <a:lnTo>
                  <a:pt x="24" y="119"/>
                </a:lnTo>
                <a:close/>
                <a:moveTo>
                  <a:pt x="72" y="158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72" y="17"/>
                  <a:pt x="72" y="17"/>
                  <a:pt x="72" y="17"/>
                </a:cubicBezTo>
                <a:lnTo>
                  <a:pt x="72" y="158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3" y="168"/>
                  <a:pt x="82" y="167"/>
                  <a:pt x="81" y="167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2" y="8"/>
                  <a:pt x="83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lnTo>
                  <a:pt x="8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8704264" y="3119439"/>
            <a:ext cx="242887" cy="447675"/>
          </a:xfrm>
          <a:custGeom>
            <a:avLst/>
            <a:gdLst>
              <a:gd name="T0" fmla="*/ 96 w 96"/>
              <a:gd name="T1" fmla="*/ 12 h 176"/>
              <a:gd name="T2" fmla="*/ 96 w 96"/>
              <a:gd name="T3" fmla="*/ 12 h 176"/>
              <a:gd name="T4" fmla="*/ 84 w 96"/>
              <a:gd name="T5" fmla="*/ 0 h 176"/>
              <a:gd name="T6" fmla="*/ 75 w 96"/>
              <a:gd name="T7" fmla="*/ 4 h 176"/>
              <a:gd name="T8" fmla="*/ 26 w 96"/>
              <a:gd name="T9" fmla="*/ 48 h 176"/>
              <a:gd name="T10" fmla="*/ 0 w 96"/>
              <a:gd name="T11" fmla="*/ 88 h 176"/>
              <a:gd name="T12" fmla="*/ 27 w 96"/>
              <a:gd name="T13" fmla="*/ 128 h 176"/>
              <a:gd name="T14" fmla="*/ 75 w 96"/>
              <a:gd name="T15" fmla="*/ 172 h 176"/>
              <a:gd name="T16" fmla="*/ 84 w 96"/>
              <a:gd name="T17" fmla="*/ 176 h 176"/>
              <a:gd name="T18" fmla="*/ 96 w 96"/>
              <a:gd name="T19" fmla="*/ 164 h 176"/>
              <a:gd name="T20" fmla="*/ 96 w 96"/>
              <a:gd name="T21" fmla="*/ 164 h 176"/>
              <a:gd name="T22" fmla="*/ 96 w 96"/>
              <a:gd name="T23" fmla="*/ 12 h 176"/>
              <a:gd name="T24" fmla="*/ 24 w 96"/>
              <a:gd name="T25" fmla="*/ 119 h 176"/>
              <a:gd name="T26" fmla="*/ 8 w 96"/>
              <a:gd name="T27" fmla="*/ 88 h 176"/>
              <a:gd name="T28" fmla="*/ 24 w 96"/>
              <a:gd name="T29" fmla="*/ 57 h 176"/>
              <a:gd name="T30" fmla="*/ 24 w 96"/>
              <a:gd name="T31" fmla="*/ 119 h 176"/>
              <a:gd name="T32" fmla="*/ 72 w 96"/>
              <a:gd name="T33" fmla="*/ 158 h 176"/>
              <a:gd name="T34" fmla="*/ 32 w 96"/>
              <a:gd name="T35" fmla="*/ 122 h 176"/>
              <a:gd name="T36" fmla="*/ 32 w 96"/>
              <a:gd name="T37" fmla="*/ 54 h 176"/>
              <a:gd name="T38" fmla="*/ 34 w 96"/>
              <a:gd name="T39" fmla="*/ 52 h 176"/>
              <a:gd name="T40" fmla="*/ 34 w 96"/>
              <a:gd name="T41" fmla="*/ 52 h 176"/>
              <a:gd name="T42" fmla="*/ 72 w 96"/>
              <a:gd name="T43" fmla="*/ 17 h 176"/>
              <a:gd name="T44" fmla="*/ 72 w 96"/>
              <a:gd name="T45" fmla="*/ 158 h 176"/>
              <a:gd name="T46" fmla="*/ 88 w 96"/>
              <a:gd name="T47" fmla="*/ 164 h 176"/>
              <a:gd name="T48" fmla="*/ 84 w 96"/>
              <a:gd name="T49" fmla="*/ 168 h 176"/>
              <a:gd name="T50" fmla="*/ 81 w 96"/>
              <a:gd name="T51" fmla="*/ 167 h 176"/>
              <a:gd name="T52" fmla="*/ 81 w 96"/>
              <a:gd name="T53" fmla="*/ 167 h 176"/>
              <a:gd name="T54" fmla="*/ 80 w 96"/>
              <a:gd name="T55" fmla="*/ 166 h 176"/>
              <a:gd name="T56" fmla="*/ 80 w 96"/>
              <a:gd name="T57" fmla="*/ 10 h 176"/>
              <a:gd name="T58" fmla="*/ 81 w 96"/>
              <a:gd name="T59" fmla="*/ 9 h 176"/>
              <a:gd name="T60" fmla="*/ 81 w 96"/>
              <a:gd name="T61" fmla="*/ 9 h 176"/>
              <a:gd name="T62" fmla="*/ 84 w 96"/>
              <a:gd name="T63" fmla="*/ 8 h 176"/>
              <a:gd name="T64" fmla="*/ 88 w 96"/>
              <a:gd name="T65" fmla="*/ 12 h 176"/>
              <a:gd name="T66" fmla="*/ 88 w 96"/>
              <a:gd name="T67" fmla="*/ 1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" h="176">
                <a:moveTo>
                  <a:pt x="96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ubicBezTo>
                  <a:pt x="81" y="0"/>
                  <a:pt x="78" y="1"/>
                  <a:pt x="75" y="4"/>
                </a:cubicBezTo>
                <a:cubicBezTo>
                  <a:pt x="26" y="48"/>
                  <a:pt x="26" y="48"/>
                  <a:pt x="26" y="48"/>
                </a:cubicBezTo>
                <a:cubicBezTo>
                  <a:pt x="12" y="49"/>
                  <a:pt x="0" y="67"/>
                  <a:pt x="0" y="88"/>
                </a:cubicBezTo>
                <a:cubicBezTo>
                  <a:pt x="0" y="109"/>
                  <a:pt x="12" y="127"/>
                  <a:pt x="27" y="128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8" y="175"/>
                  <a:pt x="81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lnTo>
                  <a:pt x="96" y="12"/>
                </a:lnTo>
                <a:close/>
                <a:moveTo>
                  <a:pt x="24" y="119"/>
                </a:moveTo>
                <a:cubicBezTo>
                  <a:pt x="15" y="116"/>
                  <a:pt x="8" y="103"/>
                  <a:pt x="8" y="88"/>
                </a:cubicBezTo>
                <a:cubicBezTo>
                  <a:pt x="8" y="73"/>
                  <a:pt x="15" y="60"/>
                  <a:pt x="24" y="57"/>
                </a:cubicBezTo>
                <a:lnTo>
                  <a:pt x="24" y="119"/>
                </a:lnTo>
                <a:close/>
                <a:moveTo>
                  <a:pt x="72" y="158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72" y="17"/>
                  <a:pt x="72" y="17"/>
                  <a:pt x="72" y="17"/>
                </a:cubicBezTo>
                <a:lnTo>
                  <a:pt x="72" y="158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3" y="168"/>
                  <a:pt x="82" y="167"/>
                  <a:pt x="81" y="167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2" y="8"/>
                  <a:pt x="83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lnTo>
                  <a:pt x="8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9517064" y="3119439"/>
            <a:ext cx="325437" cy="447675"/>
          </a:xfrm>
          <a:custGeom>
            <a:avLst/>
            <a:gdLst>
              <a:gd name="T0" fmla="*/ 108 w 128"/>
              <a:gd name="T1" fmla="*/ 64 h 176"/>
              <a:gd name="T2" fmla="*/ 104 w 128"/>
              <a:gd name="T3" fmla="*/ 68 h 176"/>
              <a:gd name="T4" fmla="*/ 108 w 128"/>
              <a:gd name="T5" fmla="*/ 72 h 176"/>
              <a:gd name="T6" fmla="*/ 120 w 128"/>
              <a:gd name="T7" fmla="*/ 88 h 176"/>
              <a:gd name="T8" fmla="*/ 108 w 128"/>
              <a:gd name="T9" fmla="*/ 104 h 176"/>
              <a:gd name="T10" fmla="*/ 104 w 128"/>
              <a:gd name="T11" fmla="*/ 108 h 176"/>
              <a:gd name="T12" fmla="*/ 108 w 128"/>
              <a:gd name="T13" fmla="*/ 112 h 176"/>
              <a:gd name="T14" fmla="*/ 128 w 128"/>
              <a:gd name="T15" fmla="*/ 88 h 176"/>
              <a:gd name="T16" fmla="*/ 108 w 128"/>
              <a:gd name="T17" fmla="*/ 64 h 176"/>
              <a:gd name="T18" fmla="*/ 96 w 128"/>
              <a:gd name="T19" fmla="*/ 12 h 176"/>
              <a:gd name="T20" fmla="*/ 84 w 128"/>
              <a:gd name="T21" fmla="*/ 0 h 176"/>
              <a:gd name="T22" fmla="*/ 75 w 128"/>
              <a:gd name="T23" fmla="*/ 4 h 176"/>
              <a:gd name="T24" fmla="*/ 26 w 128"/>
              <a:gd name="T25" fmla="*/ 48 h 176"/>
              <a:gd name="T26" fmla="*/ 0 w 128"/>
              <a:gd name="T27" fmla="*/ 88 h 176"/>
              <a:gd name="T28" fmla="*/ 27 w 128"/>
              <a:gd name="T29" fmla="*/ 128 h 176"/>
              <a:gd name="T30" fmla="*/ 75 w 128"/>
              <a:gd name="T31" fmla="*/ 172 h 176"/>
              <a:gd name="T32" fmla="*/ 84 w 128"/>
              <a:gd name="T33" fmla="*/ 176 h 176"/>
              <a:gd name="T34" fmla="*/ 96 w 128"/>
              <a:gd name="T35" fmla="*/ 164 h 176"/>
              <a:gd name="T36" fmla="*/ 96 w 128"/>
              <a:gd name="T37" fmla="*/ 164 h 176"/>
              <a:gd name="T38" fmla="*/ 96 w 128"/>
              <a:gd name="T39" fmla="*/ 12 h 176"/>
              <a:gd name="T40" fmla="*/ 96 w 128"/>
              <a:gd name="T41" fmla="*/ 12 h 176"/>
              <a:gd name="T42" fmla="*/ 24 w 128"/>
              <a:gd name="T43" fmla="*/ 119 h 176"/>
              <a:gd name="T44" fmla="*/ 8 w 128"/>
              <a:gd name="T45" fmla="*/ 88 h 176"/>
              <a:gd name="T46" fmla="*/ 24 w 128"/>
              <a:gd name="T47" fmla="*/ 57 h 176"/>
              <a:gd name="T48" fmla="*/ 24 w 128"/>
              <a:gd name="T49" fmla="*/ 119 h 176"/>
              <a:gd name="T50" fmla="*/ 72 w 128"/>
              <a:gd name="T51" fmla="*/ 158 h 176"/>
              <a:gd name="T52" fmla="*/ 32 w 128"/>
              <a:gd name="T53" fmla="*/ 122 h 176"/>
              <a:gd name="T54" fmla="*/ 32 w 128"/>
              <a:gd name="T55" fmla="*/ 54 h 176"/>
              <a:gd name="T56" fmla="*/ 34 w 128"/>
              <a:gd name="T57" fmla="*/ 52 h 176"/>
              <a:gd name="T58" fmla="*/ 34 w 128"/>
              <a:gd name="T59" fmla="*/ 52 h 176"/>
              <a:gd name="T60" fmla="*/ 72 w 128"/>
              <a:gd name="T61" fmla="*/ 17 h 176"/>
              <a:gd name="T62" fmla="*/ 72 w 128"/>
              <a:gd name="T63" fmla="*/ 158 h 176"/>
              <a:gd name="T64" fmla="*/ 88 w 128"/>
              <a:gd name="T65" fmla="*/ 164 h 176"/>
              <a:gd name="T66" fmla="*/ 84 w 128"/>
              <a:gd name="T67" fmla="*/ 168 h 176"/>
              <a:gd name="T68" fmla="*/ 81 w 128"/>
              <a:gd name="T69" fmla="*/ 167 h 176"/>
              <a:gd name="T70" fmla="*/ 81 w 128"/>
              <a:gd name="T71" fmla="*/ 167 h 176"/>
              <a:gd name="T72" fmla="*/ 80 w 128"/>
              <a:gd name="T73" fmla="*/ 166 h 176"/>
              <a:gd name="T74" fmla="*/ 80 w 128"/>
              <a:gd name="T75" fmla="*/ 10 h 176"/>
              <a:gd name="T76" fmla="*/ 81 w 128"/>
              <a:gd name="T77" fmla="*/ 9 h 176"/>
              <a:gd name="T78" fmla="*/ 81 w 128"/>
              <a:gd name="T79" fmla="*/ 9 h 176"/>
              <a:gd name="T80" fmla="*/ 84 w 128"/>
              <a:gd name="T81" fmla="*/ 8 h 176"/>
              <a:gd name="T82" fmla="*/ 88 w 128"/>
              <a:gd name="T83" fmla="*/ 12 h 176"/>
              <a:gd name="T84" fmla="*/ 88 w 128"/>
              <a:gd name="T85" fmla="*/ 1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76">
                <a:moveTo>
                  <a:pt x="108" y="64"/>
                </a:moveTo>
                <a:cubicBezTo>
                  <a:pt x="106" y="64"/>
                  <a:pt x="104" y="66"/>
                  <a:pt x="104" y="68"/>
                </a:cubicBezTo>
                <a:cubicBezTo>
                  <a:pt x="104" y="70"/>
                  <a:pt x="106" y="72"/>
                  <a:pt x="108" y="72"/>
                </a:cubicBezTo>
                <a:cubicBezTo>
                  <a:pt x="115" y="72"/>
                  <a:pt x="120" y="79"/>
                  <a:pt x="120" y="88"/>
                </a:cubicBezTo>
                <a:cubicBezTo>
                  <a:pt x="120" y="97"/>
                  <a:pt x="115" y="104"/>
                  <a:pt x="108" y="104"/>
                </a:cubicBezTo>
                <a:cubicBezTo>
                  <a:pt x="106" y="104"/>
                  <a:pt x="104" y="106"/>
                  <a:pt x="104" y="108"/>
                </a:cubicBezTo>
                <a:cubicBezTo>
                  <a:pt x="104" y="110"/>
                  <a:pt x="106" y="112"/>
                  <a:pt x="108" y="112"/>
                </a:cubicBezTo>
                <a:cubicBezTo>
                  <a:pt x="119" y="112"/>
                  <a:pt x="128" y="101"/>
                  <a:pt x="128" y="88"/>
                </a:cubicBezTo>
                <a:cubicBezTo>
                  <a:pt x="128" y="75"/>
                  <a:pt x="119" y="64"/>
                  <a:pt x="108" y="64"/>
                </a:cubicBezTo>
                <a:moveTo>
                  <a:pt x="96" y="12"/>
                </a:moveTo>
                <a:cubicBezTo>
                  <a:pt x="96" y="5"/>
                  <a:pt x="91" y="0"/>
                  <a:pt x="84" y="0"/>
                </a:cubicBezTo>
                <a:cubicBezTo>
                  <a:pt x="81" y="0"/>
                  <a:pt x="78" y="1"/>
                  <a:pt x="75" y="4"/>
                </a:cubicBezTo>
                <a:cubicBezTo>
                  <a:pt x="26" y="48"/>
                  <a:pt x="26" y="48"/>
                  <a:pt x="26" y="48"/>
                </a:cubicBezTo>
                <a:cubicBezTo>
                  <a:pt x="12" y="49"/>
                  <a:pt x="0" y="67"/>
                  <a:pt x="0" y="88"/>
                </a:cubicBezTo>
                <a:cubicBezTo>
                  <a:pt x="0" y="109"/>
                  <a:pt x="12" y="127"/>
                  <a:pt x="27" y="128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8" y="175"/>
                  <a:pt x="81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moveTo>
                  <a:pt x="24" y="119"/>
                </a:moveTo>
                <a:cubicBezTo>
                  <a:pt x="15" y="116"/>
                  <a:pt x="8" y="103"/>
                  <a:pt x="8" y="88"/>
                </a:cubicBezTo>
                <a:cubicBezTo>
                  <a:pt x="8" y="73"/>
                  <a:pt x="15" y="60"/>
                  <a:pt x="24" y="57"/>
                </a:cubicBezTo>
                <a:lnTo>
                  <a:pt x="24" y="119"/>
                </a:lnTo>
                <a:close/>
                <a:moveTo>
                  <a:pt x="72" y="158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72" y="17"/>
                  <a:pt x="72" y="17"/>
                  <a:pt x="72" y="17"/>
                </a:cubicBezTo>
                <a:lnTo>
                  <a:pt x="72" y="158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3" y="168"/>
                  <a:pt x="82" y="167"/>
                  <a:pt x="81" y="167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2" y="8"/>
                  <a:pt x="83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lnTo>
                  <a:pt x="8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1792288" y="3973514"/>
            <a:ext cx="406400" cy="447675"/>
          </a:xfrm>
          <a:custGeom>
            <a:avLst/>
            <a:gdLst>
              <a:gd name="T0" fmla="*/ 96 w 160"/>
              <a:gd name="T1" fmla="*/ 12 h 176"/>
              <a:gd name="T2" fmla="*/ 84 w 160"/>
              <a:gd name="T3" fmla="*/ 0 h 176"/>
              <a:gd name="T4" fmla="*/ 75 w 160"/>
              <a:gd name="T5" fmla="*/ 4 h 176"/>
              <a:gd name="T6" fmla="*/ 26 w 160"/>
              <a:gd name="T7" fmla="*/ 48 h 176"/>
              <a:gd name="T8" fmla="*/ 0 w 160"/>
              <a:gd name="T9" fmla="*/ 88 h 176"/>
              <a:gd name="T10" fmla="*/ 27 w 160"/>
              <a:gd name="T11" fmla="*/ 128 h 176"/>
              <a:gd name="T12" fmla="*/ 75 w 160"/>
              <a:gd name="T13" fmla="*/ 172 h 176"/>
              <a:gd name="T14" fmla="*/ 84 w 160"/>
              <a:gd name="T15" fmla="*/ 176 h 176"/>
              <a:gd name="T16" fmla="*/ 96 w 160"/>
              <a:gd name="T17" fmla="*/ 164 h 176"/>
              <a:gd name="T18" fmla="*/ 96 w 160"/>
              <a:gd name="T19" fmla="*/ 164 h 176"/>
              <a:gd name="T20" fmla="*/ 96 w 160"/>
              <a:gd name="T21" fmla="*/ 12 h 176"/>
              <a:gd name="T22" fmla="*/ 96 w 160"/>
              <a:gd name="T23" fmla="*/ 12 h 176"/>
              <a:gd name="T24" fmla="*/ 24 w 160"/>
              <a:gd name="T25" fmla="*/ 119 h 176"/>
              <a:gd name="T26" fmla="*/ 8 w 160"/>
              <a:gd name="T27" fmla="*/ 88 h 176"/>
              <a:gd name="T28" fmla="*/ 24 w 160"/>
              <a:gd name="T29" fmla="*/ 57 h 176"/>
              <a:gd name="T30" fmla="*/ 24 w 160"/>
              <a:gd name="T31" fmla="*/ 119 h 176"/>
              <a:gd name="T32" fmla="*/ 72 w 160"/>
              <a:gd name="T33" fmla="*/ 158 h 176"/>
              <a:gd name="T34" fmla="*/ 32 w 160"/>
              <a:gd name="T35" fmla="*/ 122 h 176"/>
              <a:gd name="T36" fmla="*/ 32 w 160"/>
              <a:gd name="T37" fmla="*/ 54 h 176"/>
              <a:gd name="T38" fmla="*/ 34 w 160"/>
              <a:gd name="T39" fmla="*/ 52 h 176"/>
              <a:gd name="T40" fmla="*/ 34 w 160"/>
              <a:gd name="T41" fmla="*/ 52 h 176"/>
              <a:gd name="T42" fmla="*/ 72 w 160"/>
              <a:gd name="T43" fmla="*/ 17 h 176"/>
              <a:gd name="T44" fmla="*/ 72 w 160"/>
              <a:gd name="T45" fmla="*/ 158 h 176"/>
              <a:gd name="T46" fmla="*/ 88 w 160"/>
              <a:gd name="T47" fmla="*/ 164 h 176"/>
              <a:gd name="T48" fmla="*/ 84 w 160"/>
              <a:gd name="T49" fmla="*/ 168 h 176"/>
              <a:gd name="T50" fmla="*/ 81 w 160"/>
              <a:gd name="T51" fmla="*/ 167 h 176"/>
              <a:gd name="T52" fmla="*/ 81 w 160"/>
              <a:gd name="T53" fmla="*/ 167 h 176"/>
              <a:gd name="T54" fmla="*/ 80 w 160"/>
              <a:gd name="T55" fmla="*/ 166 h 176"/>
              <a:gd name="T56" fmla="*/ 80 w 160"/>
              <a:gd name="T57" fmla="*/ 10 h 176"/>
              <a:gd name="T58" fmla="*/ 81 w 160"/>
              <a:gd name="T59" fmla="*/ 9 h 176"/>
              <a:gd name="T60" fmla="*/ 81 w 160"/>
              <a:gd name="T61" fmla="*/ 9 h 176"/>
              <a:gd name="T62" fmla="*/ 84 w 160"/>
              <a:gd name="T63" fmla="*/ 8 h 176"/>
              <a:gd name="T64" fmla="*/ 88 w 160"/>
              <a:gd name="T65" fmla="*/ 12 h 176"/>
              <a:gd name="T66" fmla="*/ 88 w 160"/>
              <a:gd name="T67" fmla="*/ 164 h 176"/>
              <a:gd name="T68" fmla="*/ 137 w 160"/>
              <a:gd name="T69" fmla="*/ 46 h 176"/>
              <a:gd name="T70" fmla="*/ 137 w 160"/>
              <a:gd name="T71" fmla="*/ 46 h 176"/>
              <a:gd name="T72" fmla="*/ 135 w 160"/>
              <a:gd name="T73" fmla="*/ 45 h 176"/>
              <a:gd name="T74" fmla="*/ 131 w 160"/>
              <a:gd name="T75" fmla="*/ 49 h 176"/>
              <a:gd name="T76" fmla="*/ 133 w 160"/>
              <a:gd name="T77" fmla="*/ 53 h 176"/>
              <a:gd name="T78" fmla="*/ 133 w 160"/>
              <a:gd name="T79" fmla="*/ 53 h 176"/>
              <a:gd name="T80" fmla="*/ 152 w 160"/>
              <a:gd name="T81" fmla="*/ 88 h 176"/>
              <a:gd name="T82" fmla="*/ 133 w 160"/>
              <a:gd name="T83" fmla="*/ 123 h 176"/>
              <a:gd name="T84" fmla="*/ 133 w 160"/>
              <a:gd name="T85" fmla="*/ 123 h 176"/>
              <a:gd name="T86" fmla="*/ 131 w 160"/>
              <a:gd name="T87" fmla="*/ 127 h 176"/>
              <a:gd name="T88" fmla="*/ 135 w 160"/>
              <a:gd name="T89" fmla="*/ 131 h 176"/>
              <a:gd name="T90" fmla="*/ 137 w 160"/>
              <a:gd name="T91" fmla="*/ 130 h 176"/>
              <a:gd name="T92" fmla="*/ 137 w 160"/>
              <a:gd name="T93" fmla="*/ 130 h 176"/>
              <a:gd name="T94" fmla="*/ 160 w 160"/>
              <a:gd name="T95" fmla="*/ 88 h 176"/>
              <a:gd name="T96" fmla="*/ 137 w 160"/>
              <a:gd name="T97" fmla="*/ 46 h 176"/>
              <a:gd name="T98" fmla="*/ 116 w 160"/>
              <a:gd name="T99" fmla="*/ 64 h 176"/>
              <a:gd name="T100" fmla="*/ 112 w 160"/>
              <a:gd name="T101" fmla="*/ 68 h 176"/>
              <a:gd name="T102" fmla="*/ 116 w 160"/>
              <a:gd name="T103" fmla="*/ 72 h 176"/>
              <a:gd name="T104" fmla="*/ 128 w 160"/>
              <a:gd name="T105" fmla="*/ 88 h 176"/>
              <a:gd name="T106" fmla="*/ 116 w 160"/>
              <a:gd name="T107" fmla="*/ 104 h 176"/>
              <a:gd name="T108" fmla="*/ 112 w 160"/>
              <a:gd name="T109" fmla="*/ 108 h 176"/>
              <a:gd name="T110" fmla="*/ 116 w 160"/>
              <a:gd name="T111" fmla="*/ 112 h 176"/>
              <a:gd name="T112" fmla="*/ 136 w 160"/>
              <a:gd name="T113" fmla="*/ 88 h 176"/>
              <a:gd name="T114" fmla="*/ 116 w 160"/>
              <a:gd name="T115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76">
                <a:moveTo>
                  <a:pt x="96" y="12"/>
                </a:moveTo>
                <a:cubicBezTo>
                  <a:pt x="96" y="5"/>
                  <a:pt x="91" y="0"/>
                  <a:pt x="84" y="0"/>
                </a:cubicBezTo>
                <a:cubicBezTo>
                  <a:pt x="81" y="0"/>
                  <a:pt x="78" y="1"/>
                  <a:pt x="75" y="4"/>
                </a:cubicBezTo>
                <a:cubicBezTo>
                  <a:pt x="26" y="48"/>
                  <a:pt x="26" y="48"/>
                  <a:pt x="26" y="48"/>
                </a:cubicBezTo>
                <a:cubicBezTo>
                  <a:pt x="12" y="49"/>
                  <a:pt x="0" y="67"/>
                  <a:pt x="0" y="88"/>
                </a:cubicBezTo>
                <a:cubicBezTo>
                  <a:pt x="0" y="109"/>
                  <a:pt x="12" y="127"/>
                  <a:pt x="27" y="128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8" y="175"/>
                  <a:pt x="81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moveTo>
                  <a:pt x="24" y="119"/>
                </a:moveTo>
                <a:cubicBezTo>
                  <a:pt x="15" y="116"/>
                  <a:pt x="8" y="103"/>
                  <a:pt x="8" y="88"/>
                </a:cubicBezTo>
                <a:cubicBezTo>
                  <a:pt x="8" y="73"/>
                  <a:pt x="15" y="60"/>
                  <a:pt x="24" y="57"/>
                </a:cubicBezTo>
                <a:lnTo>
                  <a:pt x="24" y="119"/>
                </a:lnTo>
                <a:close/>
                <a:moveTo>
                  <a:pt x="72" y="158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72" y="17"/>
                  <a:pt x="72" y="17"/>
                  <a:pt x="72" y="17"/>
                </a:cubicBezTo>
                <a:lnTo>
                  <a:pt x="72" y="158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3" y="168"/>
                  <a:pt x="82" y="167"/>
                  <a:pt x="81" y="167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2" y="8"/>
                  <a:pt x="83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lnTo>
                  <a:pt x="88" y="164"/>
                </a:lnTo>
                <a:close/>
                <a:moveTo>
                  <a:pt x="137" y="46"/>
                </a:moveTo>
                <a:cubicBezTo>
                  <a:pt x="137" y="46"/>
                  <a:pt x="137" y="46"/>
                  <a:pt x="137" y="46"/>
                </a:cubicBezTo>
                <a:cubicBezTo>
                  <a:pt x="136" y="45"/>
                  <a:pt x="136" y="45"/>
                  <a:pt x="135" y="45"/>
                </a:cubicBezTo>
                <a:cubicBezTo>
                  <a:pt x="133" y="45"/>
                  <a:pt x="131" y="47"/>
                  <a:pt x="131" y="49"/>
                </a:cubicBezTo>
                <a:cubicBezTo>
                  <a:pt x="131" y="51"/>
                  <a:pt x="132" y="52"/>
                  <a:pt x="133" y="53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44" y="59"/>
                  <a:pt x="152" y="73"/>
                  <a:pt x="152" y="88"/>
                </a:cubicBezTo>
                <a:cubicBezTo>
                  <a:pt x="152" y="103"/>
                  <a:pt x="144" y="117"/>
                  <a:pt x="133" y="123"/>
                </a:cubicBezTo>
                <a:cubicBezTo>
                  <a:pt x="133" y="123"/>
                  <a:pt x="133" y="123"/>
                  <a:pt x="133" y="123"/>
                </a:cubicBezTo>
                <a:cubicBezTo>
                  <a:pt x="132" y="124"/>
                  <a:pt x="131" y="125"/>
                  <a:pt x="131" y="127"/>
                </a:cubicBezTo>
                <a:cubicBezTo>
                  <a:pt x="131" y="129"/>
                  <a:pt x="133" y="131"/>
                  <a:pt x="135" y="131"/>
                </a:cubicBezTo>
                <a:cubicBezTo>
                  <a:pt x="136" y="131"/>
                  <a:pt x="136" y="131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51" y="122"/>
                  <a:pt x="160" y="106"/>
                  <a:pt x="160" y="88"/>
                </a:cubicBezTo>
                <a:cubicBezTo>
                  <a:pt x="160" y="70"/>
                  <a:pt x="151" y="54"/>
                  <a:pt x="137" y="46"/>
                </a:cubicBezTo>
                <a:moveTo>
                  <a:pt x="116" y="64"/>
                </a:moveTo>
                <a:cubicBezTo>
                  <a:pt x="114" y="64"/>
                  <a:pt x="112" y="66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ubicBezTo>
                  <a:pt x="123" y="72"/>
                  <a:pt x="128" y="79"/>
                  <a:pt x="128" y="88"/>
                </a:cubicBezTo>
                <a:cubicBezTo>
                  <a:pt x="128" y="97"/>
                  <a:pt x="123" y="104"/>
                  <a:pt x="116" y="104"/>
                </a:cubicBezTo>
                <a:cubicBezTo>
                  <a:pt x="114" y="104"/>
                  <a:pt x="112" y="106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cubicBezTo>
                  <a:pt x="127" y="112"/>
                  <a:pt x="136" y="101"/>
                  <a:pt x="136" y="88"/>
                </a:cubicBezTo>
                <a:cubicBezTo>
                  <a:pt x="136" y="75"/>
                  <a:pt x="127" y="64"/>
                  <a:pt x="116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2625726" y="3973514"/>
            <a:ext cx="447675" cy="447675"/>
          </a:xfrm>
          <a:custGeom>
            <a:avLst/>
            <a:gdLst>
              <a:gd name="T0" fmla="*/ 129 w 176"/>
              <a:gd name="T1" fmla="*/ 46 h 176"/>
              <a:gd name="T2" fmla="*/ 123 w 176"/>
              <a:gd name="T3" fmla="*/ 49 h 176"/>
              <a:gd name="T4" fmla="*/ 125 w 176"/>
              <a:gd name="T5" fmla="*/ 53 h 176"/>
              <a:gd name="T6" fmla="*/ 125 w 176"/>
              <a:gd name="T7" fmla="*/ 123 h 176"/>
              <a:gd name="T8" fmla="*/ 123 w 176"/>
              <a:gd name="T9" fmla="*/ 127 h 176"/>
              <a:gd name="T10" fmla="*/ 129 w 176"/>
              <a:gd name="T11" fmla="*/ 130 h 176"/>
              <a:gd name="T12" fmla="*/ 152 w 176"/>
              <a:gd name="T13" fmla="*/ 88 h 176"/>
              <a:gd name="T14" fmla="*/ 146 w 176"/>
              <a:gd name="T15" fmla="*/ 28 h 176"/>
              <a:gd name="T16" fmla="*/ 144 w 176"/>
              <a:gd name="T17" fmla="*/ 28 h 176"/>
              <a:gd name="T18" fmla="*/ 142 w 176"/>
              <a:gd name="T19" fmla="*/ 35 h 176"/>
              <a:gd name="T20" fmla="*/ 142 w 176"/>
              <a:gd name="T21" fmla="*/ 141 h 176"/>
              <a:gd name="T22" fmla="*/ 140 w 176"/>
              <a:gd name="T23" fmla="*/ 144 h 176"/>
              <a:gd name="T24" fmla="*/ 146 w 176"/>
              <a:gd name="T25" fmla="*/ 147 h 176"/>
              <a:gd name="T26" fmla="*/ 147 w 176"/>
              <a:gd name="T27" fmla="*/ 147 h 176"/>
              <a:gd name="T28" fmla="*/ 176 w 176"/>
              <a:gd name="T29" fmla="*/ 88 h 176"/>
              <a:gd name="T30" fmla="*/ 108 w 176"/>
              <a:gd name="T31" fmla="*/ 64 h 176"/>
              <a:gd name="T32" fmla="*/ 108 w 176"/>
              <a:gd name="T33" fmla="*/ 72 h 176"/>
              <a:gd name="T34" fmla="*/ 108 w 176"/>
              <a:gd name="T35" fmla="*/ 104 h 176"/>
              <a:gd name="T36" fmla="*/ 108 w 176"/>
              <a:gd name="T37" fmla="*/ 112 h 176"/>
              <a:gd name="T38" fmla="*/ 108 w 176"/>
              <a:gd name="T39" fmla="*/ 64 h 176"/>
              <a:gd name="T40" fmla="*/ 84 w 176"/>
              <a:gd name="T41" fmla="*/ 0 h 176"/>
              <a:gd name="T42" fmla="*/ 26 w 176"/>
              <a:gd name="T43" fmla="*/ 48 h 176"/>
              <a:gd name="T44" fmla="*/ 27 w 176"/>
              <a:gd name="T45" fmla="*/ 128 h 176"/>
              <a:gd name="T46" fmla="*/ 84 w 176"/>
              <a:gd name="T47" fmla="*/ 176 h 176"/>
              <a:gd name="T48" fmla="*/ 96 w 176"/>
              <a:gd name="T49" fmla="*/ 164 h 176"/>
              <a:gd name="T50" fmla="*/ 96 w 176"/>
              <a:gd name="T51" fmla="*/ 12 h 176"/>
              <a:gd name="T52" fmla="*/ 8 w 176"/>
              <a:gd name="T53" fmla="*/ 88 h 176"/>
              <a:gd name="T54" fmla="*/ 24 w 176"/>
              <a:gd name="T55" fmla="*/ 119 h 176"/>
              <a:gd name="T56" fmla="*/ 32 w 176"/>
              <a:gd name="T57" fmla="*/ 122 h 176"/>
              <a:gd name="T58" fmla="*/ 34 w 176"/>
              <a:gd name="T59" fmla="*/ 52 h 176"/>
              <a:gd name="T60" fmla="*/ 72 w 176"/>
              <a:gd name="T61" fmla="*/ 17 h 176"/>
              <a:gd name="T62" fmla="*/ 88 w 176"/>
              <a:gd name="T63" fmla="*/ 164 h 176"/>
              <a:gd name="T64" fmla="*/ 81 w 176"/>
              <a:gd name="T65" fmla="*/ 167 h 176"/>
              <a:gd name="T66" fmla="*/ 80 w 176"/>
              <a:gd name="T67" fmla="*/ 166 h 176"/>
              <a:gd name="T68" fmla="*/ 81 w 176"/>
              <a:gd name="T69" fmla="*/ 9 h 176"/>
              <a:gd name="T70" fmla="*/ 84 w 176"/>
              <a:gd name="T71" fmla="*/ 8 h 176"/>
              <a:gd name="T72" fmla="*/ 88 w 176"/>
              <a:gd name="T73" fmla="*/ 1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29" y="46"/>
                </a:moveTo>
                <a:cubicBezTo>
                  <a:pt x="129" y="46"/>
                  <a:pt x="129" y="46"/>
                  <a:pt x="129" y="46"/>
                </a:cubicBezTo>
                <a:cubicBezTo>
                  <a:pt x="128" y="46"/>
                  <a:pt x="128" y="45"/>
                  <a:pt x="127" y="45"/>
                </a:cubicBezTo>
                <a:cubicBezTo>
                  <a:pt x="125" y="45"/>
                  <a:pt x="123" y="47"/>
                  <a:pt x="123" y="49"/>
                </a:cubicBezTo>
                <a:cubicBezTo>
                  <a:pt x="123" y="51"/>
                  <a:pt x="124" y="52"/>
                  <a:pt x="125" y="53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36" y="59"/>
                  <a:pt x="144" y="73"/>
                  <a:pt x="144" y="88"/>
                </a:cubicBezTo>
                <a:cubicBezTo>
                  <a:pt x="144" y="103"/>
                  <a:pt x="136" y="117"/>
                  <a:pt x="125" y="123"/>
                </a:cubicBezTo>
                <a:cubicBezTo>
                  <a:pt x="125" y="123"/>
                  <a:pt x="125" y="123"/>
                  <a:pt x="125" y="123"/>
                </a:cubicBezTo>
                <a:cubicBezTo>
                  <a:pt x="124" y="124"/>
                  <a:pt x="123" y="125"/>
                  <a:pt x="123" y="127"/>
                </a:cubicBezTo>
                <a:cubicBezTo>
                  <a:pt x="123" y="129"/>
                  <a:pt x="125" y="131"/>
                  <a:pt x="127" y="131"/>
                </a:cubicBezTo>
                <a:cubicBezTo>
                  <a:pt x="128" y="131"/>
                  <a:pt x="128" y="131"/>
                  <a:pt x="129" y="130"/>
                </a:cubicBezTo>
                <a:cubicBezTo>
                  <a:pt x="129" y="130"/>
                  <a:pt x="129" y="130"/>
                  <a:pt x="129" y="130"/>
                </a:cubicBezTo>
                <a:cubicBezTo>
                  <a:pt x="143" y="122"/>
                  <a:pt x="152" y="106"/>
                  <a:pt x="152" y="88"/>
                </a:cubicBezTo>
                <a:cubicBezTo>
                  <a:pt x="152" y="70"/>
                  <a:pt x="143" y="54"/>
                  <a:pt x="129" y="46"/>
                </a:cubicBezTo>
                <a:moveTo>
                  <a:pt x="146" y="28"/>
                </a:moveTo>
                <a:cubicBezTo>
                  <a:pt x="146" y="29"/>
                  <a:pt x="146" y="29"/>
                  <a:pt x="146" y="29"/>
                </a:cubicBezTo>
                <a:cubicBezTo>
                  <a:pt x="146" y="28"/>
                  <a:pt x="145" y="28"/>
                  <a:pt x="144" y="28"/>
                </a:cubicBezTo>
                <a:cubicBezTo>
                  <a:pt x="142" y="28"/>
                  <a:pt x="140" y="30"/>
                  <a:pt x="140" y="32"/>
                </a:cubicBezTo>
                <a:cubicBezTo>
                  <a:pt x="140" y="33"/>
                  <a:pt x="141" y="34"/>
                  <a:pt x="142" y="35"/>
                </a:cubicBezTo>
                <a:cubicBezTo>
                  <a:pt x="158" y="47"/>
                  <a:pt x="168" y="66"/>
                  <a:pt x="168" y="88"/>
                </a:cubicBezTo>
                <a:cubicBezTo>
                  <a:pt x="168" y="110"/>
                  <a:pt x="158" y="129"/>
                  <a:pt x="142" y="141"/>
                </a:cubicBezTo>
                <a:cubicBezTo>
                  <a:pt x="142" y="141"/>
                  <a:pt x="142" y="141"/>
                  <a:pt x="142" y="141"/>
                </a:cubicBezTo>
                <a:cubicBezTo>
                  <a:pt x="141" y="142"/>
                  <a:pt x="140" y="143"/>
                  <a:pt x="140" y="144"/>
                </a:cubicBezTo>
                <a:cubicBezTo>
                  <a:pt x="140" y="146"/>
                  <a:pt x="142" y="148"/>
                  <a:pt x="144" y="148"/>
                </a:cubicBezTo>
                <a:cubicBezTo>
                  <a:pt x="145" y="148"/>
                  <a:pt x="146" y="148"/>
                  <a:pt x="146" y="147"/>
                </a:cubicBezTo>
                <a:cubicBezTo>
                  <a:pt x="146" y="147"/>
                  <a:pt x="146" y="147"/>
                  <a:pt x="146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65" y="134"/>
                  <a:pt x="176" y="112"/>
                  <a:pt x="176" y="88"/>
                </a:cubicBezTo>
                <a:cubicBezTo>
                  <a:pt x="176" y="63"/>
                  <a:pt x="164" y="41"/>
                  <a:pt x="146" y="28"/>
                </a:cubicBezTo>
                <a:moveTo>
                  <a:pt x="108" y="64"/>
                </a:moveTo>
                <a:cubicBezTo>
                  <a:pt x="106" y="64"/>
                  <a:pt x="104" y="66"/>
                  <a:pt x="104" y="68"/>
                </a:cubicBezTo>
                <a:cubicBezTo>
                  <a:pt x="104" y="70"/>
                  <a:pt x="106" y="72"/>
                  <a:pt x="108" y="72"/>
                </a:cubicBezTo>
                <a:cubicBezTo>
                  <a:pt x="115" y="72"/>
                  <a:pt x="120" y="79"/>
                  <a:pt x="120" y="88"/>
                </a:cubicBezTo>
                <a:cubicBezTo>
                  <a:pt x="120" y="97"/>
                  <a:pt x="115" y="104"/>
                  <a:pt x="108" y="104"/>
                </a:cubicBezTo>
                <a:cubicBezTo>
                  <a:pt x="106" y="104"/>
                  <a:pt x="104" y="106"/>
                  <a:pt x="104" y="108"/>
                </a:cubicBezTo>
                <a:cubicBezTo>
                  <a:pt x="104" y="110"/>
                  <a:pt x="106" y="112"/>
                  <a:pt x="108" y="112"/>
                </a:cubicBezTo>
                <a:cubicBezTo>
                  <a:pt x="119" y="112"/>
                  <a:pt x="128" y="101"/>
                  <a:pt x="128" y="88"/>
                </a:cubicBezTo>
                <a:cubicBezTo>
                  <a:pt x="128" y="75"/>
                  <a:pt x="119" y="64"/>
                  <a:pt x="108" y="64"/>
                </a:cubicBezTo>
                <a:moveTo>
                  <a:pt x="96" y="12"/>
                </a:moveTo>
                <a:cubicBezTo>
                  <a:pt x="96" y="5"/>
                  <a:pt x="91" y="0"/>
                  <a:pt x="84" y="0"/>
                </a:cubicBezTo>
                <a:cubicBezTo>
                  <a:pt x="81" y="0"/>
                  <a:pt x="78" y="1"/>
                  <a:pt x="75" y="4"/>
                </a:cubicBezTo>
                <a:cubicBezTo>
                  <a:pt x="26" y="48"/>
                  <a:pt x="26" y="48"/>
                  <a:pt x="26" y="48"/>
                </a:cubicBezTo>
                <a:cubicBezTo>
                  <a:pt x="12" y="49"/>
                  <a:pt x="0" y="67"/>
                  <a:pt x="0" y="88"/>
                </a:cubicBezTo>
                <a:cubicBezTo>
                  <a:pt x="0" y="109"/>
                  <a:pt x="12" y="127"/>
                  <a:pt x="27" y="128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8" y="175"/>
                  <a:pt x="81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moveTo>
                  <a:pt x="24" y="119"/>
                </a:moveTo>
                <a:cubicBezTo>
                  <a:pt x="15" y="116"/>
                  <a:pt x="8" y="103"/>
                  <a:pt x="8" y="88"/>
                </a:cubicBezTo>
                <a:cubicBezTo>
                  <a:pt x="8" y="73"/>
                  <a:pt x="15" y="60"/>
                  <a:pt x="24" y="57"/>
                </a:cubicBezTo>
                <a:lnTo>
                  <a:pt x="24" y="119"/>
                </a:lnTo>
                <a:close/>
                <a:moveTo>
                  <a:pt x="72" y="158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72" y="17"/>
                  <a:pt x="72" y="17"/>
                  <a:pt x="72" y="17"/>
                </a:cubicBezTo>
                <a:lnTo>
                  <a:pt x="72" y="158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3" y="168"/>
                  <a:pt x="82" y="167"/>
                  <a:pt x="81" y="167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2" y="8"/>
                  <a:pt x="83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lnTo>
                  <a:pt x="88" y="1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3479801" y="3990977"/>
            <a:ext cx="447675" cy="409575"/>
          </a:xfrm>
          <a:custGeom>
            <a:avLst/>
            <a:gdLst>
              <a:gd name="T0" fmla="*/ 72 w 176"/>
              <a:gd name="T1" fmla="*/ 97 h 161"/>
              <a:gd name="T2" fmla="*/ 80 w 176"/>
              <a:gd name="T3" fmla="*/ 97 h 161"/>
              <a:gd name="T4" fmla="*/ 100 w 176"/>
              <a:gd name="T5" fmla="*/ 93 h 161"/>
              <a:gd name="T6" fmla="*/ 100 w 176"/>
              <a:gd name="T7" fmla="*/ 101 h 161"/>
              <a:gd name="T8" fmla="*/ 100 w 176"/>
              <a:gd name="T9" fmla="*/ 93 h 161"/>
              <a:gd name="T10" fmla="*/ 48 w 176"/>
              <a:gd name="T11" fmla="*/ 113 h 161"/>
              <a:gd name="T12" fmla="*/ 44 w 176"/>
              <a:gd name="T13" fmla="*/ 101 h 161"/>
              <a:gd name="T14" fmla="*/ 40 w 176"/>
              <a:gd name="T15" fmla="*/ 113 h 161"/>
              <a:gd name="T16" fmla="*/ 28 w 176"/>
              <a:gd name="T17" fmla="*/ 117 h 161"/>
              <a:gd name="T18" fmla="*/ 40 w 176"/>
              <a:gd name="T19" fmla="*/ 121 h 161"/>
              <a:gd name="T20" fmla="*/ 44 w 176"/>
              <a:gd name="T21" fmla="*/ 133 h 161"/>
              <a:gd name="T22" fmla="*/ 48 w 176"/>
              <a:gd name="T23" fmla="*/ 121 h 161"/>
              <a:gd name="T24" fmla="*/ 60 w 176"/>
              <a:gd name="T25" fmla="*/ 117 h 161"/>
              <a:gd name="T26" fmla="*/ 132 w 176"/>
              <a:gd name="T27" fmla="*/ 73 h 161"/>
              <a:gd name="T28" fmla="*/ 97 w 176"/>
              <a:gd name="T29" fmla="*/ 56 h 161"/>
              <a:gd name="T30" fmla="*/ 82 w 176"/>
              <a:gd name="T31" fmla="*/ 1 h 161"/>
              <a:gd name="T32" fmla="*/ 78 w 176"/>
              <a:gd name="T33" fmla="*/ 9 h 161"/>
              <a:gd name="T34" fmla="*/ 92 w 176"/>
              <a:gd name="T35" fmla="*/ 51 h 161"/>
              <a:gd name="T36" fmla="*/ 44 w 176"/>
              <a:gd name="T37" fmla="*/ 73 h 161"/>
              <a:gd name="T38" fmla="*/ 44 w 176"/>
              <a:gd name="T39" fmla="*/ 161 h 161"/>
              <a:gd name="T40" fmla="*/ 98 w 176"/>
              <a:gd name="T41" fmla="*/ 145 h 161"/>
              <a:gd name="T42" fmla="*/ 176 w 176"/>
              <a:gd name="T43" fmla="*/ 117 h 161"/>
              <a:gd name="T44" fmla="*/ 132 w 176"/>
              <a:gd name="T45" fmla="*/ 153 h 161"/>
              <a:gd name="T46" fmla="*/ 74 w 176"/>
              <a:gd name="T47" fmla="*/ 137 h 161"/>
              <a:gd name="T48" fmla="*/ 8 w 176"/>
              <a:gd name="T49" fmla="*/ 117 h 161"/>
              <a:gd name="T50" fmla="*/ 132 w 176"/>
              <a:gd name="T51" fmla="*/ 81 h 161"/>
              <a:gd name="T52" fmla="*/ 132 w 176"/>
              <a:gd name="T53" fmla="*/ 153 h 161"/>
              <a:gd name="T54" fmla="*/ 116 w 176"/>
              <a:gd name="T55" fmla="*/ 125 h 161"/>
              <a:gd name="T56" fmla="*/ 132 w 176"/>
              <a:gd name="T57" fmla="*/ 125 h 161"/>
              <a:gd name="T58" fmla="*/ 140 w 176"/>
              <a:gd name="T59" fmla="*/ 101 h 161"/>
              <a:gd name="T60" fmla="*/ 140 w 176"/>
              <a:gd name="T61" fmla="*/ 117 h 161"/>
              <a:gd name="T62" fmla="*/ 140 w 176"/>
              <a:gd name="T63" fmla="*/ 10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61">
                <a:moveTo>
                  <a:pt x="76" y="93"/>
                </a:moveTo>
                <a:cubicBezTo>
                  <a:pt x="74" y="93"/>
                  <a:pt x="72" y="95"/>
                  <a:pt x="72" y="97"/>
                </a:cubicBezTo>
                <a:cubicBezTo>
                  <a:pt x="72" y="99"/>
                  <a:pt x="74" y="101"/>
                  <a:pt x="76" y="101"/>
                </a:cubicBezTo>
                <a:cubicBezTo>
                  <a:pt x="78" y="101"/>
                  <a:pt x="80" y="99"/>
                  <a:pt x="80" y="97"/>
                </a:cubicBezTo>
                <a:cubicBezTo>
                  <a:pt x="80" y="95"/>
                  <a:pt x="78" y="93"/>
                  <a:pt x="76" y="93"/>
                </a:cubicBezTo>
                <a:moveTo>
                  <a:pt x="100" y="93"/>
                </a:moveTo>
                <a:cubicBezTo>
                  <a:pt x="98" y="93"/>
                  <a:pt x="96" y="95"/>
                  <a:pt x="96" y="97"/>
                </a:cubicBezTo>
                <a:cubicBezTo>
                  <a:pt x="96" y="99"/>
                  <a:pt x="98" y="101"/>
                  <a:pt x="100" y="101"/>
                </a:cubicBezTo>
                <a:cubicBezTo>
                  <a:pt x="102" y="101"/>
                  <a:pt x="104" y="99"/>
                  <a:pt x="104" y="97"/>
                </a:cubicBezTo>
                <a:cubicBezTo>
                  <a:pt x="104" y="95"/>
                  <a:pt x="102" y="93"/>
                  <a:pt x="100" y="93"/>
                </a:cubicBezTo>
                <a:moveTo>
                  <a:pt x="56" y="113"/>
                </a:moveTo>
                <a:cubicBezTo>
                  <a:pt x="48" y="113"/>
                  <a:pt x="48" y="113"/>
                  <a:pt x="48" y="113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3"/>
                  <a:pt x="46" y="101"/>
                  <a:pt x="44" y="101"/>
                </a:cubicBezTo>
                <a:cubicBezTo>
                  <a:pt x="42" y="101"/>
                  <a:pt x="40" y="103"/>
                  <a:pt x="40" y="105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0" y="113"/>
                  <a:pt x="28" y="115"/>
                  <a:pt x="28" y="117"/>
                </a:cubicBezTo>
                <a:cubicBezTo>
                  <a:pt x="28" y="119"/>
                  <a:pt x="30" y="121"/>
                  <a:pt x="32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0" y="131"/>
                  <a:pt x="42" y="133"/>
                  <a:pt x="44" y="133"/>
                </a:cubicBezTo>
                <a:cubicBezTo>
                  <a:pt x="46" y="133"/>
                  <a:pt x="48" y="131"/>
                  <a:pt x="48" y="129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8" y="121"/>
                  <a:pt x="60" y="119"/>
                  <a:pt x="60" y="117"/>
                </a:cubicBezTo>
                <a:cubicBezTo>
                  <a:pt x="60" y="115"/>
                  <a:pt x="58" y="113"/>
                  <a:pt x="56" y="113"/>
                </a:cubicBezTo>
                <a:moveTo>
                  <a:pt x="132" y="73"/>
                </a:moveTo>
                <a:cubicBezTo>
                  <a:pt x="92" y="73"/>
                  <a:pt x="92" y="73"/>
                  <a:pt x="92" y="73"/>
                </a:cubicBezTo>
                <a:cubicBezTo>
                  <a:pt x="88" y="66"/>
                  <a:pt x="91" y="62"/>
                  <a:pt x="97" y="56"/>
                </a:cubicBezTo>
                <a:cubicBezTo>
                  <a:pt x="102" y="52"/>
                  <a:pt x="108" y="46"/>
                  <a:pt x="108" y="37"/>
                </a:cubicBezTo>
                <a:cubicBezTo>
                  <a:pt x="108" y="15"/>
                  <a:pt x="83" y="2"/>
                  <a:pt x="82" y="1"/>
                </a:cubicBezTo>
                <a:cubicBezTo>
                  <a:pt x="80" y="0"/>
                  <a:pt x="77" y="1"/>
                  <a:pt x="76" y="3"/>
                </a:cubicBezTo>
                <a:cubicBezTo>
                  <a:pt x="75" y="5"/>
                  <a:pt x="76" y="8"/>
                  <a:pt x="78" y="9"/>
                </a:cubicBezTo>
                <a:cubicBezTo>
                  <a:pt x="78" y="9"/>
                  <a:pt x="100" y="20"/>
                  <a:pt x="100" y="37"/>
                </a:cubicBezTo>
                <a:cubicBezTo>
                  <a:pt x="100" y="43"/>
                  <a:pt x="96" y="46"/>
                  <a:pt x="92" y="51"/>
                </a:cubicBezTo>
                <a:cubicBezTo>
                  <a:pt x="86" y="56"/>
                  <a:pt x="80" y="63"/>
                  <a:pt x="84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20" y="73"/>
                  <a:pt x="0" y="93"/>
                  <a:pt x="0" y="117"/>
                </a:cubicBezTo>
                <a:cubicBezTo>
                  <a:pt x="0" y="141"/>
                  <a:pt x="20" y="161"/>
                  <a:pt x="44" y="161"/>
                </a:cubicBezTo>
                <a:cubicBezTo>
                  <a:pt x="58" y="161"/>
                  <a:pt x="70" y="155"/>
                  <a:pt x="78" y="145"/>
                </a:cubicBezTo>
                <a:cubicBezTo>
                  <a:pt x="98" y="145"/>
                  <a:pt x="98" y="145"/>
                  <a:pt x="98" y="145"/>
                </a:cubicBezTo>
                <a:cubicBezTo>
                  <a:pt x="106" y="155"/>
                  <a:pt x="118" y="161"/>
                  <a:pt x="132" y="161"/>
                </a:cubicBezTo>
                <a:cubicBezTo>
                  <a:pt x="156" y="161"/>
                  <a:pt x="176" y="141"/>
                  <a:pt x="176" y="117"/>
                </a:cubicBezTo>
                <a:cubicBezTo>
                  <a:pt x="176" y="93"/>
                  <a:pt x="156" y="73"/>
                  <a:pt x="132" y="73"/>
                </a:cubicBezTo>
                <a:moveTo>
                  <a:pt x="132" y="153"/>
                </a:moveTo>
                <a:cubicBezTo>
                  <a:pt x="120" y="153"/>
                  <a:pt x="109" y="147"/>
                  <a:pt x="102" y="137"/>
                </a:cubicBezTo>
                <a:cubicBezTo>
                  <a:pt x="74" y="137"/>
                  <a:pt x="74" y="137"/>
                  <a:pt x="74" y="137"/>
                </a:cubicBezTo>
                <a:cubicBezTo>
                  <a:pt x="67" y="147"/>
                  <a:pt x="56" y="153"/>
                  <a:pt x="44" y="153"/>
                </a:cubicBezTo>
                <a:cubicBezTo>
                  <a:pt x="24" y="153"/>
                  <a:pt x="8" y="137"/>
                  <a:pt x="8" y="117"/>
                </a:cubicBezTo>
                <a:cubicBezTo>
                  <a:pt x="8" y="97"/>
                  <a:pt x="24" y="81"/>
                  <a:pt x="44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52" y="81"/>
                  <a:pt x="168" y="97"/>
                  <a:pt x="168" y="117"/>
                </a:cubicBezTo>
                <a:cubicBezTo>
                  <a:pt x="168" y="137"/>
                  <a:pt x="152" y="153"/>
                  <a:pt x="132" y="153"/>
                </a:cubicBezTo>
                <a:moveTo>
                  <a:pt x="124" y="117"/>
                </a:moveTo>
                <a:cubicBezTo>
                  <a:pt x="120" y="117"/>
                  <a:pt x="116" y="121"/>
                  <a:pt x="116" y="125"/>
                </a:cubicBezTo>
                <a:cubicBezTo>
                  <a:pt x="116" y="129"/>
                  <a:pt x="120" y="133"/>
                  <a:pt x="124" y="133"/>
                </a:cubicBezTo>
                <a:cubicBezTo>
                  <a:pt x="128" y="133"/>
                  <a:pt x="132" y="129"/>
                  <a:pt x="132" y="125"/>
                </a:cubicBezTo>
                <a:cubicBezTo>
                  <a:pt x="132" y="121"/>
                  <a:pt x="128" y="117"/>
                  <a:pt x="124" y="117"/>
                </a:cubicBezTo>
                <a:moveTo>
                  <a:pt x="140" y="101"/>
                </a:moveTo>
                <a:cubicBezTo>
                  <a:pt x="136" y="101"/>
                  <a:pt x="132" y="105"/>
                  <a:pt x="132" y="109"/>
                </a:cubicBezTo>
                <a:cubicBezTo>
                  <a:pt x="132" y="113"/>
                  <a:pt x="136" y="117"/>
                  <a:pt x="140" y="117"/>
                </a:cubicBezTo>
                <a:cubicBezTo>
                  <a:pt x="144" y="117"/>
                  <a:pt x="148" y="113"/>
                  <a:pt x="148" y="109"/>
                </a:cubicBezTo>
                <a:cubicBezTo>
                  <a:pt x="148" y="105"/>
                  <a:pt x="144" y="101"/>
                  <a:pt x="140" y="10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4333876" y="3973514"/>
            <a:ext cx="447675" cy="447675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80 w 176"/>
              <a:gd name="T37" fmla="*/ 100 h 176"/>
              <a:gd name="T38" fmla="*/ 78 w 176"/>
              <a:gd name="T39" fmla="*/ 97 h 176"/>
              <a:gd name="T40" fmla="*/ 78 w 176"/>
              <a:gd name="T41" fmla="*/ 97 h 176"/>
              <a:gd name="T42" fmla="*/ 46 w 176"/>
              <a:gd name="T43" fmla="*/ 73 h 176"/>
              <a:gd name="T44" fmla="*/ 46 w 176"/>
              <a:gd name="T45" fmla="*/ 73 h 176"/>
              <a:gd name="T46" fmla="*/ 44 w 176"/>
              <a:gd name="T47" fmla="*/ 72 h 176"/>
              <a:gd name="T48" fmla="*/ 40 w 176"/>
              <a:gd name="T49" fmla="*/ 76 h 176"/>
              <a:gd name="T50" fmla="*/ 42 w 176"/>
              <a:gd name="T51" fmla="*/ 79 h 176"/>
              <a:gd name="T52" fmla="*/ 42 w 176"/>
              <a:gd name="T53" fmla="*/ 79 h 176"/>
              <a:gd name="T54" fmla="*/ 69 w 176"/>
              <a:gd name="T55" fmla="*/ 100 h 176"/>
              <a:gd name="T56" fmla="*/ 42 w 176"/>
              <a:gd name="T57" fmla="*/ 121 h 176"/>
              <a:gd name="T58" fmla="*/ 42 w 176"/>
              <a:gd name="T59" fmla="*/ 121 h 176"/>
              <a:gd name="T60" fmla="*/ 40 w 176"/>
              <a:gd name="T61" fmla="*/ 124 h 176"/>
              <a:gd name="T62" fmla="*/ 44 w 176"/>
              <a:gd name="T63" fmla="*/ 128 h 176"/>
              <a:gd name="T64" fmla="*/ 46 w 176"/>
              <a:gd name="T65" fmla="*/ 127 h 176"/>
              <a:gd name="T66" fmla="*/ 46 w 176"/>
              <a:gd name="T67" fmla="*/ 127 h 176"/>
              <a:gd name="T68" fmla="*/ 78 w 176"/>
              <a:gd name="T69" fmla="*/ 103 h 176"/>
              <a:gd name="T70" fmla="*/ 78 w 176"/>
              <a:gd name="T71" fmla="*/ 103 h 176"/>
              <a:gd name="T72" fmla="*/ 80 w 176"/>
              <a:gd name="T73" fmla="*/ 100 h 176"/>
              <a:gd name="T74" fmla="*/ 108 w 176"/>
              <a:gd name="T75" fmla="*/ 128 h 176"/>
              <a:gd name="T76" fmla="*/ 84 w 176"/>
              <a:gd name="T77" fmla="*/ 128 h 176"/>
              <a:gd name="T78" fmla="*/ 80 w 176"/>
              <a:gd name="T79" fmla="*/ 132 h 176"/>
              <a:gd name="T80" fmla="*/ 84 w 176"/>
              <a:gd name="T81" fmla="*/ 136 h 176"/>
              <a:gd name="T82" fmla="*/ 108 w 176"/>
              <a:gd name="T83" fmla="*/ 136 h 176"/>
              <a:gd name="T84" fmla="*/ 112 w 176"/>
              <a:gd name="T85" fmla="*/ 132 h 176"/>
              <a:gd name="T86" fmla="*/ 108 w 176"/>
              <a:gd name="T87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80" y="100"/>
                </a:moveTo>
                <a:cubicBezTo>
                  <a:pt x="80" y="99"/>
                  <a:pt x="79" y="98"/>
                  <a:pt x="78" y="97"/>
                </a:cubicBezTo>
                <a:cubicBezTo>
                  <a:pt x="78" y="97"/>
                  <a:pt x="78" y="97"/>
                  <a:pt x="78" y="97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1" y="78"/>
                  <a:pt x="42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1" y="122"/>
                  <a:pt x="40" y="123"/>
                  <a:pt x="40" y="124"/>
                </a:cubicBezTo>
                <a:cubicBezTo>
                  <a:pt x="40" y="126"/>
                  <a:pt x="42" y="128"/>
                  <a:pt x="44" y="128"/>
                </a:cubicBezTo>
                <a:cubicBezTo>
                  <a:pt x="45" y="128"/>
                  <a:pt x="46" y="128"/>
                  <a:pt x="46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9" y="102"/>
                  <a:pt x="80" y="101"/>
                  <a:pt x="80" y="100"/>
                </a:cubicBezTo>
                <a:moveTo>
                  <a:pt x="108" y="128"/>
                </a:moveTo>
                <a:cubicBezTo>
                  <a:pt x="84" y="128"/>
                  <a:pt x="84" y="128"/>
                  <a:pt x="84" y="128"/>
                </a:cubicBezTo>
                <a:cubicBezTo>
                  <a:pt x="82" y="128"/>
                  <a:pt x="80" y="130"/>
                  <a:pt x="80" y="132"/>
                </a:cubicBezTo>
                <a:cubicBezTo>
                  <a:pt x="80" y="134"/>
                  <a:pt x="82" y="136"/>
                  <a:pt x="84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10" y="136"/>
                  <a:pt x="112" y="134"/>
                  <a:pt x="112" y="132"/>
                </a:cubicBezTo>
                <a:cubicBezTo>
                  <a:pt x="112" y="130"/>
                  <a:pt x="110" y="128"/>
                  <a:pt x="108" y="12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5187951" y="3973514"/>
            <a:ext cx="446087" cy="447675"/>
          </a:xfrm>
          <a:custGeom>
            <a:avLst/>
            <a:gdLst>
              <a:gd name="T0" fmla="*/ 109 w 176"/>
              <a:gd name="T1" fmla="*/ 17 h 176"/>
              <a:gd name="T2" fmla="*/ 88 w 176"/>
              <a:gd name="T3" fmla="*/ 0 h 176"/>
              <a:gd name="T4" fmla="*/ 66 w 176"/>
              <a:gd name="T5" fmla="*/ 18 h 176"/>
              <a:gd name="T6" fmla="*/ 84 w 176"/>
              <a:gd name="T7" fmla="*/ 36 h 176"/>
              <a:gd name="T8" fmla="*/ 92 w 176"/>
              <a:gd name="T9" fmla="*/ 36 h 176"/>
              <a:gd name="T10" fmla="*/ 84 w 176"/>
              <a:gd name="T11" fmla="*/ 36 h 176"/>
              <a:gd name="T12" fmla="*/ 103 w 176"/>
              <a:gd name="T13" fmla="*/ 23 h 176"/>
              <a:gd name="T14" fmla="*/ 72 w 176"/>
              <a:gd name="T15" fmla="*/ 24 h 176"/>
              <a:gd name="T16" fmla="*/ 88 w 176"/>
              <a:gd name="T17" fmla="*/ 24 h 176"/>
              <a:gd name="T18" fmla="*/ 20 w 176"/>
              <a:gd name="T19" fmla="*/ 160 h 176"/>
              <a:gd name="T20" fmla="*/ 20 w 176"/>
              <a:gd name="T21" fmla="*/ 152 h 176"/>
              <a:gd name="T22" fmla="*/ 20 w 176"/>
              <a:gd name="T23" fmla="*/ 160 h 176"/>
              <a:gd name="T24" fmla="*/ 40 w 176"/>
              <a:gd name="T25" fmla="*/ 156 h 176"/>
              <a:gd name="T26" fmla="*/ 32 w 176"/>
              <a:gd name="T27" fmla="*/ 156 h 176"/>
              <a:gd name="T28" fmla="*/ 176 w 176"/>
              <a:gd name="T29" fmla="*/ 140 h 176"/>
              <a:gd name="T30" fmla="*/ 176 w 176"/>
              <a:gd name="T31" fmla="*/ 139 h 176"/>
              <a:gd name="T32" fmla="*/ 160 w 176"/>
              <a:gd name="T33" fmla="*/ 83 h 176"/>
              <a:gd name="T34" fmla="*/ 148 w 176"/>
              <a:gd name="T35" fmla="*/ 80 h 176"/>
              <a:gd name="T36" fmla="*/ 144 w 176"/>
              <a:gd name="T37" fmla="*/ 28 h 176"/>
              <a:gd name="T38" fmla="*/ 140 w 176"/>
              <a:gd name="T39" fmla="*/ 80 h 176"/>
              <a:gd name="T40" fmla="*/ 36 w 176"/>
              <a:gd name="T41" fmla="*/ 32 h 176"/>
              <a:gd name="T42" fmla="*/ 28 w 176"/>
              <a:gd name="T43" fmla="*/ 32 h 176"/>
              <a:gd name="T44" fmla="*/ 20 w 176"/>
              <a:gd name="T45" fmla="*/ 80 h 176"/>
              <a:gd name="T46" fmla="*/ 16 w 176"/>
              <a:gd name="T47" fmla="*/ 83 h 176"/>
              <a:gd name="T48" fmla="*/ 0 w 176"/>
              <a:gd name="T49" fmla="*/ 139 h 176"/>
              <a:gd name="T50" fmla="*/ 0 w 176"/>
              <a:gd name="T51" fmla="*/ 148 h 176"/>
              <a:gd name="T52" fmla="*/ 0 w 176"/>
              <a:gd name="T53" fmla="*/ 152 h 176"/>
              <a:gd name="T54" fmla="*/ 16 w 176"/>
              <a:gd name="T55" fmla="*/ 176 h 176"/>
              <a:gd name="T56" fmla="*/ 176 w 176"/>
              <a:gd name="T57" fmla="*/ 160 h 176"/>
              <a:gd name="T58" fmla="*/ 175 w 176"/>
              <a:gd name="T59" fmla="*/ 148 h 176"/>
              <a:gd name="T60" fmla="*/ 176 w 176"/>
              <a:gd name="T61" fmla="*/ 140 h 176"/>
              <a:gd name="T62" fmla="*/ 153 w 176"/>
              <a:gd name="T63" fmla="*/ 88 h 176"/>
              <a:gd name="T64" fmla="*/ 9 w 176"/>
              <a:gd name="T65" fmla="*/ 136 h 176"/>
              <a:gd name="T66" fmla="*/ 168 w 176"/>
              <a:gd name="T67" fmla="*/ 160 h 176"/>
              <a:gd name="T68" fmla="*/ 16 w 176"/>
              <a:gd name="T69" fmla="*/ 168 h 176"/>
              <a:gd name="T70" fmla="*/ 8 w 176"/>
              <a:gd name="T71" fmla="*/ 144 h 176"/>
              <a:gd name="T72" fmla="*/ 168 w 176"/>
              <a:gd name="T73" fmla="*/ 160 h 176"/>
              <a:gd name="T74" fmla="*/ 92 w 176"/>
              <a:gd name="T75" fmla="*/ 160 h 176"/>
              <a:gd name="T76" fmla="*/ 92 w 176"/>
              <a:gd name="T77" fmla="*/ 152 h 176"/>
              <a:gd name="T78" fmla="*/ 48 w 176"/>
              <a:gd name="T79" fmla="*/ 1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8"/>
                </a:moveTo>
                <a:cubicBezTo>
                  <a:pt x="96" y="8"/>
                  <a:pt x="103" y="12"/>
                  <a:pt x="109" y="17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07" y="4"/>
                  <a:pt x="98" y="0"/>
                  <a:pt x="88" y="0"/>
                </a:cubicBezTo>
                <a:cubicBezTo>
                  <a:pt x="77" y="0"/>
                  <a:pt x="67" y="5"/>
                  <a:pt x="61" y="13"/>
                </a:cubicBezTo>
                <a:cubicBezTo>
                  <a:pt x="66" y="18"/>
                  <a:pt x="66" y="18"/>
                  <a:pt x="66" y="18"/>
                </a:cubicBezTo>
                <a:cubicBezTo>
                  <a:pt x="71" y="12"/>
                  <a:pt x="79" y="8"/>
                  <a:pt x="88" y="8"/>
                </a:cubicBezTo>
                <a:moveTo>
                  <a:pt x="84" y="36"/>
                </a:moveTo>
                <a:cubicBezTo>
                  <a:pt x="84" y="38"/>
                  <a:pt x="86" y="40"/>
                  <a:pt x="88" y="40"/>
                </a:cubicBezTo>
                <a:cubicBezTo>
                  <a:pt x="90" y="40"/>
                  <a:pt x="92" y="38"/>
                  <a:pt x="92" y="36"/>
                </a:cubicBezTo>
                <a:cubicBezTo>
                  <a:pt x="92" y="34"/>
                  <a:pt x="90" y="32"/>
                  <a:pt x="88" y="32"/>
                </a:cubicBezTo>
                <a:cubicBezTo>
                  <a:pt x="86" y="32"/>
                  <a:pt x="84" y="34"/>
                  <a:pt x="84" y="36"/>
                </a:cubicBezTo>
                <a:moveTo>
                  <a:pt x="98" y="29"/>
                </a:moveTo>
                <a:cubicBezTo>
                  <a:pt x="103" y="23"/>
                  <a:pt x="103" y="23"/>
                  <a:pt x="103" y="23"/>
                </a:cubicBezTo>
                <a:cubicBezTo>
                  <a:pt x="100" y="19"/>
                  <a:pt x="94" y="16"/>
                  <a:pt x="88" y="16"/>
                </a:cubicBezTo>
                <a:cubicBezTo>
                  <a:pt x="81" y="16"/>
                  <a:pt x="76" y="19"/>
                  <a:pt x="72" y="24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26"/>
                  <a:pt x="84" y="24"/>
                  <a:pt x="88" y="24"/>
                </a:cubicBezTo>
                <a:cubicBezTo>
                  <a:pt x="92" y="24"/>
                  <a:pt x="96" y="26"/>
                  <a:pt x="98" y="29"/>
                </a:cubicBezTo>
                <a:moveTo>
                  <a:pt x="20" y="160"/>
                </a:moveTo>
                <a:cubicBezTo>
                  <a:pt x="22" y="160"/>
                  <a:pt x="24" y="158"/>
                  <a:pt x="24" y="156"/>
                </a:cubicBezTo>
                <a:cubicBezTo>
                  <a:pt x="24" y="154"/>
                  <a:pt x="22" y="152"/>
                  <a:pt x="20" y="152"/>
                </a:cubicBezTo>
                <a:cubicBezTo>
                  <a:pt x="18" y="152"/>
                  <a:pt x="16" y="154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moveTo>
                  <a:pt x="36" y="160"/>
                </a:moveTo>
                <a:cubicBezTo>
                  <a:pt x="38" y="160"/>
                  <a:pt x="40" y="158"/>
                  <a:pt x="40" y="156"/>
                </a:cubicBezTo>
                <a:cubicBezTo>
                  <a:pt x="40" y="154"/>
                  <a:pt x="38" y="152"/>
                  <a:pt x="36" y="152"/>
                </a:cubicBezTo>
                <a:cubicBezTo>
                  <a:pt x="34" y="152"/>
                  <a:pt x="32" y="154"/>
                  <a:pt x="32" y="156"/>
                </a:cubicBezTo>
                <a:cubicBezTo>
                  <a:pt x="32" y="158"/>
                  <a:pt x="34" y="160"/>
                  <a:pt x="36" y="160"/>
                </a:cubicBezTo>
                <a:moveTo>
                  <a:pt x="176" y="140"/>
                </a:moveTo>
                <a:cubicBezTo>
                  <a:pt x="176" y="139"/>
                  <a:pt x="176" y="139"/>
                  <a:pt x="176" y="139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60" y="83"/>
                  <a:pt x="160" y="83"/>
                  <a:pt x="160" y="83"/>
                </a:cubicBezTo>
                <a:cubicBezTo>
                  <a:pt x="160" y="83"/>
                  <a:pt x="160" y="83"/>
                  <a:pt x="160" y="83"/>
                </a:cubicBezTo>
                <a:cubicBezTo>
                  <a:pt x="159" y="81"/>
                  <a:pt x="158" y="80"/>
                  <a:pt x="156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8" y="30"/>
                  <a:pt x="146" y="28"/>
                  <a:pt x="144" y="28"/>
                </a:cubicBezTo>
                <a:cubicBezTo>
                  <a:pt x="142" y="28"/>
                  <a:pt x="140" y="30"/>
                  <a:pt x="140" y="32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4" y="28"/>
                  <a:pt x="32" y="28"/>
                </a:cubicBezTo>
                <a:cubicBezTo>
                  <a:pt x="30" y="28"/>
                  <a:pt x="28" y="30"/>
                  <a:pt x="28" y="32"/>
                </a:cubicBezTo>
                <a:cubicBezTo>
                  <a:pt x="28" y="80"/>
                  <a:pt x="28" y="80"/>
                  <a:pt x="28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18" y="80"/>
                  <a:pt x="17" y="81"/>
                  <a:pt x="1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40"/>
                </a:cubicBezTo>
                <a:cubicBezTo>
                  <a:pt x="0" y="148"/>
                  <a:pt x="0" y="148"/>
                  <a:pt x="0" y="148"/>
                </a:cubicBezTo>
                <a:cubicBezTo>
                  <a:pt x="1" y="148"/>
                  <a:pt x="1" y="148"/>
                  <a:pt x="1" y="148"/>
                </a:cubicBezTo>
                <a:cubicBezTo>
                  <a:pt x="0" y="149"/>
                  <a:pt x="0" y="151"/>
                  <a:pt x="0" y="15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176" y="151"/>
                  <a:pt x="176" y="149"/>
                  <a:pt x="175" y="148"/>
                </a:cubicBezTo>
                <a:cubicBezTo>
                  <a:pt x="176" y="148"/>
                  <a:pt x="176" y="148"/>
                  <a:pt x="176" y="148"/>
                </a:cubicBezTo>
                <a:lnTo>
                  <a:pt x="176" y="140"/>
                </a:lnTo>
                <a:close/>
                <a:moveTo>
                  <a:pt x="23" y="88"/>
                </a:moveTo>
                <a:cubicBezTo>
                  <a:pt x="153" y="88"/>
                  <a:pt x="153" y="88"/>
                  <a:pt x="153" y="88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9" y="136"/>
                  <a:pt x="9" y="136"/>
                  <a:pt x="9" y="136"/>
                </a:cubicBezTo>
                <a:lnTo>
                  <a:pt x="23" y="8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44"/>
                  <a:pt x="8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0"/>
                </a:lnTo>
                <a:close/>
                <a:moveTo>
                  <a:pt x="52" y="160"/>
                </a:moveTo>
                <a:cubicBezTo>
                  <a:pt x="92" y="160"/>
                  <a:pt x="92" y="160"/>
                  <a:pt x="92" y="160"/>
                </a:cubicBezTo>
                <a:cubicBezTo>
                  <a:pt x="94" y="160"/>
                  <a:pt x="96" y="158"/>
                  <a:pt x="96" y="156"/>
                </a:cubicBezTo>
                <a:cubicBezTo>
                  <a:pt x="96" y="154"/>
                  <a:pt x="94" y="152"/>
                  <a:pt x="92" y="152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0" y="152"/>
                  <a:pt x="48" y="154"/>
                  <a:pt x="48" y="156"/>
                </a:cubicBezTo>
                <a:cubicBezTo>
                  <a:pt x="48" y="158"/>
                  <a:pt x="50" y="160"/>
                  <a:pt x="52" y="16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6040439" y="3973514"/>
            <a:ext cx="447675" cy="447675"/>
          </a:xfrm>
          <a:custGeom>
            <a:avLst/>
            <a:gdLst>
              <a:gd name="T0" fmla="*/ 116 w 176"/>
              <a:gd name="T1" fmla="*/ 152 h 176"/>
              <a:gd name="T2" fmla="*/ 116 w 176"/>
              <a:gd name="T3" fmla="*/ 144 h 176"/>
              <a:gd name="T4" fmla="*/ 56 w 176"/>
              <a:gd name="T5" fmla="*/ 148 h 176"/>
              <a:gd name="T6" fmla="*/ 60 w 176"/>
              <a:gd name="T7" fmla="*/ 136 h 176"/>
              <a:gd name="T8" fmla="*/ 104 w 176"/>
              <a:gd name="T9" fmla="*/ 132 h 176"/>
              <a:gd name="T10" fmla="*/ 60 w 176"/>
              <a:gd name="T11" fmla="*/ 128 h 176"/>
              <a:gd name="T12" fmla="*/ 60 w 176"/>
              <a:gd name="T13" fmla="*/ 136 h 176"/>
              <a:gd name="T14" fmla="*/ 112 w 176"/>
              <a:gd name="T15" fmla="*/ 80 h 176"/>
              <a:gd name="T16" fmla="*/ 128 w 176"/>
              <a:gd name="T17" fmla="*/ 80 h 176"/>
              <a:gd name="T18" fmla="*/ 144 w 176"/>
              <a:gd name="T19" fmla="*/ 72 h 176"/>
              <a:gd name="T20" fmla="*/ 144 w 176"/>
              <a:gd name="T21" fmla="*/ 88 h 176"/>
              <a:gd name="T22" fmla="*/ 144 w 176"/>
              <a:gd name="T23" fmla="*/ 72 h 176"/>
              <a:gd name="T24" fmla="*/ 144 w 176"/>
              <a:gd name="T25" fmla="*/ 48 h 176"/>
              <a:gd name="T26" fmla="*/ 136 w 176"/>
              <a:gd name="T27" fmla="*/ 0 h 176"/>
              <a:gd name="T28" fmla="*/ 32 w 176"/>
              <a:gd name="T29" fmla="*/ 8 h 176"/>
              <a:gd name="T30" fmla="*/ 24 w 176"/>
              <a:gd name="T31" fmla="*/ 48 h 176"/>
              <a:gd name="T32" fmla="*/ 0 w 176"/>
              <a:gd name="T33" fmla="*/ 136 h 176"/>
              <a:gd name="T34" fmla="*/ 32 w 176"/>
              <a:gd name="T35" fmla="*/ 160 h 176"/>
              <a:gd name="T36" fmla="*/ 40 w 176"/>
              <a:gd name="T37" fmla="*/ 176 h 176"/>
              <a:gd name="T38" fmla="*/ 144 w 176"/>
              <a:gd name="T39" fmla="*/ 168 h 176"/>
              <a:gd name="T40" fmla="*/ 152 w 176"/>
              <a:gd name="T41" fmla="*/ 160 h 176"/>
              <a:gd name="T42" fmla="*/ 176 w 176"/>
              <a:gd name="T43" fmla="*/ 72 h 176"/>
              <a:gd name="T44" fmla="*/ 40 w 176"/>
              <a:gd name="T45" fmla="*/ 8 h 176"/>
              <a:gd name="T46" fmla="*/ 136 w 176"/>
              <a:gd name="T47" fmla="*/ 48 h 176"/>
              <a:gd name="T48" fmla="*/ 40 w 176"/>
              <a:gd name="T49" fmla="*/ 8 h 176"/>
              <a:gd name="T50" fmla="*/ 40 w 176"/>
              <a:gd name="T51" fmla="*/ 168 h 176"/>
              <a:gd name="T52" fmla="*/ 136 w 176"/>
              <a:gd name="T53" fmla="*/ 120 h 176"/>
              <a:gd name="T54" fmla="*/ 168 w 176"/>
              <a:gd name="T55" fmla="*/ 136 h 176"/>
              <a:gd name="T56" fmla="*/ 144 w 176"/>
              <a:gd name="T57" fmla="*/ 152 h 176"/>
              <a:gd name="T58" fmla="*/ 136 w 176"/>
              <a:gd name="T59" fmla="*/ 112 h 176"/>
              <a:gd name="T60" fmla="*/ 32 w 176"/>
              <a:gd name="T61" fmla="*/ 120 h 176"/>
              <a:gd name="T62" fmla="*/ 24 w 176"/>
              <a:gd name="T63" fmla="*/ 152 h 176"/>
              <a:gd name="T64" fmla="*/ 8 w 176"/>
              <a:gd name="T65" fmla="*/ 72 h 176"/>
              <a:gd name="T66" fmla="*/ 152 w 176"/>
              <a:gd name="T67" fmla="*/ 56 h 176"/>
              <a:gd name="T68" fmla="*/ 168 w 176"/>
              <a:gd name="T69" fmla="*/ 1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76">
                <a:moveTo>
                  <a:pt x="60" y="152"/>
                </a:move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6"/>
                  <a:pt x="118" y="144"/>
                  <a:pt x="116" y="14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8" y="144"/>
                  <a:pt x="56" y="146"/>
                  <a:pt x="56" y="148"/>
                </a:cubicBezTo>
                <a:cubicBezTo>
                  <a:pt x="56" y="150"/>
                  <a:pt x="58" y="152"/>
                  <a:pt x="60" y="152"/>
                </a:cubicBezTo>
                <a:moveTo>
                  <a:pt x="60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8" y="128"/>
                  <a:pt x="56" y="130"/>
                  <a:pt x="56" y="132"/>
                </a:cubicBezTo>
                <a:cubicBezTo>
                  <a:pt x="56" y="134"/>
                  <a:pt x="58" y="136"/>
                  <a:pt x="60" y="136"/>
                </a:cubicBezTo>
                <a:moveTo>
                  <a:pt x="120" y="72"/>
                </a:moveTo>
                <a:cubicBezTo>
                  <a:pt x="116" y="72"/>
                  <a:pt x="112" y="76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24" y="88"/>
                  <a:pt x="128" y="84"/>
                  <a:pt x="128" y="80"/>
                </a:cubicBezTo>
                <a:cubicBezTo>
                  <a:pt x="128" y="76"/>
                  <a:pt x="124" y="72"/>
                  <a:pt x="120" y="72"/>
                </a:cubicBezTo>
                <a:moveTo>
                  <a:pt x="144" y="72"/>
                </a:moveTo>
                <a:cubicBezTo>
                  <a:pt x="140" y="72"/>
                  <a:pt x="136" y="76"/>
                  <a:pt x="136" y="80"/>
                </a:cubicBezTo>
                <a:cubicBezTo>
                  <a:pt x="136" y="84"/>
                  <a:pt x="140" y="88"/>
                  <a:pt x="144" y="88"/>
                </a:cubicBezTo>
                <a:cubicBezTo>
                  <a:pt x="148" y="88"/>
                  <a:pt x="152" y="84"/>
                  <a:pt x="152" y="80"/>
                </a:cubicBezTo>
                <a:cubicBezTo>
                  <a:pt x="152" y="76"/>
                  <a:pt x="148" y="72"/>
                  <a:pt x="144" y="72"/>
                </a:cubicBezTo>
                <a:moveTo>
                  <a:pt x="152" y="48"/>
                </a:moveTo>
                <a:cubicBezTo>
                  <a:pt x="144" y="48"/>
                  <a:pt x="144" y="48"/>
                  <a:pt x="144" y="4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48"/>
                  <a:pt x="32" y="48"/>
                  <a:pt x="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1" y="48"/>
                  <a:pt x="0" y="59"/>
                  <a:pt x="0" y="7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9"/>
                  <a:pt x="11" y="160"/>
                  <a:pt x="24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5" y="160"/>
                  <a:pt x="176" y="149"/>
                  <a:pt x="176" y="136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59"/>
                  <a:pt x="165" y="48"/>
                  <a:pt x="152" y="48"/>
                </a:cubicBezTo>
                <a:moveTo>
                  <a:pt x="40" y="8"/>
                </a:moveTo>
                <a:cubicBezTo>
                  <a:pt x="136" y="8"/>
                  <a:pt x="136" y="8"/>
                  <a:pt x="136" y="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40" y="48"/>
                  <a:pt x="40" y="48"/>
                  <a:pt x="40" y="48"/>
                </a:cubicBezTo>
                <a:lnTo>
                  <a:pt x="40" y="8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136" y="120"/>
                  <a:pt x="136" y="120"/>
                  <a:pt x="136" y="120"/>
                </a:cubicBezTo>
                <a:lnTo>
                  <a:pt x="136" y="168"/>
                </a:lnTo>
                <a:close/>
                <a:moveTo>
                  <a:pt x="168" y="136"/>
                </a:moveTo>
                <a:cubicBezTo>
                  <a:pt x="168" y="145"/>
                  <a:pt x="161" y="152"/>
                  <a:pt x="152" y="152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16"/>
                  <a:pt x="140" y="112"/>
                  <a:pt x="136" y="112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36" y="112"/>
                  <a:pt x="32" y="116"/>
                  <a:pt x="32" y="120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5" y="152"/>
                  <a:pt x="8" y="145"/>
                  <a:pt x="8" y="136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63"/>
                  <a:pt x="15" y="56"/>
                  <a:pt x="24" y="5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1" y="56"/>
                  <a:pt x="168" y="63"/>
                  <a:pt x="168" y="72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6954838" y="3970338"/>
            <a:ext cx="328612" cy="450850"/>
          </a:xfrm>
          <a:custGeom>
            <a:avLst/>
            <a:gdLst>
              <a:gd name="T0" fmla="*/ 44 w 129"/>
              <a:gd name="T1" fmla="*/ 153 h 177"/>
              <a:gd name="T2" fmla="*/ 52 w 129"/>
              <a:gd name="T3" fmla="*/ 145 h 177"/>
              <a:gd name="T4" fmla="*/ 44 w 129"/>
              <a:gd name="T5" fmla="*/ 137 h 177"/>
              <a:gd name="T6" fmla="*/ 36 w 129"/>
              <a:gd name="T7" fmla="*/ 145 h 177"/>
              <a:gd name="T8" fmla="*/ 44 w 129"/>
              <a:gd name="T9" fmla="*/ 153 h 177"/>
              <a:gd name="T10" fmla="*/ 126 w 129"/>
              <a:gd name="T11" fmla="*/ 1 h 177"/>
              <a:gd name="T12" fmla="*/ 120 w 129"/>
              <a:gd name="T13" fmla="*/ 3 h 177"/>
              <a:gd name="T14" fmla="*/ 78 w 129"/>
              <a:gd name="T15" fmla="*/ 17 h 177"/>
              <a:gd name="T16" fmla="*/ 51 w 129"/>
              <a:gd name="T17" fmla="*/ 16 h 177"/>
              <a:gd name="T18" fmla="*/ 40 w 129"/>
              <a:gd name="T19" fmla="*/ 33 h 177"/>
              <a:gd name="T20" fmla="*/ 0 w 129"/>
              <a:gd name="T21" fmla="*/ 77 h 177"/>
              <a:gd name="T22" fmla="*/ 0 w 129"/>
              <a:gd name="T23" fmla="*/ 133 h 177"/>
              <a:gd name="T24" fmla="*/ 44 w 129"/>
              <a:gd name="T25" fmla="*/ 177 h 177"/>
              <a:gd name="T26" fmla="*/ 88 w 129"/>
              <a:gd name="T27" fmla="*/ 133 h 177"/>
              <a:gd name="T28" fmla="*/ 88 w 129"/>
              <a:gd name="T29" fmla="*/ 77 h 177"/>
              <a:gd name="T30" fmla="*/ 48 w 129"/>
              <a:gd name="T31" fmla="*/ 33 h 177"/>
              <a:gd name="T32" fmla="*/ 56 w 129"/>
              <a:gd name="T33" fmla="*/ 23 h 177"/>
              <a:gd name="T34" fmla="*/ 74 w 129"/>
              <a:gd name="T35" fmla="*/ 25 h 177"/>
              <a:gd name="T36" fmla="*/ 107 w 129"/>
              <a:gd name="T37" fmla="*/ 27 h 177"/>
              <a:gd name="T38" fmla="*/ 128 w 129"/>
              <a:gd name="T39" fmla="*/ 7 h 177"/>
              <a:gd name="T40" fmla="*/ 126 w 129"/>
              <a:gd name="T41" fmla="*/ 1 h 177"/>
              <a:gd name="T42" fmla="*/ 80 w 129"/>
              <a:gd name="T43" fmla="*/ 133 h 177"/>
              <a:gd name="T44" fmla="*/ 44 w 129"/>
              <a:gd name="T45" fmla="*/ 169 h 177"/>
              <a:gd name="T46" fmla="*/ 8 w 129"/>
              <a:gd name="T47" fmla="*/ 133 h 177"/>
              <a:gd name="T48" fmla="*/ 8 w 129"/>
              <a:gd name="T49" fmla="*/ 89 h 177"/>
              <a:gd name="T50" fmla="*/ 80 w 129"/>
              <a:gd name="T51" fmla="*/ 89 h 177"/>
              <a:gd name="T52" fmla="*/ 80 w 129"/>
              <a:gd name="T53" fmla="*/ 133 h 177"/>
              <a:gd name="T54" fmla="*/ 80 w 129"/>
              <a:gd name="T55" fmla="*/ 77 h 177"/>
              <a:gd name="T56" fmla="*/ 80 w 129"/>
              <a:gd name="T57" fmla="*/ 81 h 177"/>
              <a:gd name="T58" fmla="*/ 8 w 129"/>
              <a:gd name="T59" fmla="*/ 81 h 177"/>
              <a:gd name="T60" fmla="*/ 8 w 129"/>
              <a:gd name="T61" fmla="*/ 77 h 177"/>
              <a:gd name="T62" fmla="*/ 40 w 129"/>
              <a:gd name="T63" fmla="*/ 41 h 177"/>
              <a:gd name="T64" fmla="*/ 40 w 129"/>
              <a:gd name="T65" fmla="*/ 81 h 177"/>
              <a:gd name="T66" fmla="*/ 48 w 129"/>
              <a:gd name="T67" fmla="*/ 81 h 177"/>
              <a:gd name="T68" fmla="*/ 48 w 129"/>
              <a:gd name="T69" fmla="*/ 41 h 177"/>
              <a:gd name="T70" fmla="*/ 80 w 129"/>
              <a:gd name="T71" fmla="*/ 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9" h="177">
                <a:moveTo>
                  <a:pt x="44" y="153"/>
                </a:moveTo>
                <a:cubicBezTo>
                  <a:pt x="48" y="153"/>
                  <a:pt x="52" y="149"/>
                  <a:pt x="52" y="145"/>
                </a:cubicBezTo>
                <a:cubicBezTo>
                  <a:pt x="52" y="141"/>
                  <a:pt x="48" y="137"/>
                  <a:pt x="44" y="137"/>
                </a:cubicBezTo>
                <a:cubicBezTo>
                  <a:pt x="40" y="137"/>
                  <a:pt x="36" y="141"/>
                  <a:pt x="36" y="145"/>
                </a:cubicBezTo>
                <a:cubicBezTo>
                  <a:pt x="36" y="149"/>
                  <a:pt x="40" y="153"/>
                  <a:pt x="44" y="153"/>
                </a:cubicBezTo>
                <a:moveTo>
                  <a:pt x="126" y="1"/>
                </a:moveTo>
                <a:cubicBezTo>
                  <a:pt x="124" y="0"/>
                  <a:pt x="122" y="1"/>
                  <a:pt x="120" y="3"/>
                </a:cubicBezTo>
                <a:cubicBezTo>
                  <a:pt x="111" y="17"/>
                  <a:pt x="99" y="30"/>
                  <a:pt x="78" y="17"/>
                </a:cubicBezTo>
                <a:cubicBezTo>
                  <a:pt x="65" y="10"/>
                  <a:pt x="57" y="13"/>
                  <a:pt x="51" y="16"/>
                </a:cubicBezTo>
                <a:cubicBezTo>
                  <a:pt x="46" y="20"/>
                  <a:pt x="41" y="26"/>
                  <a:pt x="40" y="33"/>
                </a:cubicBezTo>
                <a:cubicBezTo>
                  <a:pt x="18" y="35"/>
                  <a:pt x="0" y="54"/>
                  <a:pt x="0" y="7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57"/>
                  <a:pt x="20" y="177"/>
                  <a:pt x="44" y="177"/>
                </a:cubicBezTo>
                <a:cubicBezTo>
                  <a:pt x="68" y="177"/>
                  <a:pt x="88" y="157"/>
                  <a:pt x="88" y="133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54"/>
                  <a:pt x="71" y="35"/>
                  <a:pt x="48" y="33"/>
                </a:cubicBezTo>
                <a:cubicBezTo>
                  <a:pt x="49" y="29"/>
                  <a:pt x="52" y="25"/>
                  <a:pt x="56" y="23"/>
                </a:cubicBezTo>
                <a:cubicBezTo>
                  <a:pt x="61" y="20"/>
                  <a:pt x="65" y="20"/>
                  <a:pt x="74" y="25"/>
                </a:cubicBezTo>
                <a:cubicBezTo>
                  <a:pt x="89" y="32"/>
                  <a:pt x="99" y="30"/>
                  <a:pt x="107" y="27"/>
                </a:cubicBezTo>
                <a:cubicBezTo>
                  <a:pt x="116" y="24"/>
                  <a:pt x="123" y="16"/>
                  <a:pt x="128" y="7"/>
                </a:cubicBezTo>
                <a:cubicBezTo>
                  <a:pt x="129" y="5"/>
                  <a:pt x="128" y="2"/>
                  <a:pt x="126" y="1"/>
                </a:cubicBezTo>
                <a:moveTo>
                  <a:pt x="80" y="133"/>
                </a:moveTo>
                <a:cubicBezTo>
                  <a:pt x="80" y="153"/>
                  <a:pt x="64" y="169"/>
                  <a:pt x="44" y="169"/>
                </a:cubicBezTo>
                <a:cubicBezTo>
                  <a:pt x="24" y="169"/>
                  <a:pt x="8" y="153"/>
                  <a:pt x="8" y="133"/>
                </a:cubicBezTo>
                <a:cubicBezTo>
                  <a:pt x="8" y="89"/>
                  <a:pt x="8" y="89"/>
                  <a:pt x="8" y="89"/>
                </a:cubicBezTo>
                <a:cubicBezTo>
                  <a:pt x="80" y="89"/>
                  <a:pt x="80" y="89"/>
                  <a:pt x="80" y="89"/>
                </a:cubicBezTo>
                <a:lnTo>
                  <a:pt x="80" y="133"/>
                </a:lnTo>
                <a:close/>
                <a:moveTo>
                  <a:pt x="80" y="77"/>
                </a:moveTo>
                <a:cubicBezTo>
                  <a:pt x="80" y="81"/>
                  <a:pt x="80" y="81"/>
                  <a:pt x="80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7"/>
                  <a:pt x="8" y="77"/>
                  <a:pt x="8" y="77"/>
                </a:cubicBezTo>
                <a:cubicBezTo>
                  <a:pt x="8" y="58"/>
                  <a:pt x="22" y="43"/>
                  <a:pt x="40" y="41"/>
                </a:cubicBezTo>
                <a:cubicBezTo>
                  <a:pt x="40" y="81"/>
                  <a:pt x="40" y="81"/>
                  <a:pt x="40" y="81"/>
                </a:cubicBezTo>
                <a:cubicBezTo>
                  <a:pt x="48" y="81"/>
                  <a:pt x="48" y="81"/>
                  <a:pt x="48" y="81"/>
                </a:cubicBezTo>
                <a:cubicBezTo>
                  <a:pt x="48" y="41"/>
                  <a:pt x="48" y="41"/>
                  <a:pt x="48" y="41"/>
                </a:cubicBezTo>
                <a:cubicBezTo>
                  <a:pt x="66" y="43"/>
                  <a:pt x="80" y="58"/>
                  <a:pt x="80" y="7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7748589" y="3970338"/>
            <a:ext cx="446087" cy="450850"/>
          </a:xfrm>
          <a:custGeom>
            <a:avLst/>
            <a:gdLst>
              <a:gd name="T0" fmla="*/ 84 w 176"/>
              <a:gd name="T1" fmla="*/ 133 h 177"/>
              <a:gd name="T2" fmla="*/ 92 w 176"/>
              <a:gd name="T3" fmla="*/ 141 h 177"/>
              <a:gd name="T4" fmla="*/ 92 w 176"/>
              <a:gd name="T5" fmla="*/ 133 h 177"/>
              <a:gd name="T6" fmla="*/ 68 w 176"/>
              <a:gd name="T7" fmla="*/ 101 h 177"/>
              <a:gd name="T8" fmla="*/ 76 w 176"/>
              <a:gd name="T9" fmla="*/ 101 h 177"/>
              <a:gd name="T10" fmla="*/ 84 w 176"/>
              <a:gd name="T11" fmla="*/ 125 h 177"/>
              <a:gd name="T12" fmla="*/ 76 w 176"/>
              <a:gd name="T13" fmla="*/ 117 h 177"/>
              <a:gd name="T14" fmla="*/ 76 w 176"/>
              <a:gd name="T15" fmla="*/ 125 h 177"/>
              <a:gd name="T16" fmla="*/ 52 w 176"/>
              <a:gd name="T17" fmla="*/ 101 h 177"/>
              <a:gd name="T18" fmla="*/ 60 w 176"/>
              <a:gd name="T19" fmla="*/ 101 h 177"/>
              <a:gd name="T20" fmla="*/ 52 w 176"/>
              <a:gd name="T21" fmla="*/ 125 h 177"/>
              <a:gd name="T22" fmla="*/ 60 w 176"/>
              <a:gd name="T23" fmla="*/ 141 h 177"/>
              <a:gd name="T24" fmla="*/ 60 w 176"/>
              <a:gd name="T25" fmla="*/ 133 h 177"/>
              <a:gd name="T26" fmla="*/ 36 w 176"/>
              <a:gd name="T27" fmla="*/ 101 h 177"/>
              <a:gd name="T28" fmla="*/ 44 w 176"/>
              <a:gd name="T29" fmla="*/ 101 h 177"/>
              <a:gd name="T30" fmla="*/ 84 w 176"/>
              <a:gd name="T31" fmla="*/ 109 h 177"/>
              <a:gd name="T32" fmla="*/ 140 w 176"/>
              <a:gd name="T33" fmla="*/ 101 h 177"/>
              <a:gd name="T34" fmla="*/ 140 w 176"/>
              <a:gd name="T35" fmla="*/ 109 h 177"/>
              <a:gd name="T36" fmla="*/ 116 w 176"/>
              <a:gd name="T37" fmla="*/ 101 h 177"/>
              <a:gd name="T38" fmla="*/ 124 w 176"/>
              <a:gd name="T39" fmla="*/ 101 h 177"/>
              <a:gd name="T40" fmla="*/ 132 w 176"/>
              <a:gd name="T41" fmla="*/ 125 h 177"/>
              <a:gd name="T42" fmla="*/ 124 w 176"/>
              <a:gd name="T43" fmla="*/ 117 h 177"/>
              <a:gd name="T44" fmla="*/ 124 w 176"/>
              <a:gd name="T45" fmla="*/ 125 h 177"/>
              <a:gd name="T46" fmla="*/ 100 w 176"/>
              <a:gd name="T47" fmla="*/ 117 h 177"/>
              <a:gd name="T48" fmla="*/ 108 w 176"/>
              <a:gd name="T49" fmla="*/ 117 h 177"/>
              <a:gd name="T50" fmla="*/ 100 w 176"/>
              <a:gd name="T51" fmla="*/ 109 h 177"/>
              <a:gd name="T52" fmla="*/ 148 w 176"/>
              <a:gd name="T53" fmla="*/ 109 h 177"/>
              <a:gd name="T54" fmla="*/ 148 w 176"/>
              <a:gd name="T55" fmla="*/ 101 h 177"/>
              <a:gd name="T56" fmla="*/ 124 w 176"/>
              <a:gd name="T57" fmla="*/ 133 h 177"/>
              <a:gd name="T58" fmla="*/ 132 w 176"/>
              <a:gd name="T59" fmla="*/ 133 h 177"/>
              <a:gd name="T60" fmla="*/ 156 w 176"/>
              <a:gd name="T61" fmla="*/ 149 h 177"/>
              <a:gd name="T62" fmla="*/ 132 w 176"/>
              <a:gd name="T63" fmla="*/ 157 h 177"/>
              <a:gd name="T64" fmla="*/ 132 w 176"/>
              <a:gd name="T65" fmla="*/ 149 h 177"/>
              <a:gd name="T66" fmla="*/ 124 w 176"/>
              <a:gd name="T67" fmla="*/ 157 h 177"/>
              <a:gd name="T68" fmla="*/ 116 w 176"/>
              <a:gd name="T69" fmla="*/ 157 h 177"/>
              <a:gd name="T70" fmla="*/ 156 w 176"/>
              <a:gd name="T71" fmla="*/ 133 h 177"/>
              <a:gd name="T72" fmla="*/ 160 w 176"/>
              <a:gd name="T73" fmla="*/ 81 h 177"/>
              <a:gd name="T74" fmla="*/ 106 w 176"/>
              <a:gd name="T75" fmla="*/ 57 h 177"/>
              <a:gd name="T76" fmla="*/ 129 w 176"/>
              <a:gd name="T77" fmla="*/ 1 h 177"/>
              <a:gd name="T78" fmla="*/ 81 w 176"/>
              <a:gd name="T79" fmla="*/ 70 h 177"/>
              <a:gd name="T80" fmla="*/ 0 w 176"/>
              <a:gd name="T81" fmla="*/ 97 h 177"/>
              <a:gd name="T82" fmla="*/ 160 w 176"/>
              <a:gd name="T83" fmla="*/ 177 h 177"/>
              <a:gd name="T84" fmla="*/ 160 w 176"/>
              <a:gd name="T85" fmla="*/ 81 h 177"/>
              <a:gd name="T86" fmla="*/ 16 w 176"/>
              <a:gd name="T87" fmla="*/ 169 h 177"/>
              <a:gd name="T88" fmla="*/ 16 w 176"/>
              <a:gd name="T89" fmla="*/ 89 h 177"/>
              <a:gd name="T90" fmla="*/ 168 w 176"/>
              <a:gd name="T91" fmla="*/ 161 h 177"/>
              <a:gd name="T92" fmla="*/ 108 w 176"/>
              <a:gd name="T93" fmla="*/ 141 h 177"/>
              <a:gd name="T94" fmla="*/ 44 w 176"/>
              <a:gd name="T95" fmla="*/ 117 h 177"/>
              <a:gd name="T96" fmla="*/ 44 w 176"/>
              <a:gd name="T97" fmla="*/ 125 h 177"/>
              <a:gd name="T98" fmla="*/ 156 w 176"/>
              <a:gd name="T99" fmla="*/ 125 h 177"/>
              <a:gd name="T100" fmla="*/ 148 w 176"/>
              <a:gd name="T101" fmla="*/ 125 h 177"/>
              <a:gd name="T102" fmla="*/ 108 w 176"/>
              <a:gd name="T103" fmla="*/ 149 h 177"/>
              <a:gd name="T104" fmla="*/ 28 w 176"/>
              <a:gd name="T105" fmla="*/ 117 h 177"/>
              <a:gd name="T106" fmla="*/ 28 w 176"/>
              <a:gd name="T107" fmla="*/ 125 h 177"/>
              <a:gd name="T108" fmla="*/ 20 w 176"/>
              <a:gd name="T109" fmla="*/ 101 h 177"/>
              <a:gd name="T110" fmla="*/ 28 w 176"/>
              <a:gd name="T111" fmla="*/ 101 h 177"/>
              <a:gd name="T112" fmla="*/ 20 w 176"/>
              <a:gd name="T113" fmla="*/ 141 h 177"/>
              <a:gd name="T114" fmla="*/ 20 w 176"/>
              <a:gd name="T115" fmla="*/ 157 h 177"/>
              <a:gd name="T116" fmla="*/ 20 w 176"/>
              <a:gd name="T117" fmla="*/ 149 h 177"/>
              <a:gd name="T118" fmla="*/ 44 w 176"/>
              <a:gd name="T119" fmla="*/ 133 h 177"/>
              <a:gd name="T120" fmla="*/ 52 w 176"/>
              <a:gd name="T121" fmla="*/ 133 h 177"/>
              <a:gd name="T122" fmla="*/ 44 w 176"/>
              <a:gd name="T123" fmla="*/ 14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7">
                <a:moveTo>
                  <a:pt x="76" y="141"/>
                </a:moveTo>
                <a:cubicBezTo>
                  <a:pt x="84" y="141"/>
                  <a:pt x="84" y="141"/>
                  <a:pt x="84" y="141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76" y="133"/>
                  <a:pt x="76" y="133"/>
                  <a:pt x="76" y="133"/>
                </a:cubicBezTo>
                <a:lnTo>
                  <a:pt x="76" y="141"/>
                </a:lnTo>
                <a:close/>
                <a:moveTo>
                  <a:pt x="92" y="141"/>
                </a:moveTo>
                <a:cubicBezTo>
                  <a:pt x="100" y="141"/>
                  <a:pt x="100" y="141"/>
                  <a:pt x="100" y="141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2" y="133"/>
                  <a:pt x="92" y="133"/>
                  <a:pt x="92" y="133"/>
                </a:cubicBezTo>
                <a:lnTo>
                  <a:pt x="92" y="141"/>
                </a:lnTo>
                <a:close/>
                <a:moveTo>
                  <a:pt x="76" y="101"/>
                </a:moveTo>
                <a:cubicBezTo>
                  <a:pt x="68" y="101"/>
                  <a:pt x="68" y="101"/>
                  <a:pt x="68" y="101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76" y="109"/>
                  <a:pt x="76" y="109"/>
                  <a:pt x="76" y="109"/>
                </a:cubicBezTo>
                <a:lnTo>
                  <a:pt x="76" y="101"/>
                </a:lnTo>
                <a:close/>
                <a:moveTo>
                  <a:pt x="92" y="117"/>
                </a:moveTo>
                <a:cubicBezTo>
                  <a:pt x="84" y="117"/>
                  <a:pt x="84" y="117"/>
                  <a:pt x="84" y="117"/>
                </a:cubicBezTo>
                <a:cubicBezTo>
                  <a:pt x="84" y="125"/>
                  <a:pt x="84" y="125"/>
                  <a:pt x="84" y="125"/>
                </a:cubicBezTo>
                <a:cubicBezTo>
                  <a:pt x="92" y="125"/>
                  <a:pt x="92" y="125"/>
                  <a:pt x="92" y="125"/>
                </a:cubicBezTo>
                <a:lnTo>
                  <a:pt x="92" y="117"/>
                </a:lnTo>
                <a:close/>
                <a:moveTo>
                  <a:pt x="76" y="117"/>
                </a:moveTo>
                <a:cubicBezTo>
                  <a:pt x="68" y="117"/>
                  <a:pt x="68" y="117"/>
                  <a:pt x="68" y="117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76" y="125"/>
                  <a:pt x="76" y="125"/>
                  <a:pt x="76" y="125"/>
                </a:cubicBezTo>
                <a:lnTo>
                  <a:pt x="76" y="117"/>
                </a:lnTo>
                <a:close/>
                <a:moveTo>
                  <a:pt x="60" y="101"/>
                </a:moveTo>
                <a:cubicBezTo>
                  <a:pt x="52" y="101"/>
                  <a:pt x="52" y="101"/>
                  <a:pt x="52" y="101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60" y="109"/>
                  <a:pt x="60" y="109"/>
                  <a:pt x="60" y="109"/>
                </a:cubicBezTo>
                <a:lnTo>
                  <a:pt x="60" y="101"/>
                </a:lnTo>
                <a:close/>
                <a:moveTo>
                  <a:pt x="60" y="117"/>
                </a:moveTo>
                <a:cubicBezTo>
                  <a:pt x="52" y="117"/>
                  <a:pt x="52" y="117"/>
                  <a:pt x="52" y="117"/>
                </a:cubicBezTo>
                <a:cubicBezTo>
                  <a:pt x="52" y="125"/>
                  <a:pt x="52" y="125"/>
                  <a:pt x="52" y="125"/>
                </a:cubicBezTo>
                <a:cubicBezTo>
                  <a:pt x="60" y="125"/>
                  <a:pt x="60" y="125"/>
                  <a:pt x="60" y="125"/>
                </a:cubicBezTo>
                <a:lnTo>
                  <a:pt x="60" y="117"/>
                </a:lnTo>
                <a:close/>
                <a:moveTo>
                  <a:pt x="60" y="141"/>
                </a:moveTo>
                <a:cubicBezTo>
                  <a:pt x="68" y="141"/>
                  <a:pt x="68" y="141"/>
                  <a:pt x="68" y="141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60" y="133"/>
                  <a:pt x="60" y="133"/>
                  <a:pt x="60" y="133"/>
                </a:cubicBezTo>
                <a:lnTo>
                  <a:pt x="60" y="141"/>
                </a:lnTo>
                <a:close/>
                <a:moveTo>
                  <a:pt x="44" y="101"/>
                </a:moveTo>
                <a:cubicBezTo>
                  <a:pt x="36" y="101"/>
                  <a:pt x="36" y="101"/>
                  <a:pt x="36" y="101"/>
                </a:cubicBezTo>
                <a:cubicBezTo>
                  <a:pt x="36" y="109"/>
                  <a:pt x="36" y="109"/>
                  <a:pt x="36" y="109"/>
                </a:cubicBezTo>
                <a:cubicBezTo>
                  <a:pt x="44" y="109"/>
                  <a:pt x="44" y="109"/>
                  <a:pt x="44" y="109"/>
                </a:cubicBezTo>
                <a:lnTo>
                  <a:pt x="44" y="101"/>
                </a:lnTo>
                <a:close/>
                <a:moveTo>
                  <a:pt x="92" y="101"/>
                </a:moveTo>
                <a:cubicBezTo>
                  <a:pt x="84" y="101"/>
                  <a:pt x="84" y="101"/>
                  <a:pt x="84" y="101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2" y="109"/>
                  <a:pt x="92" y="109"/>
                  <a:pt x="92" y="109"/>
                </a:cubicBezTo>
                <a:lnTo>
                  <a:pt x="92" y="101"/>
                </a:lnTo>
                <a:close/>
                <a:moveTo>
                  <a:pt x="140" y="101"/>
                </a:moveTo>
                <a:cubicBezTo>
                  <a:pt x="132" y="101"/>
                  <a:pt x="132" y="101"/>
                  <a:pt x="132" y="101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40" y="109"/>
                  <a:pt x="140" y="109"/>
                  <a:pt x="140" y="109"/>
                </a:cubicBezTo>
                <a:lnTo>
                  <a:pt x="140" y="101"/>
                </a:lnTo>
                <a:close/>
                <a:moveTo>
                  <a:pt x="124" y="101"/>
                </a:moveTo>
                <a:cubicBezTo>
                  <a:pt x="116" y="101"/>
                  <a:pt x="116" y="101"/>
                  <a:pt x="116" y="101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24" y="109"/>
                  <a:pt x="124" y="109"/>
                  <a:pt x="124" y="109"/>
                </a:cubicBezTo>
                <a:lnTo>
                  <a:pt x="124" y="101"/>
                </a:lnTo>
                <a:close/>
                <a:moveTo>
                  <a:pt x="140" y="117"/>
                </a:moveTo>
                <a:cubicBezTo>
                  <a:pt x="132" y="117"/>
                  <a:pt x="132" y="117"/>
                  <a:pt x="132" y="117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40" y="125"/>
                  <a:pt x="140" y="125"/>
                  <a:pt x="140" y="125"/>
                </a:cubicBezTo>
                <a:lnTo>
                  <a:pt x="140" y="117"/>
                </a:lnTo>
                <a:close/>
                <a:moveTo>
                  <a:pt x="124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24" y="125"/>
                  <a:pt x="124" y="125"/>
                  <a:pt x="124" y="125"/>
                </a:cubicBezTo>
                <a:lnTo>
                  <a:pt x="124" y="117"/>
                </a:lnTo>
                <a:close/>
                <a:moveTo>
                  <a:pt x="108" y="117"/>
                </a:moveTo>
                <a:cubicBezTo>
                  <a:pt x="100" y="117"/>
                  <a:pt x="100" y="117"/>
                  <a:pt x="100" y="117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8" y="125"/>
                  <a:pt x="108" y="125"/>
                  <a:pt x="108" y="125"/>
                </a:cubicBezTo>
                <a:lnTo>
                  <a:pt x="108" y="117"/>
                </a:lnTo>
                <a:close/>
                <a:moveTo>
                  <a:pt x="108" y="101"/>
                </a:moveTo>
                <a:cubicBezTo>
                  <a:pt x="100" y="101"/>
                  <a:pt x="100" y="101"/>
                  <a:pt x="100" y="101"/>
                </a:cubicBezTo>
                <a:cubicBezTo>
                  <a:pt x="100" y="109"/>
                  <a:pt x="100" y="109"/>
                  <a:pt x="100" y="109"/>
                </a:cubicBezTo>
                <a:cubicBezTo>
                  <a:pt x="108" y="109"/>
                  <a:pt x="108" y="109"/>
                  <a:pt x="108" y="109"/>
                </a:cubicBezTo>
                <a:lnTo>
                  <a:pt x="108" y="101"/>
                </a:lnTo>
                <a:close/>
                <a:moveTo>
                  <a:pt x="148" y="109"/>
                </a:moveTo>
                <a:cubicBezTo>
                  <a:pt x="156" y="109"/>
                  <a:pt x="156" y="109"/>
                  <a:pt x="156" y="109"/>
                </a:cubicBezTo>
                <a:cubicBezTo>
                  <a:pt x="156" y="101"/>
                  <a:pt x="156" y="101"/>
                  <a:pt x="156" y="101"/>
                </a:cubicBezTo>
                <a:cubicBezTo>
                  <a:pt x="148" y="101"/>
                  <a:pt x="148" y="101"/>
                  <a:pt x="148" y="101"/>
                </a:cubicBezTo>
                <a:lnTo>
                  <a:pt x="148" y="109"/>
                </a:lnTo>
                <a:close/>
                <a:moveTo>
                  <a:pt x="132" y="133"/>
                </a:moveTo>
                <a:cubicBezTo>
                  <a:pt x="124" y="133"/>
                  <a:pt x="124" y="133"/>
                  <a:pt x="124" y="133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2" y="141"/>
                  <a:pt x="132" y="141"/>
                  <a:pt x="132" y="141"/>
                </a:cubicBezTo>
                <a:lnTo>
                  <a:pt x="132" y="133"/>
                </a:lnTo>
                <a:close/>
                <a:moveTo>
                  <a:pt x="148" y="157"/>
                </a:moveTo>
                <a:cubicBezTo>
                  <a:pt x="156" y="157"/>
                  <a:pt x="156" y="157"/>
                  <a:pt x="156" y="157"/>
                </a:cubicBezTo>
                <a:cubicBezTo>
                  <a:pt x="156" y="149"/>
                  <a:pt x="156" y="149"/>
                  <a:pt x="156" y="149"/>
                </a:cubicBezTo>
                <a:cubicBezTo>
                  <a:pt x="148" y="149"/>
                  <a:pt x="148" y="149"/>
                  <a:pt x="148" y="149"/>
                </a:cubicBezTo>
                <a:lnTo>
                  <a:pt x="148" y="157"/>
                </a:lnTo>
                <a:close/>
                <a:moveTo>
                  <a:pt x="132" y="157"/>
                </a:moveTo>
                <a:cubicBezTo>
                  <a:pt x="140" y="157"/>
                  <a:pt x="140" y="157"/>
                  <a:pt x="140" y="157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32" y="149"/>
                  <a:pt x="132" y="149"/>
                  <a:pt x="132" y="149"/>
                </a:cubicBezTo>
                <a:lnTo>
                  <a:pt x="132" y="157"/>
                </a:lnTo>
                <a:close/>
                <a:moveTo>
                  <a:pt x="116" y="157"/>
                </a:moveTo>
                <a:cubicBezTo>
                  <a:pt x="124" y="157"/>
                  <a:pt x="124" y="157"/>
                  <a:pt x="124" y="157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116" y="149"/>
                  <a:pt x="116" y="149"/>
                  <a:pt x="116" y="149"/>
                </a:cubicBezTo>
                <a:lnTo>
                  <a:pt x="116" y="157"/>
                </a:lnTo>
                <a:close/>
                <a:moveTo>
                  <a:pt x="140" y="141"/>
                </a:moveTo>
                <a:cubicBezTo>
                  <a:pt x="156" y="141"/>
                  <a:pt x="156" y="141"/>
                  <a:pt x="156" y="141"/>
                </a:cubicBezTo>
                <a:cubicBezTo>
                  <a:pt x="156" y="133"/>
                  <a:pt x="156" y="133"/>
                  <a:pt x="156" y="133"/>
                </a:cubicBezTo>
                <a:cubicBezTo>
                  <a:pt x="140" y="133"/>
                  <a:pt x="140" y="133"/>
                  <a:pt x="140" y="133"/>
                </a:cubicBezTo>
                <a:lnTo>
                  <a:pt x="140" y="141"/>
                </a:lnTo>
                <a:close/>
                <a:moveTo>
                  <a:pt x="160" y="81"/>
                </a:moveTo>
                <a:cubicBezTo>
                  <a:pt x="89" y="81"/>
                  <a:pt x="89" y="81"/>
                  <a:pt x="89" y="81"/>
                </a:cubicBezTo>
                <a:cubicBezTo>
                  <a:pt x="88" y="78"/>
                  <a:pt x="88" y="75"/>
                  <a:pt x="89" y="72"/>
                </a:cubicBezTo>
                <a:cubicBezTo>
                  <a:pt x="90" y="65"/>
                  <a:pt x="96" y="60"/>
                  <a:pt x="106" y="57"/>
                </a:cubicBezTo>
                <a:cubicBezTo>
                  <a:pt x="122" y="51"/>
                  <a:pt x="129" y="41"/>
                  <a:pt x="132" y="34"/>
                </a:cubicBezTo>
                <a:cubicBezTo>
                  <a:pt x="136" y="24"/>
                  <a:pt x="137" y="13"/>
                  <a:pt x="134" y="4"/>
                </a:cubicBezTo>
                <a:cubicBezTo>
                  <a:pt x="133" y="1"/>
                  <a:pt x="131" y="0"/>
                  <a:pt x="129" y="1"/>
                </a:cubicBezTo>
                <a:cubicBezTo>
                  <a:pt x="126" y="2"/>
                  <a:pt x="125" y="4"/>
                  <a:pt x="126" y="6"/>
                </a:cubicBezTo>
                <a:cubicBezTo>
                  <a:pt x="131" y="21"/>
                  <a:pt x="126" y="41"/>
                  <a:pt x="103" y="49"/>
                </a:cubicBezTo>
                <a:cubicBezTo>
                  <a:pt x="87" y="54"/>
                  <a:pt x="82" y="63"/>
                  <a:pt x="81" y="70"/>
                </a:cubicBezTo>
                <a:cubicBezTo>
                  <a:pt x="80" y="73"/>
                  <a:pt x="80" y="77"/>
                  <a:pt x="81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7" y="81"/>
                  <a:pt x="0" y="88"/>
                  <a:pt x="0" y="9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70"/>
                  <a:pt x="7" y="177"/>
                  <a:pt x="16" y="177"/>
                </a:cubicBezTo>
                <a:cubicBezTo>
                  <a:pt x="160" y="177"/>
                  <a:pt x="160" y="177"/>
                  <a:pt x="160" y="177"/>
                </a:cubicBezTo>
                <a:cubicBezTo>
                  <a:pt x="169" y="177"/>
                  <a:pt x="176" y="170"/>
                  <a:pt x="176" y="161"/>
                </a:cubicBezTo>
                <a:cubicBezTo>
                  <a:pt x="176" y="97"/>
                  <a:pt x="176" y="97"/>
                  <a:pt x="176" y="97"/>
                </a:cubicBezTo>
                <a:cubicBezTo>
                  <a:pt x="176" y="88"/>
                  <a:pt x="169" y="81"/>
                  <a:pt x="160" y="81"/>
                </a:cubicBezTo>
                <a:moveTo>
                  <a:pt x="168" y="161"/>
                </a:moveTo>
                <a:cubicBezTo>
                  <a:pt x="168" y="165"/>
                  <a:pt x="164" y="169"/>
                  <a:pt x="160" y="169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2" y="169"/>
                  <a:pt x="8" y="165"/>
                  <a:pt x="8" y="16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3"/>
                  <a:pt x="12" y="89"/>
                  <a:pt x="16" y="89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164" y="89"/>
                  <a:pt x="168" y="93"/>
                  <a:pt x="168" y="97"/>
                </a:cubicBezTo>
                <a:lnTo>
                  <a:pt x="168" y="161"/>
                </a:lnTo>
                <a:close/>
                <a:moveTo>
                  <a:pt x="116" y="133"/>
                </a:moveTo>
                <a:cubicBezTo>
                  <a:pt x="108" y="133"/>
                  <a:pt x="108" y="133"/>
                  <a:pt x="108" y="133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16" y="141"/>
                  <a:pt x="116" y="141"/>
                  <a:pt x="116" y="141"/>
                </a:cubicBezTo>
                <a:lnTo>
                  <a:pt x="116" y="133"/>
                </a:lnTo>
                <a:close/>
                <a:moveTo>
                  <a:pt x="44" y="117"/>
                </a:moveTo>
                <a:cubicBezTo>
                  <a:pt x="36" y="117"/>
                  <a:pt x="36" y="117"/>
                  <a:pt x="36" y="117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44" y="125"/>
                  <a:pt x="44" y="125"/>
                  <a:pt x="44" y="125"/>
                </a:cubicBezTo>
                <a:lnTo>
                  <a:pt x="44" y="117"/>
                </a:lnTo>
                <a:close/>
                <a:moveTo>
                  <a:pt x="148" y="125"/>
                </a:moveTo>
                <a:cubicBezTo>
                  <a:pt x="156" y="125"/>
                  <a:pt x="156" y="125"/>
                  <a:pt x="156" y="125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148" y="117"/>
                  <a:pt x="148" y="117"/>
                  <a:pt x="148" y="117"/>
                </a:cubicBezTo>
                <a:lnTo>
                  <a:pt x="148" y="125"/>
                </a:lnTo>
                <a:close/>
                <a:moveTo>
                  <a:pt x="52" y="157"/>
                </a:moveTo>
                <a:cubicBezTo>
                  <a:pt x="108" y="157"/>
                  <a:pt x="108" y="157"/>
                  <a:pt x="108" y="157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52" y="149"/>
                  <a:pt x="52" y="149"/>
                  <a:pt x="52" y="149"/>
                </a:cubicBezTo>
                <a:lnTo>
                  <a:pt x="52" y="157"/>
                </a:lnTo>
                <a:close/>
                <a:moveTo>
                  <a:pt x="28" y="117"/>
                </a:moveTo>
                <a:cubicBezTo>
                  <a:pt x="20" y="117"/>
                  <a:pt x="20" y="117"/>
                  <a:pt x="20" y="117"/>
                </a:cubicBezTo>
                <a:cubicBezTo>
                  <a:pt x="20" y="125"/>
                  <a:pt x="20" y="125"/>
                  <a:pt x="20" y="125"/>
                </a:cubicBezTo>
                <a:cubicBezTo>
                  <a:pt x="28" y="125"/>
                  <a:pt x="28" y="125"/>
                  <a:pt x="28" y="125"/>
                </a:cubicBezTo>
                <a:lnTo>
                  <a:pt x="28" y="117"/>
                </a:lnTo>
                <a:close/>
                <a:moveTo>
                  <a:pt x="28" y="101"/>
                </a:moveTo>
                <a:cubicBezTo>
                  <a:pt x="20" y="101"/>
                  <a:pt x="20" y="101"/>
                  <a:pt x="20" y="101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8" y="109"/>
                  <a:pt x="28" y="109"/>
                  <a:pt x="28" y="109"/>
                </a:cubicBezTo>
                <a:lnTo>
                  <a:pt x="28" y="101"/>
                </a:lnTo>
                <a:close/>
                <a:moveTo>
                  <a:pt x="36" y="133"/>
                </a:moveTo>
                <a:cubicBezTo>
                  <a:pt x="20" y="133"/>
                  <a:pt x="20" y="133"/>
                  <a:pt x="20" y="133"/>
                </a:cubicBezTo>
                <a:cubicBezTo>
                  <a:pt x="20" y="141"/>
                  <a:pt x="20" y="141"/>
                  <a:pt x="20" y="141"/>
                </a:cubicBezTo>
                <a:cubicBezTo>
                  <a:pt x="36" y="141"/>
                  <a:pt x="36" y="141"/>
                  <a:pt x="36" y="141"/>
                </a:cubicBezTo>
                <a:lnTo>
                  <a:pt x="36" y="133"/>
                </a:lnTo>
                <a:close/>
                <a:moveTo>
                  <a:pt x="20" y="157"/>
                </a:moveTo>
                <a:cubicBezTo>
                  <a:pt x="28" y="157"/>
                  <a:pt x="28" y="157"/>
                  <a:pt x="28" y="157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0" y="149"/>
                  <a:pt x="20" y="149"/>
                  <a:pt x="20" y="149"/>
                </a:cubicBezTo>
                <a:lnTo>
                  <a:pt x="20" y="157"/>
                </a:lnTo>
                <a:close/>
                <a:moveTo>
                  <a:pt x="52" y="133"/>
                </a:moveTo>
                <a:cubicBezTo>
                  <a:pt x="44" y="133"/>
                  <a:pt x="44" y="133"/>
                  <a:pt x="44" y="133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52" y="141"/>
                  <a:pt x="52" y="141"/>
                  <a:pt x="52" y="141"/>
                </a:cubicBezTo>
                <a:lnTo>
                  <a:pt x="52" y="133"/>
                </a:lnTo>
                <a:close/>
                <a:moveTo>
                  <a:pt x="36" y="157"/>
                </a:moveTo>
                <a:cubicBezTo>
                  <a:pt x="44" y="157"/>
                  <a:pt x="44" y="157"/>
                  <a:pt x="44" y="157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36" y="149"/>
                  <a:pt x="36" y="149"/>
                  <a:pt x="36" y="149"/>
                </a:cubicBezTo>
                <a:lnTo>
                  <a:pt x="36" y="1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8602664" y="3973514"/>
            <a:ext cx="446087" cy="447675"/>
          </a:xfrm>
          <a:custGeom>
            <a:avLst/>
            <a:gdLst>
              <a:gd name="T0" fmla="*/ 160 w 176"/>
              <a:gd name="T1" fmla="*/ 96 h 176"/>
              <a:gd name="T2" fmla="*/ 160 w 176"/>
              <a:gd name="T3" fmla="*/ 48 h 176"/>
              <a:gd name="T4" fmla="*/ 112 w 176"/>
              <a:gd name="T5" fmla="*/ 0 h 176"/>
              <a:gd name="T6" fmla="*/ 64 w 176"/>
              <a:gd name="T7" fmla="*/ 0 h 176"/>
              <a:gd name="T8" fmla="*/ 16 w 176"/>
              <a:gd name="T9" fmla="*/ 48 h 176"/>
              <a:gd name="T10" fmla="*/ 16 w 176"/>
              <a:gd name="T11" fmla="*/ 96 h 176"/>
              <a:gd name="T12" fmla="*/ 0 w 176"/>
              <a:gd name="T13" fmla="*/ 116 h 176"/>
              <a:gd name="T14" fmla="*/ 0 w 176"/>
              <a:gd name="T15" fmla="*/ 156 h 176"/>
              <a:gd name="T16" fmla="*/ 20 w 176"/>
              <a:gd name="T17" fmla="*/ 176 h 176"/>
              <a:gd name="T18" fmla="*/ 40 w 176"/>
              <a:gd name="T19" fmla="*/ 156 h 176"/>
              <a:gd name="T20" fmla="*/ 40 w 176"/>
              <a:gd name="T21" fmla="*/ 116 h 176"/>
              <a:gd name="T22" fmla="*/ 24 w 176"/>
              <a:gd name="T23" fmla="*/ 96 h 176"/>
              <a:gd name="T24" fmla="*/ 24 w 176"/>
              <a:gd name="T25" fmla="*/ 48 h 176"/>
              <a:gd name="T26" fmla="*/ 64 w 176"/>
              <a:gd name="T27" fmla="*/ 8 h 176"/>
              <a:gd name="T28" fmla="*/ 112 w 176"/>
              <a:gd name="T29" fmla="*/ 8 h 176"/>
              <a:gd name="T30" fmla="*/ 152 w 176"/>
              <a:gd name="T31" fmla="*/ 48 h 176"/>
              <a:gd name="T32" fmla="*/ 152 w 176"/>
              <a:gd name="T33" fmla="*/ 96 h 176"/>
              <a:gd name="T34" fmla="*/ 136 w 176"/>
              <a:gd name="T35" fmla="*/ 116 h 176"/>
              <a:gd name="T36" fmla="*/ 136 w 176"/>
              <a:gd name="T37" fmla="*/ 156 h 176"/>
              <a:gd name="T38" fmla="*/ 156 w 176"/>
              <a:gd name="T39" fmla="*/ 176 h 176"/>
              <a:gd name="T40" fmla="*/ 176 w 176"/>
              <a:gd name="T41" fmla="*/ 156 h 176"/>
              <a:gd name="T42" fmla="*/ 176 w 176"/>
              <a:gd name="T43" fmla="*/ 116 h 176"/>
              <a:gd name="T44" fmla="*/ 160 w 176"/>
              <a:gd name="T45" fmla="*/ 96 h 176"/>
              <a:gd name="T46" fmla="*/ 32 w 176"/>
              <a:gd name="T47" fmla="*/ 116 h 176"/>
              <a:gd name="T48" fmla="*/ 32 w 176"/>
              <a:gd name="T49" fmla="*/ 156 h 176"/>
              <a:gd name="T50" fmla="*/ 20 w 176"/>
              <a:gd name="T51" fmla="*/ 168 h 176"/>
              <a:gd name="T52" fmla="*/ 8 w 176"/>
              <a:gd name="T53" fmla="*/ 156 h 176"/>
              <a:gd name="T54" fmla="*/ 8 w 176"/>
              <a:gd name="T55" fmla="*/ 116 h 176"/>
              <a:gd name="T56" fmla="*/ 20 w 176"/>
              <a:gd name="T57" fmla="*/ 104 h 176"/>
              <a:gd name="T58" fmla="*/ 32 w 176"/>
              <a:gd name="T59" fmla="*/ 116 h 176"/>
              <a:gd name="T60" fmla="*/ 168 w 176"/>
              <a:gd name="T61" fmla="*/ 156 h 176"/>
              <a:gd name="T62" fmla="*/ 156 w 176"/>
              <a:gd name="T63" fmla="*/ 168 h 176"/>
              <a:gd name="T64" fmla="*/ 144 w 176"/>
              <a:gd name="T65" fmla="*/ 156 h 176"/>
              <a:gd name="T66" fmla="*/ 144 w 176"/>
              <a:gd name="T67" fmla="*/ 116 h 176"/>
              <a:gd name="T68" fmla="*/ 156 w 176"/>
              <a:gd name="T69" fmla="*/ 104 h 176"/>
              <a:gd name="T70" fmla="*/ 168 w 176"/>
              <a:gd name="T71" fmla="*/ 116 h 176"/>
              <a:gd name="T72" fmla="*/ 168 w 176"/>
              <a:gd name="T73" fmla="*/ 1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60" y="96"/>
                </a:moveTo>
                <a:cubicBezTo>
                  <a:pt x="160" y="48"/>
                  <a:pt x="160" y="48"/>
                  <a:pt x="160" y="48"/>
                </a:cubicBezTo>
                <a:cubicBezTo>
                  <a:pt x="160" y="21"/>
                  <a:pt x="139" y="0"/>
                  <a:pt x="11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96"/>
                  <a:pt x="16" y="96"/>
                  <a:pt x="16" y="96"/>
                </a:cubicBezTo>
                <a:cubicBezTo>
                  <a:pt x="7" y="98"/>
                  <a:pt x="0" y="106"/>
                  <a:pt x="0" y="11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1" y="176"/>
                  <a:pt x="40" y="167"/>
                  <a:pt x="40" y="156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0" y="106"/>
                  <a:pt x="33" y="98"/>
                  <a:pt x="24" y="96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34" y="8"/>
                  <a:pt x="152" y="26"/>
                  <a:pt x="152" y="48"/>
                </a:cubicBezTo>
                <a:cubicBezTo>
                  <a:pt x="152" y="96"/>
                  <a:pt x="152" y="96"/>
                  <a:pt x="152" y="96"/>
                </a:cubicBezTo>
                <a:cubicBezTo>
                  <a:pt x="143" y="98"/>
                  <a:pt x="136" y="106"/>
                  <a:pt x="136" y="11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67"/>
                  <a:pt x="145" y="176"/>
                  <a:pt x="156" y="176"/>
                </a:cubicBezTo>
                <a:cubicBezTo>
                  <a:pt x="167" y="176"/>
                  <a:pt x="176" y="167"/>
                  <a:pt x="176" y="15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76" y="106"/>
                  <a:pt x="169" y="98"/>
                  <a:pt x="160" y="96"/>
                </a:cubicBezTo>
                <a:moveTo>
                  <a:pt x="32" y="116"/>
                </a:moveTo>
                <a:cubicBezTo>
                  <a:pt x="32" y="156"/>
                  <a:pt x="32" y="156"/>
                  <a:pt x="32" y="156"/>
                </a:cubicBezTo>
                <a:cubicBezTo>
                  <a:pt x="32" y="163"/>
                  <a:pt x="27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09"/>
                  <a:pt x="13" y="104"/>
                  <a:pt x="20" y="104"/>
                </a:cubicBezTo>
                <a:cubicBezTo>
                  <a:pt x="27" y="104"/>
                  <a:pt x="32" y="109"/>
                  <a:pt x="32" y="116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49" y="168"/>
                  <a:pt x="144" y="163"/>
                  <a:pt x="144" y="156"/>
                </a:cubicBezTo>
                <a:cubicBezTo>
                  <a:pt x="144" y="116"/>
                  <a:pt x="144" y="116"/>
                  <a:pt x="144" y="116"/>
                </a:cubicBezTo>
                <a:cubicBezTo>
                  <a:pt x="144" y="109"/>
                  <a:pt x="149" y="104"/>
                  <a:pt x="156" y="104"/>
                </a:cubicBezTo>
                <a:cubicBezTo>
                  <a:pt x="163" y="104"/>
                  <a:pt x="168" y="109"/>
                  <a:pt x="168" y="116"/>
                </a:cubicBezTo>
                <a:lnTo>
                  <a:pt x="168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9455151" y="3973514"/>
            <a:ext cx="447675" cy="447675"/>
          </a:xfrm>
          <a:custGeom>
            <a:avLst/>
            <a:gdLst>
              <a:gd name="T0" fmla="*/ 160 w 176"/>
              <a:gd name="T1" fmla="*/ 112 h 176"/>
              <a:gd name="T2" fmla="*/ 160 w 176"/>
              <a:gd name="T3" fmla="*/ 48 h 176"/>
              <a:gd name="T4" fmla="*/ 112 w 176"/>
              <a:gd name="T5" fmla="*/ 0 h 176"/>
              <a:gd name="T6" fmla="*/ 64 w 176"/>
              <a:gd name="T7" fmla="*/ 0 h 176"/>
              <a:gd name="T8" fmla="*/ 16 w 176"/>
              <a:gd name="T9" fmla="*/ 48 h 176"/>
              <a:gd name="T10" fmla="*/ 16 w 176"/>
              <a:gd name="T11" fmla="*/ 112 h 176"/>
              <a:gd name="T12" fmla="*/ 0 w 176"/>
              <a:gd name="T13" fmla="*/ 128 h 176"/>
              <a:gd name="T14" fmla="*/ 0 w 176"/>
              <a:gd name="T15" fmla="*/ 144 h 176"/>
              <a:gd name="T16" fmla="*/ 16 w 176"/>
              <a:gd name="T17" fmla="*/ 160 h 176"/>
              <a:gd name="T18" fmla="*/ 16 w 176"/>
              <a:gd name="T19" fmla="*/ 160 h 176"/>
              <a:gd name="T20" fmla="*/ 36 w 176"/>
              <a:gd name="T21" fmla="*/ 176 h 176"/>
              <a:gd name="T22" fmla="*/ 56 w 176"/>
              <a:gd name="T23" fmla="*/ 156 h 176"/>
              <a:gd name="T24" fmla="*/ 56 w 176"/>
              <a:gd name="T25" fmla="*/ 116 h 176"/>
              <a:gd name="T26" fmla="*/ 36 w 176"/>
              <a:gd name="T27" fmla="*/ 96 h 176"/>
              <a:gd name="T28" fmla="*/ 24 w 176"/>
              <a:gd name="T29" fmla="*/ 100 h 176"/>
              <a:gd name="T30" fmla="*/ 24 w 176"/>
              <a:gd name="T31" fmla="*/ 48 h 176"/>
              <a:gd name="T32" fmla="*/ 64 w 176"/>
              <a:gd name="T33" fmla="*/ 8 h 176"/>
              <a:gd name="T34" fmla="*/ 112 w 176"/>
              <a:gd name="T35" fmla="*/ 8 h 176"/>
              <a:gd name="T36" fmla="*/ 152 w 176"/>
              <a:gd name="T37" fmla="*/ 48 h 176"/>
              <a:gd name="T38" fmla="*/ 152 w 176"/>
              <a:gd name="T39" fmla="*/ 100 h 176"/>
              <a:gd name="T40" fmla="*/ 140 w 176"/>
              <a:gd name="T41" fmla="*/ 96 h 176"/>
              <a:gd name="T42" fmla="*/ 120 w 176"/>
              <a:gd name="T43" fmla="*/ 116 h 176"/>
              <a:gd name="T44" fmla="*/ 120 w 176"/>
              <a:gd name="T45" fmla="*/ 156 h 176"/>
              <a:gd name="T46" fmla="*/ 140 w 176"/>
              <a:gd name="T47" fmla="*/ 176 h 176"/>
              <a:gd name="T48" fmla="*/ 160 w 176"/>
              <a:gd name="T49" fmla="*/ 160 h 176"/>
              <a:gd name="T50" fmla="*/ 160 w 176"/>
              <a:gd name="T51" fmla="*/ 160 h 176"/>
              <a:gd name="T52" fmla="*/ 176 w 176"/>
              <a:gd name="T53" fmla="*/ 144 h 176"/>
              <a:gd name="T54" fmla="*/ 176 w 176"/>
              <a:gd name="T55" fmla="*/ 128 h 176"/>
              <a:gd name="T56" fmla="*/ 160 w 176"/>
              <a:gd name="T57" fmla="*/ 112 h 176"/>
              <a:gd name="T58" fmla="*/ 16 w 176"/>
              <a:gd name="T59" fmla="*/ 152 h 176"/>
              <a:gd name="T60" fmla="*/ 8 w 176"/>
              <a:gd name="T61" fmla="*/ 144 h 176"/>
              <a:gd name="T62" fmla="*/ 8 w 176"/>
              <a:gd name="T63" fmla="*/ 128 h 176"/>
              <a:gd name="T64" fmla="*/ 16 w 176"/>
              <a:gd name="T65" fmla="*/ 120 h 176"/>
              <a:gd name="T66" fmla="*/ 16 w 176"/>
              <a:gd name="T67" fmla="*/ 152 h 176"/>
              <a:gd name="T68" fmla="*/ 36 w 176"/>
              <a:gd name="T69" fmla="*/ 104 h 176"/>
              <a:gd name="T70" fmla="*/ 48 w 176"/>
              <a:gd name="T71" fmla="*/ 116 h 176"/>
              <a:gd name="T72" fmla="*/ 48 w 176"/>
              <a:gd name="T73" fmla="*/ 156 h 176"/>
              <a:gd name="T74" fmla="*/ 36 w 176"/>
              <a:gd name="T75" fmla="*/ 168 h 176"/>
              <a:gd name="T76" fmla="*/ 24 w 176"/>
              <a:gd name="T77" fmla="*/ 156 h 176"/>
              <a:gd name="T78" fmla="*/ 24 w 176"/>
              <a:gd name="T79" fmla="*/ 116 h 176"/>
              <a:gd name="T80" fmla="*/ 36 w 176"/>
              <a:gd name="T81" fmla="*/ 104 h 176"/>
              <a:gd name="T82" fmla="*/ 152 w 176"/>
              <a:gd name="T83" fmla="*/ 156 h 176"/>
              <a:gd name="T84" fmla="*/ 140 w 176"/>
              <a:gd name="T85" fmla="*/ 168 h 176"/>
              <a:gd name="T86" fmla="*/ 128 w 176"/>
              <a:gd name="T87" fmla="*/ 156 h 176"/>
              <a:gd name="T88" fmla="*/ 128 w 176"/>
              <a:gd name="T89" fmla="*/ 116 h 176"/>
              <a:gd name="T90" fmla="*/ 140 w 176"/>
              <a:gd name="T91" fmla="*/ 104 h 176"/>
              <a:gd name="T92" fmla="*/ 152 w 176"/>
              <a:gd name="T93" fmla="*/ 116 h 176"/>
              <a:gd name="T94" fmla="*/ 152 w 176"/>
              <a:gd name="T95" fmla="*/ 156 h 176"/>
              <a:gd name="T96" fmla="*/ 168 w 176"/>
              <a:gd name="T97" fmla="*/ 144 h 176"/>
              <a:gd name="T98" fmla="*/ 160 w 176"/>
              <a:gd name="T99" fmla="*/ 152 h 176"/>
              <a:gd name="T100" fmla="*/ 160 w 176"/>
              <a:gd name="T101" fmla="*/ 120 h 176"/>
              <a:gd name="T102" fmla="*/ 168 w 176"/>
              <a:gd name="T103" fmla="*/ 128 h 176"/>
              <a:gd name="T104" fmla="*/ 168 w 176"/>
              <a:gd name="T10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60" y="112"/>
                </a:moveTo>
                <a:cubicBezTo>
                  <a:pt x="160" y="48"/>
                  <a:pt x="160" y="48"/>
                  <a:pt x="160" y="48"/>
                </a:cubicBezTo>
                <a:cubicBezTo>
                  <a:pt x="160" y="21"/>
                  <a:pt x="139" y="0"/>
                  <a:pt x="112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7" y="112"/>
                  <a:pt x="0" y="119"/>
                  <a:pt x="0" y="12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8" y="169"/>
                  <a:pt x="2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05"/>
                  <a:pt x="47" y="96"/>
                  <a:pt x="36" y="96"/>
                </a:cubicBezTo>
                <a:cubicBezTo>
                  <a:pt x="31" y="96"/>
                  <a:pt x="27" y="98"/>
                  <a:pt x="24" y="100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34" y="8"/>
                  <a:pt x="152" y="26"/>
                  <a:pt x="152" y="48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9" y="98"/>
                  <a:pt x="145" y="96"/>
                  <a:pt x="140" y="96"/>
                </a:cubicBezTo>
                <a:cubicBezTo>
                  <a:pt x="129" y="96"/>
                  <a:pt x="120" y="105"/>
                  <a:pt x="120" y="116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20" y="167"/>
                  <a:pt x="129" y="176"/>
                  <a:pt x="140" y="176"/>
                </a:cubicBezTo>
                <a:cubicBezTo>
                  <a:pt x="150" y="176"/>
                  <a:pt x="158" y="169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9" y="160"/>
                  <a:pt x="176" y="153"/>
                  <a:pt x="176" y="144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moveTo>
                  <a:pt x="16" y="152"/>
                </a:moveTo>
                <a:cubicBezTo>
                  <a:pt x="12" y="152"/>
                  <a:pt x="8" y="148"/>
                  <a:pt x="8" y="144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lnTo>
                  <a:pt x="16" y="152"/>
                </a:lnTo>
                <a:close/>
                <a:moveTo>
                  <a:pt x="36" y="104"/>
                </a:moveTo>
                <a:cubicBezTo>
                  <a:pt x="43" y="104"/>
                  <a:pt x="48" y="109"/>
                  <a:pt x="48" y="11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cubicBezTo>
                  <a:pt x="29" y="168"/>
                  <a:pt x="24" y="163"/>
                  <a:pt x="24" y="15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09"/>
                  <a:pt x="29" y="104"/>
                  <a:pt x="36" y="104"/>
                </a:cubicBezTo>
                <a:moveTo>
                  <a:pt x="152" y="156"/>
                </a:moveTo>
                <a:cubicBezTo>
                  <a:pt x="152" y="163"/>
                  <a:pt x="147" y="168"/>
                  <a:pt x="140" y="168"/>
                </a:cubicBezTo>
                <a:cubicBezTo>
                  <a:pt x="133" y="168"/>
                  <a:pt x="128" y="163"/>
                  <a:pt x="128" y="15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09"/>
                  <a:pt x="133" y="104"/>
                  <a:pt x="140" y="104"/>
                </a:cubicBezTo>
                <a:cubicBezTo>
                  <a:pt x="147" y="104"/>
                  <a:pt x="152" y="109"/>
                  <a:pt x="152" y="116"/>
                </a:cubicBezTo>
                <a:lnTo>
                  <a:pt x="152" y="156"/>
                </a:lnTo>
                <a:close/>
                <a:moveTo>
                  <a:pt x="168" y="144"/>
                </a:moveTo>
                <a:cubicBezTo>
                  <a:pt x="168" y="148"/>
                  <a:pt x="164" y="152"/>
                  <a:pt x="160" y="152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lnTo>
                  <a:pt x="168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1773239" y="4827589"/>
            <a:ext cx="446087" cy="447675"/>
          </a:xfrm>
          <a:custGeom>
            <a:avLst/>
            <a:gdLst>
              <a:gd name="T0" fmla="*/ 160 w 176"/>
              <a:gd name="T1" fmla="*/ 112 h 176"/>
              <a:gd name="T2" fmla="*/ 160 w 176"/>
              <a:gd name="T3" fmla="*/ 72 h 176"/>
              <a:gd name="T4" fmla="*/ 88 w 176"/>
              <a:gd name="T5" fmla="*/ 0 h 176"/>
              <a:gd name="T6" fmla="*/ 16 w 176"/>
              <a:gd name="T7" fmla="*/ 72 h 176"/>
              <a:gd name="T8" fmla="*/ 16 w 176"/>
              <a:gd name="T9" fmla="*/ 112 h 176"/>
              <a:gd name="T10" fmla="*/ 0 w 176"/>
              <a:gd name="T11" fmla="*/ 128 h 176"/>
              <a:gd name="T12" fmla="*/ 0 w 176"/>
              <a:gd name="T13" fmla="*/ 144 h 176"/>
              <a:gd name="T14" fmla="*/ 16 w 176"/>
              <a:gd name="T15" fmla="*/ 160 h 176"/>
              <a:gd name="T16" fmla="*/ 16 w 176"/>
              <a:gd name="T17" fmla="*/ 160 h 176"/>
              <a:gd name="T18" fmla="*/ 36 w 176"/>
              <a:gd name="T19" fmla="*/ 176 h 176"/>
              <a:gd name="T20" fmla="*/ 56 w 176"/>
              <a:gd name="T21" fmla="*/ 156 h 176"/>
              <a:gd name="T22" fmla="*/ 56 w 176"/>
              <a:gd name="T23" fmla="*/ 116 h 176"/>
              <a:gd name="T24" fmla="*/ 36 w 176"/>
              <a:gd name="T25" fmla="*/ 96 h 176"/>
              <a:gd name="T26" fmla="*/ 24 w 176"/>
              <a:gd name="T27" fmla="*/ 100 h 176"/>
              <a:gd name="T28" fmla="*/ 24 w 176"/>
              <a:gd name="T29" fmla="*/ 72 h 176"/>
              <a:gd name="T30" fmla="*/ 88 w 176"/>
              <a:gd name="T31" fmla="*/ 8 h 176"/>
              <a:gd name="T32" fmla="*/ 152 w 176"/>
              <a:gd name="T33" fmla="*/ 72 h 176"/>
              <a:gd name="T34" fmla="*/ 152 w 176"/>
              <a:gd name="T35" fmla="*/ 100 h 176"/>
              <a:gd name="T36" fmla="*/ 140 w 176"/>
              <a:gd name="T37" fmla="*/ 96 h 176"/>
              <a:gd name="T38" fmla="*/ 120 w 176"/>
              <a:gd name="T39" fmla="*/ 116 h 176"/>
              <a:gd name="T40" fmla="*/ 120 w 176"/>
              <a:gd name="T41" fmla="*/ 156 h 176"/>
              <a:gd name="T42" fmla="*/ 140 w 176"/>
              <a:gd name="T43" fmla="*/ 176 h 176"/>
              <a:gd name="T44" fmla="*/ 160 w 176"/>
              <a:gd name="T45" fmla="*/ 160 h 176"/>
              <a:gd name="T46" fmla="*/ 160 w 176"/>
              <a:gd name="T47" fmla="*/ 160 h 176"/>
              <a:gd name="T48" fmla="*/ 176 w 176"/>
              <a:gd name="T49" fmla="*/ 144 h 176"/>
              <a:gd name="T50" fmla="*/ 176 w 176"/>
              <a:gd name="T51" fmla="*/ 128 h 176"/>
              <a:gd name="T52" fmla="*/ 160 w 176"/>
              <a:gd name="T53" fmla="*/ 112 h 176"/>
              <a:gd name="T54" fmla="*/ 36 w 176"/>
              <a:gd name="T55" fmla="*/ 168 h 176"/>
              <a:gd name="T56" fmla="*/ 25 w 176"/>
              <a:gd name="T57" fmla="*/ 160 h 176"/>
              <a:gd name="T58" fmla="*/ 47 w 176"/>
              <a:gd name="T59" fmla="*/ 160 h 176"/>
              <a:gd name="T60" fmla="*/ 36 w 176"/>
              <a:gd name="T61" fmla="*/ 168 h 176"/>
              <a:gd name="T62" fmla="*/ 48 w 176"/>
              <a:gd name="T63" fmla="*/ 152 h 176"/>
              <a:gd name="T64" fmla="*/ 24 w 176"/>
              <a:gd name="T65" fmla="*/ 152 h 176"/>
              <a:gd name="T66" fmla="*/ 24 w 176"/>
              <a:gd name="T67" fmla="*/ 140 h 176"/>
              <a:gd name="T68" fmla="*/ 48 w 176"/>
              <a:gd name="T69" fmla="*/ 140 h 176"/>
              <a:gd name="T70" fmla="*/ 48 w 176"/>
              <a:gd name="T71" fmla="*/ 152 h 176"/>
              <a:gd name="T72" fmla="*/ 36 w 176"/>
              <a:gd name="T73" fmla="*/ 104 h 176"/>
              <a:gd name="T74" fmla="*/ 47 w 176"/>
              <a:gd name="T75" fmla="*/ 112 h 176"/>
              <a:gd name="T76" fmla="*/ 25 w 176"/>
              <a:gd name="T77" fmla="*/ 112 h 176"/>
              <a:gd name="T78" fmla="*/ 36 w 176"/>
              <a:gd name="T79" fmla="*/ 104 h 176"/>
              <a:gd name="T80" fmla="*/ 48 w 176"/>
              <a:gd name="T81" fmla="*/ 132 h 176"/>
              <a:gd name="T82" fmla="*/ 24 w 176"/>
              <a:gd name="T83" fmla="*/ 132 h 176"/>
              <a:gd name="T84" fmla="*/ 24 w 176"/>
              <a:gd name="T85" fmla="*/ 120 h 176"/>
              <a:gd name="T86" fmla="*/ 48 w 176"/>
              <a:gd name="T87" fmla="*/ 120 h 176"/>
              <a:gd name="T88" fmla="*/ 48 w 176"/>
              <a:gd name="T89" fmla="*/ 132 h 176"/>
              <a:gd name="T90" fmla="*/ 140 w 176"/>
              <a:gd name="T91" fmla="*/ 104 h 176"/>
              <a:gd name="T92" fmla="*/ 151 w 176"/>
              <a:gd name="T93" fmla="*/ 112 h 176"/>
              <a:gd name="T94" fmla="*/ 129 w 176"/>
              <a:gd name="T95" fmla="*/ 112 h 176"/>
              <a:gd name="T96" fmla="*/ 140 w 176"/>
              <a:gd name="T97" fmla="*/ 104 h 176"/>
              <a:gd name="T98" fmla="*/ 140 w 176"/>
              <a:gd name="T99" fmla="*/ 168 h 176"/>
              <a:gd name="T100" fmla="*/ 129 w 176"/>
              <a:gd name="T101" fmla="*/ 160 h 176"/>
              <a:gd name="T102" fmla="*/ 151 w 176"/>
              <a:gd name="T103" fmla="*/ 160 h 176"/>
              <a:gd name="T104" fmla="*/ 140 w 176"/>
              <a:gd name="T105" fmla="*/ 168 h 176"/>
              <a:gd name="T106" fmla="*/ 152 w 176"/>
              <a:gd name="T107" fmla="*/ 152 h 176"/>
              <a:gd name="T108" fmla="*/ 128 w 176"/>
              <a:gd name="T109" fmla="*/ 152 h 176"/>
              <a:gd name="T110" fmla="*/ 128 w 176"/>
              <a:gd name="T111" fmla="*/ 140 h 176"/>
              <a:gd name="T112" fmla="*/ 152 w 176"/>
              <a:gd name="T113" fmla="*/ 140 h 176"/>
              <a:gd name="T114" fmla="*/ 152 w 176"/>
              <a:gd name="T115" fmla="*/ 152 h 176"/>
              <a:gd name="T116" fmla="*/ 152 w 176"/>
              <a:gd name="T117" fmla="*/ 132 h 176"/>
              <a:gd name="T118" fmla="*/ 128 w 176"/>
              <a:gd name="T119" fmla="*/ 132 h 176"/>
              <a:gd name="T120" fmla="*/ 128 w 176"/>
              <a:gd name="T121" fmla="*/ 120 h 176"/>
              <a:gd name="T122" fmla="*/ 152 w 176"/>
              <a:gd name="T123" fmla="*/ 120 h 176"/>
              <a:gd name="T124" fmla="*/ 152 w 176"/>
              <a:gd name="T125" fmla="*/ 1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76">
                <a:moveTo>
                  <a:pt x="160" y="11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32"/>
                  <a:pt x="128" y="0"/>
                  <a:pt x="88" y="0"/>
                </a:cubicBezTo>
                <a:cubicBezTo>
                  <a:pt x="48" y="0"/>
                  <a:pt x="16" y="32"/>
                  <a:pt x="16" y="7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7" y="112"/>
                  <a:pt x="0" y="119"/>
                  <a:pt x="0" y="12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8" y="169"/>
                  <a:pt x="2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05"/>
                  <a:pt x="47" y="96"/>
                  <a:pt x="36" y="96"/>
                </a:cubicBezTo>
                <a:cubicBezTo>
                  <a:pt x="31" y="96"/>
                  <a:pt x="27" y="98"/>
                  <a:pt x="24" y="100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37"/>
                  <a:pt x="53" y="8"/>
                  <a:pt x="88" y="8"/>
                </a:cubicBezTo>
                <a:cubicBezTo>
                  <a:pt x="123" y="8"/>
                  <a:pt x="152" y="37"/>
                  <a:pt x="152" y="72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9" y="98"/>
                  <a:pt x="145" y="96"/>
                  <a:pt x="140" y="96"/>
                </a:cubicBezTo>
                <a:cubicBezTo>
                  <a:pt x="129" y="96"/>
                  <a:pt x="120" y="105"/>
                  <a:pt x="120" y="116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20" y="167"/>
                  <a:pt x="129" y="176"/>
                  <a:pt x="140" y="176"/>
                </a:cubicBezTo>
                <a:cubicBezTo>
                  <a:pt x="150" y="176"/>
                  <a:pt x="158" y="169"/>
                  <a:pt x="160" y="16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9" y="160"/>
                  <a:pt x="176" y="153"/>
                  <a:pt x="176" y="144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moveTo>
                  <a:pt x="36" y="168"/>
                </a:moveTo>
                <a:cubicBezTo>
                  <a:pt x="31" y="168"/>
                  <a:pt x="26" y="165"/>
                  <a:pt x="25" y="160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46" y="165"/>
                  <a:pt x="41" y="168"/>
                  <a:pt x="36" y="168"/>
                </a:cubicBezTo>
                <a:moveTo>
                  <a:pt x="48" y="152"/>
                </a:moveTo>
                <a:cubicBezTo>
                  <a:pt x="24" y="152"/>
                  <a:pt x="24" y="152"/>
                  <a:pt x="24" y="152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48" y="140"/>
                  <a:pt x="48" y="140"/>
                  <a:pt x="48" y="140"/>
                </a:cubicBezTo>
                <a:lnTo>
                  <a:pt x="48" y="152"/>
                </a:lnTo>
                <a:close/>
                <a:moveTo>
                  <a:pt x="36" y="104"/>
                </a:moveTo>
                <a:cubicBezTo>
                  <a:pt x="41" y="104"/>
                  <a:pt x="46" y="107"/>
                  <a:pt x="47" y="112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26" y="107"/>
                  <a:pt x="31" y="104"/>
                  <a:pt x="36" y="104"/>
                </a:cubicBezTo>
                <a:moveTo>
                  <a:pt x="48" y="132"/>
                </a:moveTo>
                <a:cubicBezTo>
                  <a:pt x="24" y="132"/>
                  <a:pt x="24" y="132"/>
                  <a:pt x="24" y="13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48" y="120"/>
                  <a:pt x="48" y="120"/>
                  <a:pt x="48" y="120"/>
                </a:cubicBezTo>
                <a:lnTo>
                  <a:pt x="48" y="132"/>
                </a:lnTo>
                <a:close/>
                <a:moveTo>
                  <a:pt x="140" y="104"/>
                </a:moveTo>
                <a:cubicBezTo>
                  <a:pt x="145" y="104"/>
                  <a:pt x="150" y="107"/>
                  <a:pt x="151" y="112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130" y="107"/>
                  <a:pt x="135" y="104"/>
                  <a:pt x="140" y="104"/>
                </a:cubicBezTo>
                <a:moveTo>
                  <a:pt x="140" y="168"/>
                </a:moveTo>
                <a:cubicBezTo>
                  <a:pt x="135" y="168"/>
                  <a:pt x="130" y="165"/>
                  <a:pt x="129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0" y="165"/>
                  <a:pt x="145" y="168"/>
                  <a:pt x="140" y="168"/>
                </a:cubicBezTo>
                <a:moveTo>
                  <a:pt x="152" y="152"/>
                </a:moveTo>
                <a:cubicBezTo>
                  <a:pt x="128" y="152"/>
                  <a:pt x="128" y="152"/>
                  <a:pt x="128" y="152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52" y="140"/>
                  <a:pt x="152" y="140"/>
                  <a:pt x="152" y="140"/>
                </a:cubicBezTo>
                <a:lnTo>
                  <a:pt x="152" y="152"/>
                </a:lnTo>
                <a:close/>
                <a:moveTo>
                  <a:pt x="152" y="132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52" y="120"/>
                  <a:pt x="152" y="120"/>
                  <a:pt x="152" y="120"/>
                </a:cubicBezTo>
                <a:lnTo>
                  <a:pt x="152" y="1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2625726" y="4827589"/>
            <a:ext cx="447675" cy="447675"/>
          </a:xfrm>
          <a:custGeom>
            <a:avLst/>
            <a:gdLst>
              <a:gd name="T0" fmla="*/ 160 w 176"/>
              <a:gd name="T1" fmla="*/ 52 h 176"/>
              <a:gd name="T2" fmla="*/ 160 w 176"/>
              <a:gd name="T3" fmla="*/ 12 h 176"/>
              <a:gd name="T4" fmla="*/ 148 w 176"/>
              <a:gd name="T5" fmla="*/ 0 h 176"/>
              <a:gd name="T6" fmla="*/ 136 w 176"/>
              <a:gd name="T7" fmla="*/ 12 h 176"/>
              <a:gd name="T8" fmla="*/ 136 w 176"/>
              <a:gd name="T9" fmla="*/ 15 h 176"/>
              <a:gd name="T10" fmla="*/ 20 w 176"/>
              <a:gd name="T11" fmla="*/ 49 h 176"/>
              <a:gd name="T12" fmla="*/ 16 w 176"/>
              <a:gd name="T13" fmla="*/ 48 h 176"/>
              <a:gd name="T14" fmla="*/ 8 w 176"/>
              <a:gd name="T15" fmla="*/ 48 h 176"/>
              <a:gd name="T16" fmla="*/ 0 w 176"/>
              <a:gd name="T17" fmla="*/ 56 h 176"/>
              <a:gd name="T18" fmla="*/ 0 w 176"/>
              <a:gd name="T19" fmla="*/ 96 h 176"/>
              <a:gd name="T20" fmla="*/ 8 w 176"/>
              <a:gd name="T21" fmla="*/ 104 h 176"/>
              <a:gd name="T22" fmla="*/ 16 w 176"/>
              <a:gd name="T23" fmla="*/ 104 h 176"/>
              <a:gd name="T24" fmla="*/ 20 w 176"/>
              <a:gd name="T25" fmla="*/ 103 h 176"/>
              <a:gd name="T26" fmla="*/ 25 w 176"/>
              <a:gd name="T27" fmla="*/ 104 h 176"/>
              <a:gd name="T28" fmla="*/ 40 w 176"/>
              <a:gd name="T29" fmla="*/ 173 h 176"/>
              <a:gd name="T30" fmla="*/ 40 w 176"/>
              <a:gd name="T31" fmla="*/ 173 h 176"/>
              <a:gd name="T32" fmla="*/ 44 w 176"/>
              <a:gd name="T33" fmla="*/ 176 h 176"/>
              <a:gd name="T34" fmla="*/ 76 w 176"/>
              <a:gd name="T35" fmla="*/ 176 h 176"/>
              <a:gd name="T36" fmla="*/ 80 w 176"/>
              <a:gd name="T37" fmla="*/ 172 h 176"/>
              <a:gd name="T38" fmla="*/ 80 w 176"/>
              <a:gd name="T39" fmla="*/ 171 h 176"/>
              <a:gd name="T40" fmla="*/ 80 w 176"/>
              <a:gd name="T41" fmla="*/ 171 h 176"/>
              <a:gd name="T42" fmla="*/ 67 w 176"/>
              <a:gd name="T43" fmla="*/ 117 h 176"/>
              <a:gd name="T44" fmla="*/ 136 w 176"/>
              <a:gd name="T45" fmla="*/ 137 h 176"/>
              <a:gd name="T46" fmla="*/ 136 w 176"/>
              <a:gd name="T47" fmla="*/ 140 h 176"/>
              <a:gd name="T48" fmla="*/ 148 w 176"/>
              <a:gd name="T49" fmla="*/ 152 h 176"/>
              <a:gd name="T50" fmla="*/ 160 w 176"/>
              <a:gd name="T51" fmla="*/ 140 h 176"/>
              <a:gd name="T52" fmla="*/ 160 w 176"/>
              <a:gd name="T53" fmla="*/ 100 h 176"/>
              <a:gd name="T54" fmla="*/ 176 w 176"/>
              <a:gd name="T55" fmla="*/ 84 h 176"/>
              <a:gd name="T56" fmla="*/ 176 w 176"/>
              <a:gd name="T57" fmla="*/ 68 h 176"/>
              <a:gd name="T58" fmla="*/ 160 w 176"/>
              <a:gd name="T59" fmla="*/ 52 h 176"/>
              <a:gd name="T60" fmla="*/ 16 w 176"/>
              <a:gd name="T61" fmla="*/ 96 h 176"/>
              <a:gd name="T62" fmla="*/ 8 w 176"/>
              <a:gd name="T63" fmla="*/ 96 h 176"/>
              <a:gd name="T64" fmla="*/ 8 w 176"/>
              <a:gd name="T65" fmla="*/ 56 h 176"/>
              <a:gd name="T66" fmla="*/ 16 w 176"/>
              <a:gd name="T67" fmla="*/ 56 h 176"/>
              <a:gd name="T68" fmla="*/ 16 w 176"/>
              <a:gd name="T69" fmla="*/ 96 h 176"/>
              <a:gd name="T70" fmla="*/ 71 w 176"/>
              <a:gd name="T71" fmla="*/ 168 h 176"/>
              <a:gd name="T72" fmla="*/ 47 w 176"/>
              <a:gd name="T73" fmla="*/ 168 h 176"/>
              <a:gd name="T74" fmla="*/ 45 w 176"/>
              <a:gd name="T75" fmla="*/ 160 h 176"/>
              <a:gd name="T76" fmla="*/ 69 w 176"/>
              <a:gd name="T77" fmla="*/ 160 h 176"/>
              <a:gd name="T78" fmla="*/ 71 w 176"/>
              <a:gd name="T79" fmla="*/ 168 h 176"/>
              <a:gd name="T80" fmla="*/ 67 w 176"/>
              <a:gd name="T81" fmla="*/ 152 h 176"/>
              <a:gd name="T82" fmla="*/ 44 w 176"/>
              <a:gd name="T83" fmla="*/ 152 h 176"/>
              <a:gd name="T84" fmla="*/ 34 w 176"/>
              <a:gd name="T85" fmla="*/ 107 h 176"/>
              <a:gd name="T86" fmla="*/ 58 w 176"/>
              <a:gd name="T87" fmla="*/ 114 h 176"/>
              <a:gd name="T88" fmla="*/ 67 w 176"/>
              <a:gd name="T89" fmla="*/ 152 h 176"/>
              <a:gd name="T90" fmla="*/ 136 w 176"/>
              <a:gd name="T91" fmla="*/ 129 h 176"/>
              <a:gd name="T92" fmla="*/ 24 w 176"/>
              <a:gd name="T93" fmla="*/ 96 h 176"/>
              <a:gd name="T94" fmla="*/ 24 w 176"/>
              <a:gd name="T95" fmla="*/ 56 h 176"/>
              <a:gd name="T96" fmla="*/ 136 w 176"/>
              <a:gd name="T97" fmla="*/ 23 h 176"/>
              <a:gd name="T98" fmla="*/ 136 w 176"/>
              <a:gd name="T99" fmla="*/ 129 h 176"/>
              <a:gd name="T100" fmla="*/ 152 w 176"/>
              <a:gd name="T101" fmla="*/ 140 h 176"/>
              <a:gd name="T102" fmla="*/ 148 w 176"/>
              <a:gd name="T103" fmla="*/ 144 h 176"/>
              <a:gd name="T104" fmla="*/ 144 w 176"/>
              <a:gd name="T105" fmla="*/ 140 h 176"/>
              <a:gd name="T106" fmla="*/ 144 w 176"/>
              <a:gd name="T107" fmla="*/ 12 h 176"/>
              <a:gd name="T108" fmla="*/ 148 w 176"/>
              <a:gd name="T109" fmla="*/ 8 h 176"/>
              <a:gd name="T110" fmla="*/ 152 w 176"/>
              <a:gd name="T111" fmla="*/ 12 h 176"/>
              <a:gd name="T112" fmla="*/ 152 w 176"/>
              <a:gd name="T113" fmla="*/ 140 h 176"/>
              <a:gd name="T114" fmla="*/ 168 w 176"/>
              <a:gd name="T115" fmla="*/ 84 h 176"/>
              <a:gd name="T116" fmla="*/ 160 w 176"/>
              <a:gd name="T117" fmla="*/ 92 h 176"/>
              <a:gd name="T118" fmla="*/ 160 w 176"/>
              <a:gd name="T119" fmla="*/ 60 h 176"/>
              <a:gd name="T120" fmla="*/ 168 w 176"/>
              <a:gd name="T121" fmla="*/ 68 h 176"/>
              <a:gd name="T122" fmla="*/ 168 w 176"/>
              <a:gd name="T123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160" y="52"/>
                </a:moveTo>
                <a:cubicBezTo>
                  <a:pt x="160" y="12"/>
                  <a:pt x="160" y="12"/>
                  <a:pt x="160" y="12"/>
                </a:cubicBezTo>
                <a:cubicBezTo>
                  <a:pt x="160" y="5"/>
                  <a:pt x="155" y="0"/>
                  <a:pt x="148" y="0"/>
                </a:cubicBezTo>
                <a:cubicBezTo>
                  <a:pt x="141" y="0"/>
                  <a:pt x="136" y="5"/>
                  <a:pt x="136" y="12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8"/>
                  <a:pt x="17" y="48"/>
                  <a:pt x="16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0"/>
                  <a:pt x="4" y="104"/>
                  <a:pt x="8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7" y="104"/>
                  <a:pt x="19" y="104"/>
                  <a:pt x="20" y="103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40" y="173"/>
                  <a:pt x="40" y="173"/>
                  <a:pt x="40" y="173"/>
                </a:cubicBezTo>
                <a:cubicBezTo>
                  <a:pt x="40" y="173"/>
                  <a:pt x="40" y="173"/>
                  <a:pt x="40" y="173"/>
                </a:cubicBezTo>
                <a:cubicBezTo>
                  <a:pt x="41" y="175"/>
                  <a:pt x="42" y="176"/>
                  <a:pt x="44" y="176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78" y="176"/>
                  <a:pt x="80" y="174"/>
                  <a:pt x="80" y="172"/>
                </a:cubicBezTo>
                <a:cubicBezTo>
                  <a:pt x="80" y="172"/>
                  <a:pt x="80" y="171"/>
                  <a:pt x="80" y="171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147"/>
                  <a:pt x="141" y="152"/>
                  <a:pt x="148" y="152"/>
                </a:cubicBezTo>
                <a:cubicBezTo>
                  <a:pt x="155" y="152"/>
                  <a:pt x="160" y="147"/>
                  <a:pt x="160" y="14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9" y="100"/>
                  <a:pt x="176" y="93"/>
                  <a:pt x="176" y="84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59"/>
                  <a:pt x="169" y="52"/>
                  <a:pt x="160" y="52"/>
                </a:cubicBezTo>
                <a:moveTo>
                  <a:pt x="16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56"/>
                  <a:pt x="8" y="56"/>
                  <a:pt x="8" y="56"/>
                </a:cubicBezTo>
                <a:cubicBezTo>
                  <a:pt x="16" y="56"/>
                  <a:pt x="16" y="56"/>
                  <a:pt x="16" y="56"/>
                </a:cubicBezTo>
                <a:lnTo>
                  <a:pt x="16" y="96"/>
                </a:lnTo>
                <a:close/>
                <a:moveTo>
                  <a:pt x="71" y="168"/>
                </a:moveTo>
                <a:cubicBezTo>
                  <a:pt x="47" y="168"/>
                  <a:pt x="47" y="168"/>
                  <a:pt x="47" y="168"/>
                </a:cubicBezTo>
                <a:cubicBezTo>
                  <a:pt x="45" y="160"/>
                  <a:pt x="45" y="160"/>
                  <a:pt x="45" y="160"/>
                </a:cubicBezTo>
                <a:cubicBezTo>
                  <a:pt x="69" y="160"/>
                  <a:pt x="69" y="160"/>
                  <a:pt x="69" y="160"/>
                </a:cubicBezTo>
                <a:lnTo>
                  <a:pt x="71" y="168"/>
                </a:lnTo>
                <a:close/>
                <a:moveTo>
                  <a:pt x="67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58" y="114"/>
                  <a:pt x="58" y="114"/>
                  <a:pt x="58" y="114"/>
                </a:cubicBezTo>
                <a:lnTo>
                  <a:pt x="67" y="152"/>
                </a:lnTo>
                <a:close/>
                <a:moveTo>
                  <a:pt x="136" y="129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56"/>
                  <a:pt x="24" y="56"/>
                  <a:pt x="24" y="56"/>
                </a:cubicBezTo>
                <a:cubicBezTo>
                  <a:pt x="136" y="23"/>
                  <a:pt x="136" y="23"/>
                  <a:pt x="136" y="23"/>
                </a:cubicBezTo>
                <a:lnTo>
                  <a:pt x="136" y="129"/>
                </a:lnTo>
                <a:close/>
                <a:moveTo>
                  <a:pt x="152" y="140"/>
                </a:moveTo>
                <a:cubicBezTo>
                  <a:pt x="152" y="142"/>
                  <a:pt x="150" y="144"/>
                  <a:pt x="148" y="144"/>
                </a:cubicBezTo>
                <a:cubicBezTo>
                  <a:pt x="146" y="144"/>
                  <a:pt x="144" y="142"/>
                  <a:pt x="144" y="14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6" y="8"/>
                  <a:pt x="148" y="8"/>
                </a:cubicBezTo>
                <a:cubicBezTo>
                  <a:pt x="150" y="8"/>
                  <a:pt x="152" y="10"/>
                  <a:pt x="152" y="12"/>
                </a:cubicBezTo>
                <a:lnTo>
                  <a:pt x="152" y="140"/>
                </a:lnTo>
                <a:close/>
                <a:moveTo>
                  <a:pt x="168" y="84"/>
                </a:moveTo>
                <a:cubicBezTo>
                  <a:pt x="168" y="88"/>
                  <a:pt x="164" y="92"/>
                  <a:pt x="160" y="92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4" y="60"/>
                  <a:pt x="168" y="64"/>
                  <a:pt x="168" y="68"/>
                </a:cubicBezTo>
                <a:lnTo>
                  <a:pt x="168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3479801" y="4827589"/>
            <a:ext cx="447675" cy="447675"/>
          </a:xfrm>
          <a:custGeom>
            <a:avLst/>
            <a:gdLst>
              <a:gd name="T0" fmla="*/ 152 w 176"/>
              <a:gd name="T1" fmla="*/ 12 h 176"/>
              <a:gd name="T2" fmla="*/ 128 w 176"/>
              <a:gd name="T3" fmla="*/ 12 h 176"/>
              <a:gd name="T4" fmla="*/ 67 w 176"/>
              <a:gd name="T5" fmla="*/ 33 h 176"/>
              <a:gd name="T6" fmla="*/ 0 w 176"/>
              <a:gd name="T7" fmla="*/ 48 h 176"/>
              <a:gd name="T8" fmla="*/ 8 w 176"/>
              <a:gd name="T9" fmla="*/ 112 h 176"/>
              <a:gd name="T10" fmla="*/ 48 w 176"/>
              <a:gd name="T11" fmla="*/ 173 h 176"/>
              <a:gd name="T12" fmla="*/ 52 w 176"/>
              <a:gd name="T13" fmla="*/ 176 h 176"/>
              <a:gd name="T14" fmla="*/ 88 w 176"/>
              <a:gd name="T15" fmla="*/ 172 h 176"/>
              <a:gd name="T16" fmla="*/ 88 w 176"/>
              <a:gd name="T17" fmla="*/ 171 h 176"/>
              <a:gd name="T18" fmla="*/ 128 w 176"/>
              <a:gd name="T19" fmla="*/ 137 h 176"/>
              <a:gd name="T20" fmla="*/ 140 w 176"/>
              <a:gd name="T21" fmla="*/ 152 h 176"/>
              <a:gd name="T22" fmla="*/ 152 w 176"/>
              <a:gd name="T23" fmla="*/ 100 h 176"/>
              <a:gd name="T24" fmla="*/ 152 w 176"/>
              <a:gd name="T25" fmla="*/ 52 h 176"/>
              <a:gd name="T26" fmla="*/ 8 w 176"/>
              <a:gd name="T27" fmla="*/ 88 h 176"/>
              <a:gd name="T28" fmla="*/ 32 w 176"/>
              <a:gd name="T29" fmla="*/ 84 h 176"/>
              <a:gd name="T30" fmla="*/ 8 w 176"/>
              <a:gd name="T31" fmla="*/ 80 h 176"/>
              <a:gd name="T32" fmla="*/ 20 w 176"/>
              <a:gd name="T33" fmla="*/ 72 h 176"/>
              <a:gd name="T34" fmla="*/ 20 w 176"/>
              <a:gd name="T35" fmla="*/ 64 h 176"/>
              <a:gd name="T36" fmla="*/ 8 w 176"/>
              <a:gd name="T37" fmla="*/ 48 h 176"/>
              <a:gd name="T38" fmla="*/ 64 w 176"/>
              <a:gd name="T39" fmla="*/ 110 h 176"/>
              <a:gd name="T40" fmla="*/ 52 w 176"/>
              <a:gd name="T41" fmla="*/ 152 h 176"/>
              <a:gd name="T42" fmla="*/ 67 w 176"/>
              <a:gd name="T43" fmla="*/ 119 h 176"/>
              <a:gd name="T44" fmla="*/ 75 w 176"/>
              <a:gd name="T45" fmla="*/ 152 h 176"/>
              <a:gd name="T46" fmla="*/ 77 w 176"/>
              <a:gd name="T47" fmla="*/ 160 h 176"/>
              <a:gd name="T48" fmla="*/ 55 w 176"/>
              <a:gd name="T49" fmla="*/ 168 h 176"/>
              <a:gd name="T50" fmla="*/ 77 w 176"/>
              <a:gd name="T51" fmla="*/ 160 h 176"/>
              <a:gd name="T52" fmla="*/ 72 w 176"/>
              <a:gd name="T53" fmla="*/ 112 h 176"/>
              <a:gd name="T54" fmla="*/ 128 w 176"/>
              <a:gd name="T55" fmla="*/ 23 h 176"/>
              <a:gd name="T56" fmla="*/ 144 w 176"/>
              <a:gd name="T57" fmla="*/ 140 h 176"/>
              <a:gd name="T58" fmla="*/ 136 w 176"/>
              <a:gd name="T59" fmla="*/ 140 h 176"/>
              <a:gd name="T60" fmla="*/ 140 w 176"/>
              <a:gd name="T61" fmla="*/ 8 h 176"/>
              <a:gd name="T62" fmla="*/ 144 w 176"/>
              <a:gd name="T63" fmla="*/ 140 h 176"/>
              <a:gd name="T64" fmla="*/ 152 w 176"/>
              <a:gd name="T65" fmla="*/ 60 h 176"/>
              <a:gd name="T66" fmla="*/ 152 w 176"/>
              <a:gd name="T67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152" y="52"/>
                </a:moveTo>
                <a:cubicBezTo>
                  <a:pt x="152" y="12"/>
                  <a:pt x="152" y="12"/>
                  <a:pt x="152" y="12"/>
                </a:cubicBezTo>
                <a:cubicBezTo>
                  <a:pt x="152" y="5"/>
                  <a:pt x="147" y="0"/>
                  <a:pt x="140" y="0"/>
                </a:cubicBezTo>
                <a:cubicBezTo>
                  <a:pt x="133" y="0"/>
                  <a:pt x="128" y="5"/>
                  <a:pt x="128" y="12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67" y="33"/>
                  <a:pt x="67" y="33"/>
                  <a:pt x="67" y="33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48" y="173"/>
                  <a:pt x="48" y="173"/>
                  <a:pt x="48" y="173"/>
                </a:cubicBezTo>
                <a:cubicBezTo>
                  <a:pt x="48" y="173"/>
                  <a:pt x="48" y="173"/>
                  <a:pt x="48" y="173"/>
                </a:cubicBezTo>
                <a:cubicBezTo>
                  <a:pt x="49" y="175"/>
                  <a:pt x="50" y="176"/>
                  <a:pt x="52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86" y="176"/>
                  <a:pt x="88" y="174"/>
                  <a:pt x="88" y="172"/>
                </a:cubicBezTo>
                <a:cubicBezTo>
                  <a:pt x="88" y="172"/>
                  <a:pt x="88" y="171"/>
                  <a:pt x="88" y="171"/>
                </a:cubicBezTo>
                <a:cubicBezTo>
                  <a:pt x="88" y="171"/>
                  <a:pt x="88" y="171"/>
                  <a:pt x="88" y="171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128" y="137"/>
                  <a:pt x="128" y="137"/>
                  <a:pt x="128" y="137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47"/>
                  <a:pt x="133" y="152"/>
                  <a:pt x="140" y="152"/>
                </a:cubicBezTo>
                <a:cubicBezTo>
                  <a:pt x="147" y="152"/>
                  <a:pt x="152" y="147"/>
                  <a:pt x="152" y="14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65" y="100"/>
                  <a:pt x="176" y="89"/>
                  <a:pt x="176" y="76"/>
                </a:cubicBezTo>
                <a:cubicBezTo>
                  <a:pt x="176" y="63"/>
                  <a:pt x="165" y="52"/>
                  <a:pt x="152" y="52"/>
                </a:cubicBezTo>
                <a:moveTo>
                  <a:pt x="8" y="104"/>
                </a:moveTo>
                <a:cubicBezTo>
                  <a:pt x="8" y="88"/>
                  <a:pt x="8" y="88"/>
                  <a:pt x="8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30" y="88"/>
                  <a:pt x="32" y="86"/>
                  <a:pt x="32" y="84"/>
                </a:cubicBezTo>
                <a:cubicBezTo>
                  <a:pt x="32" y="82"/>
                  <a:pt x="30" y="80"/>
                  <a:pt x="2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2" y="72"/>
                  <a:pt x="24" y="70"/>
                  <a:pt x="24" y="68"/>
                </a:cubicBezTo>
                <a:cubicBezTo>
                  <a:pt x="24" y="66"/>
                  <a:pt x="22" y="64"/>
                  <a:pt x="20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110"/>
                  <a:pt x="64" y="110"/>
                  <a:pt x="64" y="110"/>
                </a:cubicBezTo>
                <a:lnTo>
                  <a:pt x="8" y="104"/>
                </a:lnTo>
                <a:close/>
                <a:moveTo>
                  <a:pt x="52" y="152"/>
                </a:moveTo>
                <a:cubicBezTo>
                  <a:pt x="44" y="116"/>
                  <a:pt x="44" y="116"/>
                  <a:pt x="44" y="116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75" y="152"/>
                  <a:pt x="75" y="152"/>
                  <a:pt x="75" y="152"/>
                </a:cubicBezTo>
                <a:lnTo>
                  <a:pt x="52" y="152"/>
                </a:lnTo>
                <a:close/>
                <a:moveTo>
                  <a:pt x="77" y="160"/>
                </a:moveTo>
                <a:cubicBezTo>
                  <a:pt x="79" y="168"/>
                  <a:pt x="79" y="168"/>
                  <a:pt x="79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3" y="160"/>
                  <a:pt x="53" y="160"/>
                  <a:pt x="53" y="160"/>
                </a:cubicBezTo>
                <a:lnTo>
                  <a:pt x="77" y="160"/>
                </a:lnTo>
                <a:close/>
                <a:moveTo>
                  <a:pt x="128" y="129"/>
                </a:moveTo>
                <a:cubicBezTo>
                  <a:pt x="72" y="112"/>
                  <a:pt x="72" y="112"/>
                  <a:pt x="72" y="112"/>
                </a:cubicBezTo>
                <a:cubicBezTo>
                  <a:pt x="72" y="40"/>
                  <a:pt x="72" y="40"/>
                  <a:pt x="72" y="40"/>
                </a:cubicBezTo>
                <a:cubicBezTo>
                  <a:pt x="128" y="23"/>
                  <a:pt x="128" y="23"/>
                  <a:pt x="128" y="23"/>
                </a:cubicBezTo>
                <a:lnTo>
                  <a:pt x="128" y="129"/>
                </a:lnTo>
                <a:close/>
                <a:moveTo>
                  <a:pt x="144" y="140"/>
                </a:moveTo>
                <a:cubicBezTo>
                  <a:pt x="144" y="142"/>
                  <a:pt x="142" y="144"/>
                  <a:pt x="140" y="144"/>
                </a:cubicBezTo>
                <a:cubicBezTo>
                  <a:pt x="138" y="144"/>
                  <a:pt x="136" y="142"/>
                  <a:pt x="136" y="140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0"/>
                  <a:pt x="138" y="8"/>
                  <a:pt x="140" y="8"/>
                </a:cubicBezTo>
                <a:cubicBezTo>
                  <a:pt x="142" y="8"/>
                  <a:pt x="144" y="10"/>
                  <a:pt x="144" y="12"/>
                </a:cubicBezTo>
                <a:lnTo>
                  <a:pt x="144" y="140"/>
                </a:lnTo>
                <a:close/>
                <a:moveTo>
                  <a:pt x="152" y="92"/>
                </a:moveTo>
                <a:cubicBezTo>
                  <a:pt x="152" y="60"/>
                  <a:pt x="152" y="60"/>
                  <a:pt x="152" y="60"/>
                </a:cubicBezTo>
                <a:cubicBezTo>
                  <a:pt x="161" y="60"/>
                  <a:pt x="168" y="67"/>
                  <a:pt x="168" y="76"/>
                </a:cubicBezTo>
                <a:cubicBezTo>
                  <a:pt x="168" y="85"/>
                  <a:pt x="161" y="92"/>
                  <a:pt x="152" y="9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4333876" y="4848226"/>
            <a:ext cx="447675" cy="406400"/>
          </a:xfrm>
          <a:custGeom>
            <a:avLst/>
            <a:gdLst>
              <a:gd name="T0" fmla="*/ 160 w 176"/>
              <a:gd name="T1" fmla="*/ 56 h 160"/>
              <a:gd name="T2" fmla="*/ 160 w 176"/>
              <a:gd name="T3" fmla="*/ 12 h 160"/>
              <a:gd name="T4" fmla="*/ 148 w 176"/>
              <a:gd name="T5" fmla="*/ 0 h 160"/>
              <a:gd name="T6" fmla="*/ 136 w 176"/>
              <a:gd name="T7" fmla="*/ 12 h 160"/>
              <a:gd name="T8" fmla="*/ 136 w 176"/>
              <a:gd name="T9" fmla="*/ 15 h 160"/>
              <a:gd name="T10" fmla="*/ 20 w 176"/>
              <a:gd name="T11" fmla="*/ 53 h 160"/>
              <a:gd name="T12" fmla="*/ 16 w 176"/>
              <a:gd name="T13" fmla="*/ 52 h 160"/>
              <a:gd name="T14" fmla="*/ 8 w 176"/>
              <a:gd name="T15" fmla="*/ 52 h 160"/>
              <a:gd name="T16" fmla="*/ 0 w 176"/>
              <a:gd name="T17" fmla="*/ 60 h 160"/>
              <a:gd name="T18" fmla="*/ 0 w 176"/>
              <a:gd name="T19" fmla="*/ 100 h 160"/>
              <a:gd name="T20" fmla="*/ 8 w 176"/>
              <a:gd name="T21" fmla="*/ 108 h 160"/>
              <a:gd name="T22" fmla="*/ 16 w 176"/>
              <a:gd name="T23" fmla="*/ 108 h 160"/>
              <a:gd name="T24" fmla="*/ 20 w 176"/>
              <a:gd name="T25" fmla="*/ 107 h 160"/>
              <a:gd name="T26" fmla="*/ 38 w 176"/>
              <a:gd name="T27" fmla="*/ 113 h 160"/>
              <a:gd name="T28" fmla="*/ 37 w 176"/>
              <a:gd name="T29" fmla="*/ 118 h 160"/>
              <a:gd name="T30" fmla="*/ 47 w 176"/>
              <a:gd name="T31" fmla="*/ 138 h 160"/>
              <a:gd name="T32" fmla="*/ 89 w 176"/>
              <a:gd name="T33" fmla="*/ 152 h 160"/>
              <a:gd name="T34" fmla="*/ 109 w 176"/>
              <a:gd name="T35" fmla="*/ 141 h 160"/>
              <a:gd name="T36" fmla="*/ 111 w 176"/>
              <a:gd name="T37" fmla="*/ 137 h 160"/>
              <a:gd name="T38" fmla="*/ 136 w 176"/>
              <a:gd name="T39" fmla="*/ 145 h 160"/>
              <a:gd name="T40" fmla="*/ 136 w 176"/>
              <a:gd name="T41" fmla="*/ 148 h 160"/>
              <a:gd name="T42" fmla="*/ 148 w 176"/>
              <a:gd name="T43" fmla="*/ 160 h 160"/>
              <a:gd name="T44" fmla="*/ 160 w 176"/>
              <a:gd name="T45" fmla="*/ 148 h 160"/>
              <a:gd name="T46" fmla="*/ 160 w 176"/>
              <a:gd name="T47" fmla="*/ 104 h 160"/>
              <a:gd name="T48" fmla="*/ 176 w 176"/>
              <a:gd name="T49" fmla="*/ 88 h 160"/>
              <a:gd name="T50" fmla="*/ 176 w 176"/>
              <a:gd name="T51" fmla="*/ 72 h 160"/>
              <a:gd name="T52" fmla="*/ 160 w 176"/>
              <a:gd name="T53" fmla="*/ 56 h 160"/>
              <a:gd name="T54" fmla="*/ 16 w 176"/>
              <a:gd name="T55" fmla="*/ 100 h 160"/>
              <a:gd name="T56" fmla="*/ 8 w 176"/>
              <a:gd name="T57" fmla="*/ 100 h 160"/>
              <a:gd name="T58" fmla="*/ 8 w 176"/>
              <a:gd name="T59" fmla="*/ 60 h 160"/>
              <a:gd name="T60" fmla="*/ 16 w 176"/>
              <a:gd name="T61" fmla="*/ 60 h 160"/>
              <a:gd name="T62" fmla="*/ 16 w 176"/>
              <a:gd name="T63" fmla="*/ 100 h 160"/>
              <a:gd name="T64" fmla="*/ 102 w 176"/>
              <a:gd name="T65" fmla="*/ 139 h 160"/>
              <a:gd name="T66" fmla="*/ 92 w 176"/>
              <a:gd name="T67" fmla="*/ 144 h 160"/>
              <a:gd name="T68" fmla="*/ 50 w 176"/>
              <a:gd name="T69" fmla="*/ 131 h 160"/>
              <a:gd name="T70" fmla="*/ 45 w 176"/>
              <a:gd name="T71" fmla="*/ 121 h 160"/>
              <a:gd name="T72" fmla="*/ 46 w 176"/>
              <a:gd name="T73" fmla="*/ 116 h 160"/>
              <a:gd name="T74" fmla="*/ 103 w 176"/>
              <a:gd name="T75" fmla="*/ 134 h 160"/>
              <a:gd name="T76" fmla="*/ 102 w 176"/>
              <a:gd name="T77" fmla="*/ 139 h 160"/>
              <a:gd name="T78" fmla="*/ 136 w 176"/>
              <a:gd name="T79" fmla="*/ 136 h 160"/>
              <a:gd name="T80" fmla="*/ 24 w 176"/>
              <a:gd name="T81" fmla="*/ 100 h 160"/>
              <a:gd name="T82" fmla="*/ 24 w 176"/>
              <a:gd name="T83" fmla="*/ 100 h 160"/>
              <a:gd name="T84" fmla="*/ 24 w 176"/>
              <a:gd name="T85" fmla="*/ 60 h 160"/>
              <a:gd name="T86" fmla="*/ 24 w 176"/>
              <a:gd name="T87" fmla="*/ 60 h 160"/>
              <a:gd name="T88" fmla="*/ 136 w 176"/>
              <a:gd name="T89" fmla="*/ 24 h 160"/>
              <a:gd name="T90" fmla="*/ 136 w 176"/>
              <a:gd name="T91" fmla="*/ 136 h 160"/>
              <a:gd name="T92" fmla="*/ 152 w 176"/>
              <a:gd name="T93" fmla="*/ 148 h 160"/>
              <a:gd name="T94" fmla="*/ 148 w 176"/>
              <a:gd name="T95" fmla="*/ 152 h 160"/>
              <a:gd name="T96" fmla="*/ 144 w 176"/>
              <a:gd name="T97" fmla="*/ 148 h 160"/>
              <a:gd name="T98" fmla="*/ 144 w 176"/>
              <a:gd name="T99" fmla="*/ 12 h 160"/>
              <a:gd name="T100" fmla="*/ 148 w 176"/>
              <a:gd name="T101" fmla="*/ 8 h 160"/>
              <a:gd name="T102" fmla="*/ 152 w 176"/>
              <a:gd name="T103" fmla="*/ 12 h 160"/>
              <a:gd name="T104" fmla="*/ 152 w 176"/>
              <a:gd name="T105" fmla="*/ 148 h 160"/>
              <a:gd name="T106" fmla="*/ 168 w 176"/>
              <a:gd name="T107" fmla="*/ 88 h 160"/>
              <a:gd name="T108" fmla="*/ 160 w 176"/>
              <a:gd name="T109" fmla="*/ 96 h 160"/>
              <a:gd name="T110" fmla="*/ 160 w 176"/>
              <a:gd name="T111" fmla="*/ 64 h 160"/>
              <a:gd name="T112" fmla="*/ 168 w 176"/>
              <a:gd name="T113" fmla="*/ 72 h 160"/>
              <a:gd name="T114" fmla="*/ 168 w 176"/>
              <a:gd name="T115" fmla="*/ 8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6" h="160">
                <a:moveTo>
                  <a:pt x="160" y="56"/>
                </a:moveTo>
                <a:cubicBezTo>
                  <a:pt x="160" y="12"/>
                  <a:pt x="160" y="12"/>
                  <a:pt x="160" y="12"/>
                </a:cubicBezTo>
                <a:cubicBezTo>
                  <a:pt x="160" y="5"/>
                  <a:pt x="155" y="0"/>
                  <a:pt x="148" y="0"/>
                </a:cubicBezTo>
                <a:cubicBezTo>
                  <a:pt x="141" y="0"/>
                  <a:pt x="136" y="5"/>
                  <a:pt x="136" y="12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7" y="52"/>
                  <a:pt x="16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0" y="56"/>
                  <a:pt x="0" y="6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4"/>
                  <a:pt x="4" y="108"/>
                  <a:pt x="8" y="10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7" y="108"/>
                  <a:pt x="19" y="108"/>
                  <a:pt x="20" y="107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4" y="126"/>
                  <a:pt x="39" y="135"/>
                  <a:pt x="47" y="138"/>
                </a:cubicBezTo>
                <a:cubicBezTo>
                  <a:pt x="89" y="152"/>
                  <a:pt x="89" y="152"/>
                  <a:pt x="89" y="152"/>
                </a:cubicBezTo>
                <a:cubicBezTo>
                  <a:pt x="98" y="154"/>
                  <a:pt x="107" y="150"/>
                  <a:pt x="109" y="141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5"/>
                  <a:pt x="141" y="160"/>
                  <a:pt x="148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9" y="104"/>
                  <a:pt x="176" y="97"/>
                  <a:pt x="176" y="88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moveTo>
                  <a:pt x="16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60"/>
                  <a:pt x="8" y="60"/>
                  <a:pt x="8" y="60"/>
                </a:cubicBezTo>
                <a:cubicBezTo>
                  <a:pt x="16" y="60"/>
                  <a:pt x="16" y="60"/>
                  <a:pt x="16" y="60"/>
                </a:cubicBezTo>
                <a:lnTo>
                  <a:pt x="16" y="100"/>
                </a:lnTo>
                <a:close/>
                <a:moveTo>
                  <a:pt x="102" y="139"/>
                </a:moveTo>
                <a:cubicBezTo>
                  <a:pt x="100" y="143"/>
                  <a:pt x="96" y="145"/>
                  <a:pt x="92" y="144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46" y="129"/>
                  <a:pt x="43" y="125"/>
                  <a:pt x="45" y="121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103" y="134"/>
                  <a:pt x="103" y="134"/>
                  <a:pt x="103" y="134"/>
                </a:cubicBezTo>
                <a:lnTo>
                  <a:pt x="102" y="139"/>
                </a:lnTo>
                <a:close/>
                <a:moveTo>
                  <a:pt x="136" y="136"/>
                </a:moveTo>
                <a:cubicBezTo>
                  <a:pt x="24" y="100"/>
                  <a:pt x="24" y="100"/>
                  <a:pt x="24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36"/>
                </a:lnTo>
                <a:close/>
                <a:moveTo>
                  <a:pt x="152" y="148"/>
                </a:moveTo>
                <a:cubicBezTo>
                  <a:pt x="152" y="150"/>
                  <a:pt x="150" y="152"/>
                  <a:pt x="148" y="152"/>
                </a:cubicBezTo>
                <a:cubicBezTo>
                  <a:pt x="146" y="152"/>
                  <a:pt x="144" y="150"/>
                  <a:pt x="144" y="14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6" y="8"/>
                  <a:pt x="148" y="8"/>
                </a:cubicBezTo>
                <a:cubicBezTo>
                  <a:pt x="150" y="8"/>
                  <a:pt x="152" y="10"/>
                  <a:pt x="152" y="12"/>
                </a:cubicBezTo>
                <a:lnTo>
                  <a:pt x="152" y="148"/>
                </a:lnTo>
                <a:close/>
                <a:moveTo>
                  <a:pt x="168" y="88"/>
                </a:moveTo>
                <a:cubicBezTo>
                  <a:pt x="168" y="92"/>
                  <a:pt x="164" y="96"/>
                  <a:pt x="160" y="96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lnTo>
                  <a:pt x="168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5289551" y="4827589"/>
            <a:ext cx="242887" cy="447675"/>
          </a:xfrm>
          <a:custGeom>
            <a:avLst/>
            <a:gdLst>
              <a:gd name="T0" fmla="*/ 95 w 96"/>
              <a:gd name="T1" fmla="*/ 129 h 176"/>
              <a:gd name="T2" fmla="*/ 95 w 96"/>
              <a:gd name="T3" fmla="*/ 129 h 176"/>
              <a:gd name="T4" fmla="*/ 95 w 96"/>
              <a:gd name="T5" fmla="*/ 129 h 176"/>
              <a:gd name="T6" fmla="*/ 56 w 96"/>
              <a:gd name="T7" fmla="*/ 90 h 176"/>
              <a:gd name="T8" fmla="*/ 56 w 96"/>
              <a:gd name="T9" fmla="*/ 86 h 176"/>
              <a:gd name="T10" fmla="*/ 95 w 96"/>
              <a:gd name="T11" fmla="*/ 47 h 176"/>
              <a:gd name="T12" fmla="*/ 95 w 96"/>
              <a:gd name="T13" fmla="*/ 47 h 176"/>
              <a:gd name="T14" fmla="*/ 95 w 96"/>
              <a:gd name="T15" fmla="*/ 47 h 176"/>
              <a:gd name="T16" fmla="*/ 95 w 96"/>
              <a:gd name="T17" fmla="*/ 47 h 176"/>
              <a:gd name="T18" fmla="*/ 96 w 96"/>
              <a:gd name="T19" fmla="*/ 44 h 176"/>
              <a:gd name="T20" fmla="*/ 95 w 96"/>
              <a:gd name="T21" fmla="*/ 41 h 176"/>
              <a:gd name="T22" fmla="*/ 55 w 96"/>
              <a:gd name="T23" fmla="*/ 1 h 176"/>
              <a:gd name="T24" fmla="*/ 52 w 96"/>
              <a:gd name="T25" fmla="*/ 0 h 176"/>
              <a:gd name="T26" fmla="*/ 48 w 96"/>
              <a:gd name="T27" fmla="*/ 4 h 176"/>
              <a:gd name="T28" fmla="*/ 48 w 96"/>
              <a:gd name="T29" fmla="*/ 82 h 176"/>
              <a:gd name="T30" fmla="*/ 7 w 96"/>
              <a:gd name="T31" fmla="*/ 41 h 176"/>
              <a:gd name="T32" fmla="*/ 7 w 96"/>
              <a:gd name="T33" fmla="*/ 41 h 176"/>
              <a:gd name="T34" fmla="*/ 4 w 96"/>
              <a:gd name="T35" fmla="*/ 40 h 176"/>
              <a:gd name="T36" fmla="*/ 0 w 96"/>
              <a:gd name="T37" fmla="*/ 44 h 176"/>
              <a:gd name="T38" fmla="*/ 1 w 96"/>
              <a:gd name="T39" fmla="*/ 47 h 176"/>
              <a:gd name="T40" fmla="*/ 1 w 96"/>
              <a:gd name="T41" fmla="*/ 47 h 176"/>
              <a:gd name="T42" fmla="*/ 1 w 96"/>
              <a:gd name="T43" fmla="*/ 47 h 176"/>
              <a:gd name="T44" fmla="*/ 1 w 96"/>
              <a:gd name="T45" fmla="*/ 47 h 176"/>
              <a:gd name="T46" fmla="*/ 42 w 96"/>
              <a:gd name="T47" fmla="*/ 88 h 176"/>
              <a:gd name="T48" fmla="*/ 1 w 96"/>
              <a:gd name="T49" fmla="*/ 129 h 176"/>
              <a:gd name="T50" fmla="*/ 1 w 96"/>
              <a:gd name="T51" fmla="*/ 129 h 176"/>
              <a:gd name="T52" fmla="*/ 1 w 96"/>
              <a:gd name="T53" fmla="*/ 129 h 176"/>
              <a:gd name="T54" fmla="*/ 1 w 96"/>
              <a:gd name="T55" fmla="*/ 129 h 176"/>
              <a:gd name="T56" fmla="*/ 0 w 96"/>
              <a:gd name="T57" fmla="*/ 132 h 176"/>
              <a:gd name="T58" fmla="*/ 4 w 96"/>
              <a:gd name="T59" fmla="*/ 136 h 176"/>
              <a:gd name="T60" fmla="*/ 7 w 96"/>
              <a:gd name="T61" fmla="*/ 135 h 176"/>
              <a:gd name="T62" fmla="*/ 7 w 96"/>
              <a:gd name="T63" fmla="*/ 135 h 176"/>
              <a:gd name="T64" fmla="*/ 48 w 96"/>
              <a:gd name="T65" fmla="*/ 94 h 176"/>
              <a:gd name="T66" fmla="*/ 48 w 96"/>
              <a:gd name="T67" fmla="*/ 172 h 176"/>
              <a:gd name="T68" fmla="*/ 52 w 96"/>
              <a:gd name="T69" fmla="*/ 176 h 176"/>
              <a:gd name="T70" fmla="*/ 55 w 96"/>
              <a:gd name="T71" fmla="*/ 175 h 176"/>
              <a:gd name="T72" fmla="*/ 95 w 96"/>
              <a:gd name="T73" fmla="*/ 135 h 176"/>
              <a:gd name="T74" fmla="*/ 96 w 96"/>
              <a:gd name="T75" fmla="*/ 132 h 176"/>
              <a:gd name="T76" fmla="*/ 95 w 96"/>
              <a:gd name="T77" fmla="*/ 129 h 176"/>
              <a:gd name="T78" fmla="*/ 56 w 96"/>
              <a:gd name="T79" fmla="*/ 14 h 176"/>
              <a:gd name="T80" fmla="*/ 86 w 96"/>
              <a:gd name="T81" fmla="*/ 44 h 176"/>
              <a:gd name="T82" fmla="*/ 56 w 96"/>
              <a:gd name="T83" fmla="*/ 74 h 176"/>
              <a:gd name="T84" fmla="*/ 56 w 96"/>
              <a:gd name="T85" fmla="*/ 14 h 176"/>
              <a:gd name="T86" fmla="*/ 56 w 96"/>
              <a:gd name="T87" fmla="*/ 162 h 176"/>
              <a:gd name="T88" fmla="*/ 56 w 96"/>
              <a:gd name="T89" fmla="*/ 102 h 176"/>
              <a:gd name="T90" fmla="*/ 86 w 96"/>
              <a:gd name="T91" fmla="*/ 132 h 176"/>
              <a:gd name="T92" fmla="*/ 56 w 96"/>
              <a:gd name="T9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176">
                <a:moveTo>
                  <a:pt x="95" y="129"/>
                </a:moveTo>
                <a:cubicBezTo>
                  <a:pt x="95" y="129"/>
                  <a:pt x="95" y="129"/>
                  <a:pt x="95" y="129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86"/>
                  <a:pt x="56" y="86"/>
                  <a:pt x="56" y="86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6" y="46"/>
                  <a:pt x="96" y="45"/>
                  <a:pt x="96" y="44"/>
                </a:cubicBezTo>
                <a:cubicBezTo>
                  <a:pt x="96" y="43"/>
                  <a:pt x="96" y="42"/>
                  <a:pt x="95" y="41"/>
                </a:cubicBezTo>
                <a:cubicBezTo>
                  <a:pt x="55" y="1"/>
                  <a:pt x="55" y="1"/>
                  <a:pt x="55" y="1"/>
                </a:cubicBezTo>
                <a:cubicBezTo>
                  <a:pt x="54" y="0"/>
                  <a:pt x="53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82"/>
                  <a:pt x="48" y="82"/>
                  <a:pt x="48" y="82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5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45"/>
                  <a:pt x="0" y="46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42" y="88"/>
                  <a:pt x="42" y="88"/>
                  <a:pt x="42" y="88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0" y="130"/>
                  <a:pt x="0" y="131"/>
                  <a:pt x="0" y="132"/>
                </a:cubicBezTo>
                <a:cubicBezTo>
                  <a:pt x="0" y="134"/>
                  <a:pt x="2" y="136"/>
                  <a:pt x="4" y="136"/>
                </a:cubicBezTo>
                <a:cubicBezTo>
                  <a:pt x="5" y="136"/>
                  <a:pt x="6" y="136"/>
                  <a:pt x="7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48" y="94"/>
                  <a:pt x="48" y="94"/>
                  <a:pt x="48" y="94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74"/>
                  <a:pt x="50" y="176"/>
                  <a:pt x="52" y="176"/>
                </a:cubicBezTo>
                <a:cubicBezTo>
                  <a:pt x="53" y="176"/>
                  <a:pt x="54" y="176"/>
                  <a:pt x="55" y="175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96" y="134"/>
                  <a:pt x="96" y="133"/>
                  <a:pt x="96" y="132"/>
                </a:cubicBezTo>
                <a:cubicBezTo>
                  <a:pt x="96" y="131"/>
                  <a:pt x="96" y="130"/>
                  <a:pt x="95" y="129"/>
                </a:cubicBezTo>
                <a:close/>
                <a:moveTo>
                  <a:pt x="56" y="14"/>
                </a:moveTo>
                <a:cubicBezTo>
                  <a:pt x="86" y="44"/>
                  <a:pt x="86" y="44"/>
                  <a:pt x="86" y="44"/>
                </a:cubicBezTo>
                <a:cubicBezTo>
                  <a:pt x="56" y="74"/>
                  <a:pt x="56" y="74"/>
                  <a:pt x="56" y="74"/>
                </a:cubicBezTo>
                <a:lnTo>
                  <a:pt x="56" y="14"/>
                </a:lnTo>
                <a:close/>
                <a:moveTo>
                  <a:pt x="56" y="162"/>
                </a:moveTo>
                <a:cubicBezTo>
                  <a:pt x="56" y="102"/>
                  <a:pt x="56" y="102"/>
                  <a:pt x="56" y="102"/>
                </a:cubicBezTo>
                <a:cubicBezTo>
                  <a:pt x="86" y="132"/>
                  <a:pt x="86" y="132"/>
                  <a:pt x="86" y="132"/>
                </a:cubicBezTo>
                <a:lnTo>
                  <a:pt x="56" y="1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6081714" y="4827589"/>
            <a:ext cx="365125" cy="447675"/>
          </a:xfrm>
          <a:custGeom>
            <a:avLst/>
            <a:gdLst>
              <a:gd name="T0" fmla="*/ 56 w 144"/>
              <a:gd name="T1" fmla="*/ 88 h 176"/>
              <a:gd name="T2" fmla="*/ 40 w 144"/>
              <a:gd name="T3" fmla="*/ 72 h 176"/>
              <a:gd name="T4" fmla="*/ 40 w 144"/>
              <a:gd name="T5" fmla="*/ 112 h 176"/>
              <a:gd name="T6" fmla="*/ 56 w 144"/>
              <a:gd name="T7" fmla="*/ 96 h 176"/>
              <a:gd name="T8" fmla="*/ 40 w 144"/>
              <a:gd name="T9" fmla="*/ 112 h 176"/>
              <a:gd name="T10" fmla="*/ 56 w 144"/>
              <a:gd name="T11" fmla="*/ 136 h 176"/>
              <a:gd name="T12" fmla="*/ 40 w 144"/>
              <a:gd name="T13" fmla="*/ 120 h 176"/>
              <a:gd name="T14" fmla="*/ 64 w 144"/>
              <a:gd name="T15" fmla="*/ 160 h 176"/>
              <a:gd name="T16" fmla="*/ 80 w 144"/>
              <a:gd name="T17" fmla="*/ 144 h 176"/>
              <a:gd name="T18" fmla="*/ 64 w 144"/>
              <a:gd name="T19" fmla="*/ 160 h 176"/>
              <a:gd name="T20" fmla="*/ 56 w 144"/>
              <a:gd name="T21" fmla="*/ 160 h 176"/>
              <a:gd name="T22" fmla="*/ 40 w 144"/>
              <a:gd name="T23" fmla="*/ 144 h 176"/>
              <a:gd name="T24" fmla="*/ 64 w 144"/>
              <a:gd name="T25" fmla="*/ 136 h 176"/>
              <a:gd name="T26" fmla="*/ 80 w 144"/>
              <a:gd name="T27" fmla="*/ 120 h 176"/>
              <a:gd name="T28" fmla="*/ 64 w 144"/>
              <a:gd name="T29" fmla="*/ 136 h 176"/>
              <a:gd name="T30" fmla="*/ 32 w 144"/>
              <a:gd name="T31" fmla="*/ 112 h 176"/>
              <a:gd name="T32" fmla="*/ 16 w 144"/>
              <a:gd name="T33" fmla="*/ 96 h 176"/>
              <a:gd name="T34" fmla="*/ 16 w 144"/>
              <a:gd name="T35" fmla="*/ 160 h 176"/>
              <a:gd name="T36" fmla="*/ 32 w 144"/>
              <a:gd name="T37" fmla="*/ 144 h 176"/>
              <a:gd name="T38" fmla="*/ 16 w 144"/>
              <a:gd name="T39" fmla="*/ 160 h 176"/>
              <a:gd name="T40" fmla="*/ 32 w 144"/>
              <a:gd name="T41" fmla="*/ 88 h 176"/>
              <a:gd name="T42" fmla="*/ 16 w 144"/>
              <a:gd name="T43" fmla="*/ 72 h 176"/>
              <a:gd name="T44" fmla="*/ 16 w 144"/>
              <a:gd name="T45" fmla="*/ 136 h 176"/>
              <a:gd name="T46" fmla="*/ 32 w 144"/>
              <a:gd name="T47" fmla="*/ 120 h 176"/>
              <a:gd name="T48" fmla="*/ 16 w 144"/>
              <a:gd name="T49" fmla="*/ 136 h 176"/>
              <a:gd name="T50" fmla="*/ 128 w 144"/>
              <a:gd name="T51" fmla="*/ 160 h 176"/>
              <a:gd name="T52" fmla="*/ 112 w 144"/>
              <a:gd name="T53" fmla="*/ 96 h 176"/>
              <a:gd name="T54" fmla="*/ 64 w 144"/>
              <a:gd name="T55" fmla="*/ 112 h 176"/>
              <a:gd name="T56" fmla="*/ 80 w 144"/>
              <a:gd name="T57" fmla="*/ 96 h 176"/>
              <a:gd name="T58" fmla="*/ 64 w 144"/>
              <a:gd name="T59" fmla="*/ 112 h 176"/>
              <a:gd name="T60" fmla="*/ 128 w 144"/>
              <a:gd name="T61" fmla="*/ 64 h 176"/>
              <a:gd name="T62" fmla="*/ 16 w 144"/>
              <a:gd name="T63" fmla="*/ 16 h 176"/>
              <a:gd name="T64" fmla="*/ 24 w 144"/>
              <a:gd name="T65" fmla="*/ 24 h 176"/>
              <a:gd name="T66" fmla="*/ 120 w 144"/>
              <a:gd name="T67" fmla="*/ 56 h 176"/>
              <a:gd name="T68" fmla="*/ 24 w 144"/>
              <a:gd name="T69" fmla="*/ 24 h 176"/>
              <a:gd name="T70" fmla="*/ 104 w 144"/>
              <a:gd name="T71" fmla="*/ 88 h 176"/>
              <a:gd name="T72" fmla="*/ 88 w 144"/>
              <a:gd name="T73" fmla="*/ 72 h 176"/>
              <a:gd name="T74" fmla="*/ 128 w 144"/>
              <a:gd name="T75" fmla="*/ 0 h 176"/>
              <a:gd name="T76" fmla="*/ 0 w 144"/>
              <a:gd name="T77" fmla="*/ 16 h 176"/>
              <a:gd name="T78" fmla="*/ 16 w 144"/>
              <a:gd name="T79" fmla="*/ 176 h 176"/>
              <a:gd name="T80" fmla="*/ 144 w 144"/>
              <a:gd name="T81" fmla="*/ 160 h 176"/>
              <a:gd name="T82" fmla="*/ 128 w 144"/>
              <a:gd name="T83" fmla="*/ 0 h 176"/>
              <a:gd name="T84" fmla="*/ 128 w 144"/>
              <a:gd name="T85" fmla="*/ 168 h 176"/>
              <a:gd name="T86" fmla="*/ 8 w 144"/>
              <a:gd name="T87" fmla="*/ 160 h 176"/>
              <a:gd name="T88" fmla="*/ 16 w 144"/>
              <a:gd name="T89" fmla="*/ 8 h 176"/>
              <a:gd name="T90" fmla="*/ 136 w 144"/>
              <a:gd name="T91" fmla="*/ 16 h 176"/>
              <a:gd name="T92" fmla="*/ 112 w 144"/>
              <a:gd name="T93" fmla="*/ 88 h 176"/>
              <a:gd name="T94" fmla="*/ 128 w 144"/>
              <a:gd name="T95" fmla="*/ 72 h 176"/>
              <a:gd name="T96" fmla="*/ 112 w 144"/>
              <a:gd name="T97" fmla="*/ 88 h 176"/>
              <a:gd name="T98" fmla="*/ 104 w 144"/>
              <a:gd name="T99" fmla="*/ 112 h 176"/>
              <a:gd name="T100" fmla="*/ 88 w 144"/>
              <a:gd name="T101" fmla="*/ 96 h 176"/>
              <a:gd name="T102" fmla="*/ 88 w 144"/>
              <a:gd name="T103" fmla="*/ 160 h 176"/>
              <a:gd name="T104" fmla="*/ 104 w 144"/>
              <a:gd name="T105" fmla="*/ 144 h 176"/>
              <a:gd name="T106" fmla="*/ 88 w 144"/>
              <a:gd name="T107" fmla="*/ 160 h 176"/>
              <a:gd name="T108" fmla="*/ 80 w 144"/>
              <a:gd name="T109" fmla="*/ 88 h 176"/>
              <a:gd name="T110" fmla="*/ 64 w 144"/>
              <a:gd name="T111" fmla="*/ 72 h 176"/>
              <a:gd name="T112" fmla="*/ 88 w 144"/>
              <a:gd name="T113" fmla="*/ 136 h 176"/>
              <a:gd name="T114" fmla="*/ 104 w 144"/>
              <a:gd name="T115" fmla="*/ 120 h 176"/>
              <a:gd name="T116" fmla="*/ 88 w 144"/>
              <a:gd name="T117" fmla="*/ 1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4" h="176"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72"/>
                  <a:pt x="56" y="72"/>
                  <a:pt x="56" y="72"/>
                </a:cubicBezTo>
                <a:cubicBezTo>
                  <a:pt x="40" y="72"/>
                  <a:pt x="40" y="72"/>
                  <a:pt x="40" y="72"/>
                </a:cubicBezTo>
                <a:lnTo>
                  <a:pt x="40" y="88"/>
                </a:lnTo>
                <a:close/>
                <a:moveTo>
                  <a:pt x="40" y="112"/>
                </a:moveTo>
                <a:cubicBezTo>
                  <a:pt x="56" y="112"/>
                  <a:pt x="56" y="112"/>
                  <a:pt x="56" y="112"/>
                </a:cubicBezTo>
                <a:cubicBezTo>
                  <a:pt x="56" y="96"/>
                  <a:pt x="56" y="96"/>
                  <a:pt x="56" y="96"/>
                </a:cubicBezTo>
                <a:cubicBezTo>
                  <a:pt x="40" y="96"/>
                  <a:pt x="40" y="96"/>
                  <a:pt x="40" y="96"/>
                </a:cubicBezTo>
                <a:lnTo>
                  <a:pt x="40" y="112"/>
                </a:lnTo>
                <a:close/>
                <a:moveTo>
                  <a:pt x="40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36"/>
                </a:lnTo>
                <a:close/>
                <a:moveTo>
                  <a:pt x="64" y="160"/>
                </a:moveTo>
                <a:cubicBezTo>
                  <a:pt x="80" y="160"/>
                  <a:pt x="80" y="160"/>
                  <a:pt x="80" y="160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64" y="144"/>
                  <a:pt x="64" y="144"/>
                  <a:pt x="64" y="144"/>
                </a:cubicBezTo>
                <a:lnTo>
                  <a:pt x="64" y="160"/>
                </a:lnTo>
                <a:close/>
                <a:moveTo>
                  <a:pt x="40" y="160"/>
                </a:moveTo>
                <a:cubicBezTo>
                  <a:pt x="56" y="160"/>
                  <a:pt x="56" y="160"/>
                  <a:pt x="56" y="160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60"/>
                </a:lnTo>
                <a:close/>
                <a:moveTo>
                  <a:pt x="64" y="136"/>
                </a:moveTo>
                <a:cubicBezTo>
                  <a:pt x="80" y="136"/>
                  <a:pt x="80" y="136"/>
                  <a:pt x="80" y="13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64" y="120"/>
                  <a:pt x="64" y="120"/>
                  <a:pt x="64" y="120"/>
                </a:cubicBezTo>
                <a:lnTo>
                  <a:pt x="64" y="136"/>
                </a:lnTo>
                <a:close/>
                <a:moveTo>
                  <a:pt x="16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96"/>
                  <a:pt x="32" y="96"/>
                  <a:pt x="32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12"/>
                </a:lnTo>
                <a:close/>
                <a:moveTo>
                  <a:pt x="16" y="160"/>
                </a:moveTo>
                <a:cubicBezTo>
                  <a:pt x="32" y="160"/>
                  <a:pt x="32" y="160"/>
                  <a:pt x="32" y="160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16" y="144"/>
                  <a:pt x="16" y="144"/>
                  <a:pt x="16" y="144"/>
                </a:cubicBezTo>
                <a:lnTo>
                  <a:pt x="16" y="160"/>
                </a:lnTo>
                <a:close/>
                <a:moveTo>
                  <a:pt x="16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72"/>
                  <a:pt x="32" y="72"/>
                  <a:pt x="32" y="72"/>
                </a:cubicBezTo>
                <a:cubicBezTo>
                  <a:pt x="16" y="72"/>
                  <a:pt x="16" y="72"/>
                  <a:pt x="16" y="72"/>
                </a:cubicBezTo>
                <a:lnTo>
                  <a:pt x="16" y="88"/>
                </a:lnTo>
                <a:close/>
                <a:moveTo>
                  <a:pt x="16" y="136"/>
                </a:move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16" y="120"/>
                  <a:pt x="16" y="120"/>
                  <a:pt x="16" y="120"/>
                </a:cubicBezTo>
                <a:lnTo>
                  <a:pt x="16" y="136"/>
                </a:lnTo>
                <a:close/>
                <a:moveTo>
                  <a:pt x="112" y="160"/>
                </a:moveTo>
                <a:cubicBezTo>
                  <a:pt x="128" y="160"/>
                  <a:pt x="128" y="160"/>
                  <a:pt x="128" y="160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12" y="96"/>
                  <a:pt x="112" y="96"/>
                  <a:pt x="112" y="96"/>
                </a:cubicBezTo>
                <a:lnTo>
                  <a:pt x="112" y="160"/>
                </a:lnTo>
                <a:close/>
                <a:moveTo>
                  <a:pt x="64" y="112"/>
                </a:moveTo>
                <a:cubicBezTo>
                  <a:pt x="80" y="112"/>
                  <a:pt x="80" y="112"/>
                  <a:pt x="80" y="112"/>
                </a:cubicBezTo>
                <a:cubicBezTo>
                  <a:pt x="80" y="96"/>
                  <a:pt x="80" y="96"/>
                  <a:pt x="80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112"/>
                </a:lnTo>
                <a:close/>
                <a:moveTo>
                  <a:pt x="16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64"/>
                </a:lnTo>
                <a:close/>
                <a:moveTo>
                  <a:pt x="24" y="24"/>
                </a:moveTo>
                <a:cubicBezTo>
                  <a:pt x="120" y="24"/>
                  <a:pt x="120" y="24"/>
                  <a:pt x="120" y="2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24"/>
                </a:lnTo>
                <a:close/>
                <a:moveTo>
                  <a:pt x="88" y="88"/>
                </a:moveTo>
                <a:cubicBezTo>
                  <a:pt x="104" y="88"/>
                  <a:pt x="104" y="88"/>
                  <a:pt x="104" y="8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88" y="72"/>
                  <a:pt x="88" y="72"/>
                  <a:pt x="88" y="72"/>
                </a:cubicBezTo>
                <a:lnTo>
                  <a:pt x="88" y="88"/>
                </a:lnTo>
                <a:close/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  <a:moveTo>
                  <a:pt x="112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12" y="72"/>
                  <a:pt x="112" y="72"/>
                  <a:pt x="112" y="72"/>
                </a:cubicBezTo>
                <a:lnTo>
                  <a:pt x="112" y="88"/>
                </a:lnTo>
                <a:close/>
                <a:moveTo>
                  <a:pt x="88" y="112"/>
                </a:moveTo>
                <a:cubicBezTo>
                  <a:pt x="104" y="112"/>
                  <a:pt x="104" y="112"/>
                  <a:pt x="104" y="112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88" y="96"/>
                  <a:pt x="88" y="96"/>
                  <a:pt x="88" y="96"/>
                </a:cubicBezTo>
                <a:lnTo>
                  <a:pt x="88" y="112"/>
                </a:lnTo>
                <a:close/>
                <a:moveTo>
                  <a:pt x="88" y="160"/>
                </a:moveTo>
                <a:cubicBezTo>
                  <a:pt x="104" y="160"/>
                  <a:pt x="104" y="160"/>
                  <a:pt x="104" y="160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88" y="144"/>
                  <a:pt x="88" y="144"/>
                  <a:pt x="88" y="144"/>
                </a:cubicBezTo>
                <a:lnTo>
                  <a:pt x="88" y="160"/>
                </a:lnTo>
                <a:close/>
                <a:moveTo>
                  <a:pt x="64" y="88"/>
                </a:moveTo>
                <a:cubicBezTo>
                  <a:pt x="80" y="88"/>
                  <a:pt x="80" y="88"/>
                  <a:pt x="80" y="88"/>
                </a:cubicBezTo>
                <a:cubicBezTo>
                  <a:pt x="80" y="72"/>
                  <a:pt x="80" y="72"/>
                  <a:pt x="80" y="72"/>
                </a:cubicBezTo>
                <a:cubicBezTo>
                  <a:pt x="64" y="72"/>
                  <a:pt x="64" y="72"/>
                  <a:pt x="64" y="72"/>
                </a:cubicBezTo>
                <a:lnTo>
                  <a:pt x="64" y="88"/>
                </a:lnTo>
                <a:close/>
                <a:moveTo>
                  <a:pt x="88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6894514" y="4827589"/>
            <a:ext cx="447675" cy="447675"/>
          </a:xfrm>
          <a:custGeom>
            <a:avLst/>
            <a:gdLst>
              <a:gd name="T0" fmla="*/ 72 w 176"/>
              <a:gd name="T1" fmla="*/ 72 h 176"/>
              <a:gd name="T2" fmla="*/ 72 w 176"/>
              <a:gd name="T3" fmla="*/ 80 h 176"/>
              <a:gd name="T4" fmla="*/ 88 w 176"/>
              <a:gd name="T5" fmla="*/ 80 h 176"/>
              <a:gd name="T6" fmla="*/ 88 w 176"/>
              <a:gd name="T7" fmla="*/ 72 h 176"/>
              <a:gd name="T8" fmla="*/ 88 w 176"/>
              <a:gd name="T9" fmla="*/ 80 h 176"/>
              <a:gd name="T10" fmla="*/ 160 w 176"/>
              <a:gd name="T11" fmla="*/ 23 h 176"/>
              <a:gd name="T12" fmla="*/ 156 w 176"/>
              <a:gd name="T13" fmla="*/ 0 h 176"/>
              <a:gd name="T14" fmla="*/ 152 w 176"/>
              <a:gd name="T15" fmla="*/ 23 h 176"/>
              <a:gd name="T16" fmla="*/ 136 w 176"/>
              <a:gd name="T17" fmla="*/ 48 h 176"/>
              <a:gd name="T18" fmla="*/ 128 w 176"/>
              <a:gd name="T19" fmla="*/ 32 h 176"/>
              <a:gd name="T20" fmla="*/ 40 w 176"/>
              <a:gd name="T21" fmla="*/ 40 h 176"/>
              <a:gd name="T22" fmla="*/ 16 w 176"/>
              <a:gd name="T23" fmla="*/ 48 h 176"/>
              <a:gd name="T24" fmla="*/ 0 w 176"/>
              <a:gd name="T25" fmla="*/ 160 h 176"/>
              <a:gd name="T26" fmla="*/ 160 w 176"/>
              <a:gd name="T27" fmla="*/ 176 h 176"/>
              <a:gd name="T28" fmla="*/ 176 w 176"/>
              <a:gd name="T29" fmla="*/ 64 h 176"/>
              <a:gd name="T30" fmla="*/ 48 w 176"/>
              <a:gd name="T31" fmla="*/ 40 h 176"/>
              <a:gd name="T32" fmla="*/ 128 w 176"/>
              <a:gd name="T33" fmla="*/ 48 h 176"/>
              <a:gd name="T34" fmla="*/ 48 w 176"/>
              <a:gd name="T35" fmla="*/ 40 h 176"/>
              <a:gd name="T36" fmla="*/ 16 w 176"/>
              <a:gd name="T37" fmla="*/ 168 h 176"/>
              <a:gd name="T38" fmla="*/ 168 w 176"/>
              <a:gd name="T39" fmla="*/ 160 h 176"/>
              <a:gd name="T40" fmla="*/ 168 w 176"/>
              <a:gd name="T41" fmla="*/ 72 h 176"/>
              <a:gd name="T42" fmla="*/ 152 w 176"/>
              <a:gd name="T43" fmla="*/ 76 h 176"/>
              <a:gd name="T44" fmla="*/ 168 w 176"/>
              <a:gd name="T45" fmla="*/ 80 h 176"/>
              <a:gd name="T46" fmla="*/ 152 w 176"/>
              <a:gd name="T47" fmla="*/ 100 h 176"/>
              <a:gd name="T48" fmla="*/ 104 w 176"/>
              <a:gd name="T49" fmla="*/ 104 h 176"/>
              <a:gd name="T50" fmla="*/ 152 w 176"/>
              <a:gd name="T51" fmla="*/ 108 h 176"/>
              <a:gd name="T52" fmla="*/ 168 w 176"/>
              <a:gd name="T53" fmla="*/ 152 h 176"/>
              <a:gd name="T54" fmla="*/ 8 w 176"/>
              <a:gd name="T55" fmla="*/ 108 h 176"/>
              <a:gd name="T56" fmla="*/ 48 w 176"/>
              <a:gd name="T57" fmla="*/ 128 h 176"/>
              <a:gd name="T58" fmla="*/ 48 w 176"/>
              <a:gd name="T59" fmla="*/ 80 h 176"/>
              <a:gd name="T60" fmla="*/ 8 w 176"/>
              <a:gd name="T61" fmla="*/ 100 h 176"/>
              <a:gd name="T62" fmla="*/ 20 w 176"/>
              <a:gd name="T63" fmla="*/ 80 h 176"/>
              <a:gd name="T64" fmla="*/ 20 w 176"/>
              <a:gd name="T65" fmla="*/ 72 h 176"/>
              <a:gd name="T66" fmla="*/ 8 w 176"/>
              <a:gd name="T67" fmla="*/ 64 h 176"/>
              <a:gd name="T68" fmla="*/ 160 w 176"/>
              <a:gd name="T69" fmla="*/ 56 h 176"/>
              <a:gd name="T70" fmla="*/ 168 w 176"/>
              <a:gd name="T71" fmla="*/ 72 h 176"/>
              <a:gd name="T72" fmla="*/ 128 w 176"/>
              <a:gd name="T73" fmla="*/ 120 h 176"/>
              <a:gd name="T74" fmla="*/ 128 w 176"/>
              <a:gd name="T75" fmla="*/ 88 h 176"/>
              <a:gd name="T76" fmla="*/ 32 w 176"/>
              <a:gd name="T77" fmla="*/ 104 h 176"/>
              <a:gd name="T78" fmla="*/ 64 w 176"/>
              <a:gd name="T79" fmla="*/ 104 h 176"/>
              <a:gd name="T80" fmla="*/ 32 w 176"/>
              <a:gd name="T81" fmla="*/ 104 h 176"/>
              <a:gd name="T82" fmla="*/ 100 w 176"/>
              <a:gd name="T83" fmla="*/ 76 h 176"/>
              <a:gd name="T84" fmla="*/ 108 w 176"/>
              <a:gd name="T85" fmla="*/ 76 h 176"/>
              <a:gd name="T86" fmla="*/ 96 w 176"/>
              <a:gd name="T87" fmla="*/ 144 h 176"/>
              <a:gd name="T88" fmla="*/ 112 w 176"/>
              <a:gd name="T89" fmla="*/ 136 h 176"/>
              <a:gd name="T90" fmla="*/ 96 w 176"/>
              <a:gd name="T91" fmla="*/ 144 h 176"/>
              <a:gd name="T92" fmla="*/ 80 w 176"/>
              <a:gd name="T93" fmla="*/ 144 h 176"/>
              <a:gd name="T94" fmla="*/ 64 w 176"/>
              <a:gd name="T95" fmla="*/ 136 h 176"/>
              <a:gd name="T96" fmla="*/ 96 w 176"/>
              <a:gd name="T97" fmla="*/ 96 h 176"/>
              <a:gd name="T98" fmla="*/ 80 w 176"/>
              <a:gd name="T99" fmla="*/ 112 h 176"/>
              <a:gd name="T100" fmla="*/ 96 w 176"/>
              <a:gd name="T101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76" y="76"/>
                </a:moveTo>
                <a:cubicBezTo>
                  <a:pt x="76" y="74"/>
                  <a:pt x="74" y="72"/>
                  <a:pt x="72" y="72"/>
                </a:cubicBezTo>
                <a:cubicBezTo>
                  <a:pt x="70" y="72"/>
                  <a:pt x="68" y="74"/>
                  <a:pt x="68" y="76"/>
                </a:cubicBezTo>
                <a:cubicBezTo>
                  <a:pt x="68" y="78"/>
                  <a:pt x="70" y="80"/>
                  <a:pt x="72" y="80"/>
                </a:cubicBezTo>
                <a:cubicBezTo>
                  <a:pt x="74" y="80"/>
                  <a:pt x="76" y="78"/>
                  <a:pt x="76" y="76"/>
                </a:cubicBezTo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74"/>
                  <a:pt x="90" y="72"/>
                  <a:pt x="88" y="72"/>
                </a:cubicBezTo>
                <a:cubicBezTo>
                  <a:pt x="86" y="72"/>
                  <a:pt x="84" y="74"/>
                  <a:pt x="84" y="76"/>
                </a:cubicBezTo>
                <a:cubicBezTo>
                  <a:pt x="84" y="78"/>
                  <a:pt x="86" y="80"/>
                  <a:pt x="88" y="80"/>
                </a:cubicBezTo>
                <a:moveTo>
                  <a:pt x="160" y="48"/>
                </a:moveTo>
                <a:cubicBezTo>
                  <a:pt x="160" y="23"/>
                  <a:pt x="160" y="23"/>
                  <a:pt x="160" y="23"/>
                </a:cubicBezTo>
                <a:cubicBezTo>
                  <a:pt x="165" y="22"/>
                  <a:pt x="168" y="17"/>
                  <a:pt x="168" y="12"/>
                </a:cubicBezTo>
                <a:cubicBezTo>
                  <a:pt x="168" y="5"/>
                  <a:pt x="163" y="0"/>
                  <a:pt x="156" y="0"/>
                </a:cubicBezTo>
                <a:cubicBezTo>
                  <a:pt x="149" y="0"/>
                  <a:pt x="144" y="5"/>
                  <a:pt x="144" y="12"/>
                </a:cubicBezTo>
                <a:cubicBezTo>
                  <a:pt x="144" y="17"/>
                  <a:pt x="147" y="22"/>
                  <a:pt x="152" y="23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6"/>
                  <a:pt x="132" y="32"/>
                  <a:pt x="12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4" y="32"/>
                  <a:pt x="40" y="36"/>
                  <a:pt x="40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7" y="48"/>
                  <a:pt x="0" y="55"/>
                  <a:pt x="0" y="64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moveTo>
                  <a:pt x="48" y="40"/>
                </a:moveTo>
                <a:cubicBezTo>
                  <a:pt x="128" y="40"/>
                  <a:pt x="128" y="40"/>
                  <a:pt x="128" y="4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48" y="48"/>
                  <a:pt x="48" y="48"/>
                  <a:pt x="48" y="48"/>
                </a:cubicBezTo>
                <a:lnTo>
                  <a:pt x="48" y="40"/>
                </a:lnTo>
                <a:close/>
                <a:moveTo>
                  <a:pt x="160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68" y="164"/>
                  <a:pt x="164" y="168"/>
                  <a:pt x="160" y="168"/>
                </a:cubicBezTo>
                <a:moveTo>
                  <a:pt x="168" y="72"/>
                </a:moveTo>
                <a:cubicBezTo>
                  <a:pt x="156" y="72"/>
                  <a:pt x="156" y="72"/>
                  <a:pt x="156" y="72"/>
                </a:cubicBezTo>
                <a:cubicBezTo>
                  <a:pt x="154" y="72"/>
                  <a:pt x="152" y="74"/>
                  <a:pt x="152" y="76"/>
                </a:cubicBezTo>
                <a:cubicBezTo>
                  <a:pt x="152" y="78"/>
                  <a:pt x="154" y="80"/>
                  <a:pt x="156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100"/>
                  <a:pt x="168" y="100"/>
                  <a:pt x="16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0" y="89"/>
                  <a:pt x="140" y="80"/>
                  <a:pt x="128" y="80"/>
                </a:cubicBezTo>
                <a:cubicBezTo>
                  <a:pt x="115" y="80"/>
                  <a:pt x="104" y="91"/>
                  <a:pt x="104" y="104"/>
                </a:cubicBezTo>
                <a:cubicBezTo>
                  <a:pt x="104" y="117"/>
                  <a:pt x="115" y="128"/>
                  <a:pt x="128" y="128"/>
                </a:cubicBezTo>
                <a:cubicBezTo>
                  <a:pt x="140" y="128"/>
                  <a:pt x="150" y="119"/>
                  <a:pt x="152" y="108"/>
                </a:cubicBezTo>
                <a:cubicBezTo>
                  <a:pt x="168" y="108"/>
                  <a:pt x="168" y="108"/>
                  <a:pt x="168" y="108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08"/>
                  <a:pt x="8" y="108"/>
                  <a:pt x="8" y="10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6" y="119"/>
                  <a:pt x="36" y="128"/>
                  <a:pt x="48" y="128"/>
                </a:cubicBezTo>
                <a:cubicBezTo>
                  <a:pt x="61" y="128"/>
                  <a:pt x="72" y="117"/>
                  <a:pt x="72" y="104"/>
                </a:cubicBezTo>
                <a:cubicBezTo>
                  <a:pt x="72" y="91"/>
                  <a:pt x="61" y="80"/>
                  <a:pt x="48" y="80"/>
                </a:cubicBezTo>
                <a:cubicBezTo>
                  <a:pt x="36" y="80"/>
                  <a:pt x="26" y="89"/>
                  <a:pt x="24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8" y="80"/>
                  <a:pt x="8" y="80"/>
                  <a:pt x="8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2" y="56"/>
                  <a:pt x="1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72"/>
                </a:lnTo>
                <a:close/>
                <a:moveTo>
                  <a:pt x="144" y="104"/>
                </a:moveTo>
                <a:cubicBezTo>
                  <a:pt x="144" y="113"/>
                  <a:pt x="137" y="120"/>
                  <a:pt x="128" y="120"/>
                </a:cubicBezTo>
                <a:cubicBezTo>
                  <a:pt x="119" y="120"/>
                  <a:pt x="112" y="113"/>
                  <a:pt x="112" y="104"/>
                </a:cubicBezTo>
                <a:cubicBezTo>
                  <a:pt x="112" y="95"/>
                  <a:pt x="119" y="88"/>
                  <a:pt x="128" y="88"/>
                </a:cubicBezTo>
                <a:cubicBezTo>
                  <a:pt x="137" y="88"/>
                  <a:pt x="144" y="95"/>
                  <a:pt x="144" y="104"/>
                </a:cubicBezTo>
                <a:moveTo>
                  <a:pt x="32" y="104"/>
                </a:moveTo>
                <a:cubicBezTo>
                  <a:pt x="32" y="95"/>
                  <a:pt x="39" y="88"/>
                  <a:pt x="48" y="88"/>
                </a:cubicBezTo>
                <a:cubicBezTo>
                  <a:pt x="57" y="88"/>
                  <a:pt x="64" y="95"/>
                  <a:pt x="64" y="104"/>
                </a:cubicBezTo>
                <a:cubicBezTo>
                  <a:pt x="64" y="113"/>
                  <a:pt x="57" y="120"/>
                  <a:pt x="48" y="120"/>
                </a:cubicBezTo>
                <a:cubicBezTo>
                  <a:pt x="39" y="120"/>
                  <a:pt x="32" y="113"/>
                  <a:pt x="32" y="104"/>
                </a:cubicBezTo>
                <a:moveTo>
                  <a:pt x="104" y="72"/>
                </a:moveTo>
                <a:cubicBezTo>
                  <a:pt x="102" y="72"/>
                  <a:pt x="100" y="74"/>
                  <a:pt x="100" y="76"/>
                </a:cubicBezTo>
                <a:cubicBezTo>
                  <a:pt x="100" y="78"/>
                  <a:pt x="102" y="80"/>
                  <a:pt x="104" y="80"/>
                </a:cubicBezTo>
                <a:cubicBezTo>
                  <a:pt x="106" y="80"/>
                  <a:pt x="108" y="78"/>
                  <a:pt x="108" y="76"/>
                </a:cubicBezTo>
                <a:cubicBezTo>
                  <a:pt x="108" y="74"/>
                  <a:pt x="106" y="72"/>
                  <a:pt x="104" y="72"/>
                </a:cubicBezTo>
                <a:moveTo>
                  <a:pt x="96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96" y="136"/>
                  <a:pt x="96" y="136"/>
                  <a:pt x="96" y="136"/>
                </a:cubicBezTo>
                <a:lnTo>
                  <a:pt x="96" y="144"/>
                </a:lnTo>
                <a:close/>
                <a:moveTo>
                  <a:pt x="64" y="144"/>
                </a:moveTo>
                <a:cubicBezTo>
                  <a:pt x="80" y="144"/>
                  <a:pt x="80" y="144"/>
                  <a:pt x="80" y="144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64" y="136"/>
                  <a:pt x="64" y="136"/>
                  <a:pt x="64" y="136"/>
                </a:cubicBezTo>
                <a:lnTo>
                  <a:pt x="64" y="144"/>
                </a:lnTo>
                <a:close/>
                <a:moveTo>
                  <a:pt x="96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lnTo>
                  <a:pt x="96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7748589" y="4827589"/>
            <a:ext cx="446087" cy="447675"/>
          </a:xfrm>
          <a:custGeom>
            <a:avLst/>
            <a:gdLst>
              <a:gd name="T0" fmla="*/ 26 w 176"/>
              <a:gd name="T1" fmla="*/ 96 h 176"/>
              <a:gd name="T2" fmla="*/ 112 w 176"/>
              <a:gd name="T3" fmla="*/ 104 h 176"/>
              <a:gd name="T4" fmla="*/ 102 w 176"/>
              <a:gd name="T5" fmla="*/ 80 h 176"/>
              <a:gd name="T6" fmla="*/ 29 w 176"/>
              <a:gd name="T7" fmla="*/ 88 h 176"/>
              <a:gd name="T8" fmla="*/ 102 w 176"/>
              <a:gd name="T9" fmla="*/ 80 h 176"/>
              <a:gd name="T10" fmla="*/ 93 w 176"/>
              <a:gd name="T11" fmla="*/ 144 h 176"/>
              <a:gd name="T12" fmla="*/ 68 w 176"/>
              <a:gd name="T13" fmla="*/ 152 h 176"/>
              <a:gd name="T14" fmla="*/ 43 w 176"/>
              <a:gd name="T15" fmla="*/ 72 h 176"/>
              <a:gd name="T16" fmla="*/ 68 w 176"/>
              <a:gd name="T17" fmla="*/ 64 h 176"/>
              <a:gd name="T18" fmla="*/ 102 w 176"/>
              <a:gd name="T19" fmla="*/ 136 h 176"/>
              <a:gd name="T20" fmla="*/ 29 w 176"/>
              <a:gd name="T21" fmla="*/ 128 h 176"/>
              <a:gd name="T22" fmla="*/ 152 w 176"/>
              <a:gd name="T23" fmla="*/ 128 h 176"/>
              <a:gd name="T24" fmla="*/ 152 w 176"/>
              <a:gd name="T25" fmla="*/ 136 h 176"/>
              <a:gd name="T26" fmla="*/ 152 w 176"/>
              <a:gd name="T27" fmla="*/ 128 h 176"/>
              <a:gd name="T28" fmla="*/ 40 w 176"/>
              <a:gd name="T29" fmla="*/ 40 h 176"/>
              <a:gd name="T30" fmla="*/ 48 w 176"/>
              <a:gd name="T31" fmla="*/ 12 h 176"/>
              <a:gd name="T32" fmla="*/ 24 w 176"/>
              <a:gd name="T33" fmla="*/ 12 h 176"/>
              <a:gd name="T34" fmla="*/ 32 w 176"/>
              <a:gd name="T35" fmla="*/ 40 h 176"/>
              <a:gd name="T36" fmla="*/ 0 w 176"/>
              <a:gd name="T37" fmla="*/ 56 h 176"/>
              <a:gd name="T38" fmla="*/ 16 w 176"/>
              <a:gd name="T39" fmla="*/ 176 h 176"/>
              <a:gd name="T40" fmla="*/ 176 w 176"/>
              <a:gd name="T41" fmla="*/ 160 h 176"/>
              <a:gd name="T42" fmla="*/ 160 w 176"/>
              <a:gd name="T43" fmla="*/ 40 h 176"/>
              <a:gd name="T44" fmla="*/ 16 w 176"/>
              <a:gd name="T45" fmla="*/ 168 h 176"/>
              <a:gd name="T46" fmla="*/ 8 w 176"/>
              <a:gd name="T47" fmla="*/ 56 h 176"/>
              <a:gd name="T48" fmla="*/ 128 w 176"/>
              <a:gd name="T49" fmla="*/ 48 h 176"/>
              <a:gd name="T50" fmla="*/ 168 w 176"/>
              <a:gd name="T51" fmla="*/ 160 h 176"/>
              <a:gd name="T52" fmla="*/ 136 w 176"/>
              <a:gd name="T53" fmla="*/ 168 h 176"/>
              <a:gd name="T54" fmla="*/ 160 w 176"/>
              <a:gd name="T55" fmla="*/ 48 h 176"/>
              <a:gd name="T56" fmla="*/ 168 w 176"/>
              <a:gd name="T57" fmla="*/ 160 h 176"/>
              <a:gd name="T58" fmla="*/ 144 w 176"/>
              <a:gd name="T59" fmla="*/ 80 h 176"/>
              <a:gd name="T60" fmla="*/ 160 w 176"/>
              <a:gd name="T61" fmla="*/ 80 h 176"/>
              <a:gd name="T62" fmla="*/ 152 w 176"/>
              <a:gd name="T63" fmla="*/ 104 h 176"/>
              <a:gd name="T64" fmla="*/ 152 w 176"/>
              <a:gd name="T65" fmla="*/ 112 h 176"/>
              <a:gd name="T66" fmla="*/ 152 w 176"/>
              <a:gd name="T67" fmla="*/ 104 h 176"/>
              <a:gd name="T68" fmla="*/ 112 w 176"/>
              <a:gd name="T69" fmla="*/ 112 h 176"/>
              <a:gd name="T70" fmla="*/ 26 w 176"/>
              <a:gd name="T71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10" y="96"/>
                </a:moveTo>
                <a:cubicBezTo>
                  <a:pt x="26" y="96"/>
                  <a:pt x="26" y="96"/>
                  <a:pt x="26" y="96"/>
                </a:cubicBezTo>
                <a:cubicBezTo>
                  <a:pt x="25" y="99"/>
                  <a:pt x="24" y="101"/>
                  <a:pt x="24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1"/>
                  <a:pt x="111" y="99"/>
                  <a:pt x="110" y="96"/>
                </a:cubicBezTo>
                <a:moveTo>
                  <a:pt x="102" y="80"/>
                </a:moveTo>
                <a:cubicBezTo>
                  <a:pt x="34" y="80"/>
                  <a:pt x="34" y="80"/>
                  <a:pt x="34" y="80"/>
                </a:cubicBezTo>
                <a:cubicBezTo>
                  <a:pt x="32" y="82"/>
                  <a:pt x="30" y="85"/>
                  <a:pt x="29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6" y="85"/>
                  <a:pt x="104" y="82"/>
                  <a:pt x="102" y="80"/>
                </a:cubicBezTo>
                <a:moveTo>
                  <a:pt x="68" y="152"/>
                </a:moveTo>
                <a:cubicBezTo>
                  <a:pt x="77" y="152"/>
                  <a:pt x="86" y="149"/>
                  <a:pt x="93" y="144"/>
                </a:cubicBezTo>
                <a:cubicBezTo>
                  <a:pt x="43" y="144"/>
                  <a:pt x="43" y="144"/>
                  <a:pt x="43" y="144"/>
                </a:cubicBezTo>
                <a:cubicBezTo>
                  <a:pt x="50" y="149"/>
                  <a:pt x="59" y="152"/>
                  <a:pt x="68" y="152"/>
                </a:cubicBezTo>
                <a:moveTo>
                  <a:pt x="68" y="64"/>
                </a:moveTo>
                <a:cubicBezTo>
                  <a:pt x="59" y="64"/>
                  <a:pt x="50" y="67"/>
                  <a:pt x="43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86" y="67"/>
                  <a:pt x="77" y="64"/>
                  <a:pt x="68" y="64"/>
                </a:cubicBezTo>
                <a:moveTo>
                  <a:pt x="34" y="136"/>
                </a:moveTo>
                <a:cubicBezTo>
                  <a:pt x="102" y="136"/>
                  <a:pt x="102" y="136"/>
                  <a:pt x="102" y="136"/>
                </a:cubicBezTo>
                <a:cubicBezTo>
                  <a:pt x="104" y="134"/>
                  <a:pt x="106" y="131"/>
                  <a:pt x="107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30" y="131"/>
                  <a:pt x="32" y="134"/>
                  <a:pt x="34" y="136"/>
                </a:cubicBezTo>
                <a:moveTo>
                  <a:pt x="152" y="128"/>
                </a:moveTo>
                <a:cubicBezTo>
                  <a:pt x="150" y="128"/>
                  <a:pt x="148" y="130"/>
                  <a:pt x="148" y="132"/>
                </a:cubicBezTo>
                <a:cubicBezTo>
                  <a:pt x="148" y="134"/>
                  <a:pt x="150" y="136"/>
                  <a:pt x="152" y="136"/>
                </a:cubicBezTo>
                <a:cubicBezTo>
                  <a:pt x="154" y="136"/>
                  <a:pt x="156" y="134"/>
                  <a:pt x="156" y="132"/>
                </a:cubicBezTo>
                <a:cubicBezTo>
                  <a:pt x="156" y="130"/>
                  <a:pt x="154" y="128"/>
                  <a:pt x="152" y="128"/>
                </a:cubicBezTo>
                <a:moveTo>
                  <a:pt x="16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0" y="23"/>
                  <a:pt x="40" y="23"/>
                  <a:pt x="40" y="23"/>
                </a:cubicBezTo>
                <a:cubicBezTo>
                  <a:pt x="45" y="22"/>
                  <a:pt x="48" y="17"/>
                  <a:pt x="48" y="12"/>
                </a:cubicBezTo>
                <a:cubicBezTo>
                  <a:pt x="48" y="5"/>
                  <a:pt x="43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7"/>
                  <a:pt x="27" y="22"/>
                  <a:pt x="32" y="23"/>
                </a:cubicBezTo>
                <a:cubicBezTo>
                  <a:pt x="32" y="40"/>
                  <a:pt x="32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47"/>
                  <a:pt x="169" y="40"/>
                  <a:pt x="160" y="40"/>
                </a:cubicBezTo>
                <a:moveTo>
                  <a:pt x="128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128" y="48"/>
                  <a:pt x="128" y="48"/>
                  <a:pt x="128" y="48"/>
                </a:cubicBezTo>
                <a:lnTo>
                  <a:pt x="128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4" y="48"/>
                  <a:pt x="168" y="52"/>
                  <a:pt x="168" y="56"/>
                </a:cubicBezTo>
                <a:lnTo>
                  <a:pt x="168" y="160"/>
                </a:lnTo>
                <a:close/>
                <a:moveTo>
                  <a:pt x="152" y="72"/>
                </a:moveTo>
                <a:cubicBezTo>
                  <a:pt x="148" y="72"/>
                  <a:pt x="144" y="76"/>
                  <a:pt x="144" y="80"/>
                </a:cubicBezTo>
                <a:cubicBezTo>
                  <a:pt x="144" y="84"/>
                  <a:pt x="148" y="88"/>
                  <a:pt x="152" y="88"/>
                </a:cubicBezTo>
                <a:cubicBezTo>
                  <a:pt x="156" y="88"/>
                  <a:pt x="160" y="84"/>
                  <a:pt x="160" y="80"/>
                </a:cubicBezTo>
                <a:cubicBezTo>
                  <a:pt x="160" y="76"/>
                  <a:pt x="156" y="72"/>
                  <a:pt x="152" y="72"/>
                </a:cubicBezTo>
                <a:moveTo>
                  <a:pt x="152" y="104"/>
                </a:moveTo>
                <a:cubicBezTo>
                  <a:pt x="150" y="104"/>
                  <a:pt x="148" y="106"/>
                  <a:pt x="148" y="108"/>
                </a:cubicBezTo>
                <a:cubicBezTo>
                  <a:pt x="148" y="110"/>
                  <a:pt x="150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6"/>
                  <a:pt x="154" y="104"/>
                  <a:pt x="152" y="104"/>
                </a:cubicBezTo>
                <a:moveTo>
                  <a:pt x="110" y="120"/>
                </a:moveTo>
                <a:cubicBezTo>
                  <a:pt x="111" y="117"/>
                  <a:pt x="112" y="115"/>
                  <a:pt x="112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15"/>
                  <a:pt x="25" y="117"/>
                  <a:pt x="26" y="120"/>
                </a:cubicBezTo>
                <a:lnTo>
                  <a:pt x="110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8602664" y="4827589"/>
            <a:ext cx="446087" cy="447675"/>
          </a:xfrm>
          <a:custGeom>
            <a:avLst/>
            <a:gdLst>
              <a:gd name="T0" fmla="*/ 16 w 176"/>
              <a:gd name="T1" fmla="*/ 0 h 176"/>
              <a:gd name="T2" fmla="*/ 0 w 176"/>
              <a:gd name="T3" fmla="*/ 160 h 176"/>
              <a:gd name="T4" fmla="*/ 160 w 176"/>
              <a:gd name="T5" fmla="*/ 176 h 176"/>
              <a:gd name="T6" fmla="*/ 176 w 176"/>
              <a:gd name="T7" fmla="*/ 16 h 176"/>
              <a:gd name="T8" fmla="*/ 168 w 176"/>
              <a:gd name="T9" fmla="*/ 160 h 176"/>
              <a:gd name="T10" fmla="*/ 16 w 176"/>
              <a:gd name="T11" fmla="*/ 168 h 176"/>
              <a:gd name="T12" fmla="*/ 8 w 176"/>
              <a:gd name="T13" fmla="*/ 112 h 176"/>
              <a:gd name="T14" fmla="*/ 72 w 176"/>
              <a:gd name="T15" fmla="*/ 152 h 176"/>
              <a:gd name="T16" fmla="*/ 144 w 176"/>
              <a:gd name="T17" fmla="*/ 144 h 176"/>
              <a:gd name="T18" fmla="*/ 168 w 176"/>
              <a:gd name="T19" fmla="*/ 112 h 176"/>
              <a:gd name="T20" fmla="*/ 120 w 176"/>
              <a:gd name="T21" fmla="*/ 48 h 176"/>
              <a:gd name="T22" fmla="*/ 113 w 176"/>
              <a:gd name="T23" fmla="*/ 60 h 176"/>
              <a:gd name="T24" fmla="*/ 72 w 176"/>
              <a:gd name="T25" fmla="*/ 56 h 176"/>
              <a:gd name="T26" fmla="*/ 40 w 176"/>
              <a:gd name="T27" fmla="*/ 40 h 176"/>
              <a:gd name="T28" fmla="*/ 136 w 176"/>
              <a:gd name="T29" fmla="*/ 136 h 176"/>
              <a:gd name="T30" fmla="*/ 120 w 176"/>
              <a:gd name="T31" fmla="*/ 104 h 176"/>
              <a:gd name="T32" fmla="*/ 120 w 176"/>
              <a:gd name="T33" fmla="*/ 64 h 176"/>
              <a:gd name="T34" fmla="*/ 120 w 176"/>
              <a:gd name="T35" fmla="*/ 48 h 176"/>
              <a:gd name="T36" fmla="*/ 102 w 176"/>
              <a:gd name="T37" fmla="*/ 77 h 176"/>
              <a:gd name="T38" fmla="*/ 84 w 176"/>
              <a:gd name="T39" fmla="*/ 104 h 176"/>
              <a:gd name="T40" fmla="*/ 60 w 176"/>
              <a:gd name="T41" fmla="*/ 104 h 176"/>
              <a:gd name="T42" fmla="*/ 77 w 176"/>
              <a:gd name="T43" fmla="*/ 115 h 176"/>
              <a:gd name="T44" fmla="*/ 70 w 176"/>
              <a:gd name="T45" fmla="*/ 120 h 176"/>
              <a:gd name="T46" fmla="*/ 69 w 176"/>
              <a:gd name="T47" fmla="*/ 139 h 176"/>
              <a:gd name="T48" fmla="*/ 82 w 176"/>
              <a:gd name="T49" fmla="*/ 138 h 176"/>
              <a:gd name="T50" fmla="*/ 82 w 176"/>
              <a:gd name="T51" fmla="*/ 128 h 176"/>
              <a:gd name="T52" fmla="*/ 79 w 176"/>
              <a:gd name="T53" fmla="*/ 126 h 176"/>
              <a:gd name="T54" fmla="*/ 112 w 176"/>
              <a:gd name="T55" fmla="*/ 104 h 176"/>
              <a:gd name="T56" fmla="*/ 32 w 176"/>
              <a:gd name="T57" fmla="*/ 104 h 176"/>
              <a:gd name="T58" fmla="*/ 76 w 176"/>
              <a:gd name="T59" fmla="*/ 104 h 176"/>
              <a:gd name="T60" fmla="*/ 68 w 176"/>
              <a:gd name="T61" fmla="*/ 104 h 176"/>
              <a:gd name="T62" fmla="*/ 76 w 176"/>
              <a:gd name="T63" fmla="*/ 104 h 176"/>
              <a:gd name="T64" fmla="*/ 144 w 176"/>
              <a:gd name="T65" fmla="*/ 104 h 176"/>
              <a:gd name="T66" fmla="*/ 32 w 176"/>
              <a:gd name="T67" fmla="*/ 32 h 176"/>
              <a:gd name="T68" fmla="*/ 24 w 176"/>
              <a:gd name="T69" fmla="*/ 104 h 176"/>
              <a:gd name="T70" fmla="*/ 8 w 176"/>
              <a:gd name="T71" fmla="*/ 16 h 176"/>
              <a:gd name="T72" fmla="*/ 160 w 176"/>
              <a:gd name="T73" fmla="*/ 8 h 176"/>
              <a:gd name="T74" fmla="*/ 168 w 176"/>
              <a:gd name="T75" fmla="*/ 104 h 176"/>
              <a:gd name="T76" fmla="*/ 124 w 176"/>
              <a:gd name="T77" fmla="*/ 128 h 176"/>
              <a:gd name="T78" fmla="*/ 124 w 176"/>
              <a:gd name="T7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12"/>
                  <a:pt x="8" y="112"/>
                  <a:pt x="8" y="112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29" y="135"/>
                  <a:pt x="48" y="152"/>
                  <a:pt x="72" y="152"/>
                </a:cubicBezTo>
                <a:cubicBezTo>
                  <a:pt x="82" y="152"/>
                  <a:pt x="91" y="149"/>
                  <a:pt x="99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68" y="112"/>
                  <a:pt x="168" y="112"/>
                  <a:pt x="168" y="112"/>
                </a:cubicBezTo>
                <a:lnTo>
                  <a:pt x="168" y="160"/>
                </a:lnTo>
                <a:close/>
                <a:moveTo>
                  <a:pt x="120" y="48"/>
                </a:moveTo>
                <a:cubicBezTo>
                  <a:pt x="116" y="48"/>
                  <a:pt x="112" y="52"/>
                  <a:pt x="112" y="56"/>
                </a:cubicBezTo>
                <a:cubicBezTo>
                  <a:pt x="112" y="58"/>
                  <a:pt x="112" y="59"/>
                  <a:pt x="113" y="60"/>
                </a:cubicBezTo>
                <a:cubicBezTo>
                  <a:pt x="106" y="71"/>
                  <a:pt x="106" y="71"/>
                  <a:pt x="106" y="71"/>
                </a:cubicBezTo>
                <a:cubicBezTo>
                  <a:pt x="98" y="62"/>
                  <a:pt x="85" y="56"/>
                  <a:pt x="72" y="56"/>
                </a:cubicBezTo>
                <a:cubicBezTo>
                  <a:pt x="60" y="56"/>
                  <a:pt x="48" y="61"/>
                  <a:pt x="40" y="68"/>
                </a:cubicBezTo>
                <a:cubicBezTo>
                  <a:pt x="40" y="40"/>
                  <a:pt x="40" y="40"/>
                  <a:pt x="40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15" y="128"/>
                  <a:pt x="120" y="116"/>
                  <a:pt x="120" y="104"/>
                </a:cubicBezTo>
                <a:cubicBezTo>
                  <a:pt x="120" y="94"/>
                  <a:pt x="117" y="85"/>
                  <a:pt x="112" y="77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5" y="64"/>
                  <a:pt x="128" y="60"/>
                  <a:pt x="128" y="56"/>
                </a:cubicBezTo>
                <a:cubicBezTo>
                  <a:pt x="128" y="52"/>
                  <a:pt x="124" y="48"/>
                  <a:pt x="120" y="48"/>
                </a:cubicBezTo>
                <a:moveTo>
                  <a:pt x="72" y="64"/>
                </a:moveTo>
                <a:cubicBezTo>
                  <a:pt x="84" y="64"/>
                  <a:pt x="95" y="69"/>
                  <a:pt x="102" y="77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4" y="97"/>
                  <a:pt x="79" y="92"/>
                  <a:pt x="72" y="92"/>
                </a:cubicBezTo>
                <a:cubicBezTo>
                  <a:pt x="65" y="92"/>
                  <a:pt x="60" y="97"/>
                  <a:pt x="60" y="104"/>
                </a:cubicBezTo>
                <a:cubicBezTo>
                  <a:pt x="60" y="111"/>
                  <a:pt x="65" y="116"/>
                  <a:pt x="72" y="116"/>
                </a:cubicBezTo>
                <a:cubicBezTo>
                  <a:pt x="74" y="116"/>
                  <a:pt x="76" y="116"/>
                  <a:pt x="77" y="115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9" y="139"/>
                  <a:pt x="69" y="139"/>
                  <a:pt x="69" y="13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10" y="90"/>
                  <a:pt x="112" y="97"/>
                  <a:pt x="112" y="104"/>
                </a:cubicBezTo>
                <a:cubicBezTo>
                  <a:pt x="112" y="126"/>
                  <a:pt x="94" y="144"/>
                  <a:pt x="72" y="144"/>
                </a:cubicBezTo>
                <a:cubicBezTo>
                  <a:pt x="50" y="144"/>
                  <a:pt x="32" y="126"/>
                  <a:pt x="32" y="104"/>
                </a:cubicBezTo>
                <a:cubicBezTo>
                  <a:pt x="32" y="82"/>
                  <a:pt x="50" y="64"/>
                  <a:pt x="72" y="64"/>
                </a:cubicBezTo>
                <a:moveTo>
                  <a:pt x="76" y="104"/>
                </a:moveTo>
                <a:cubicBezTo>
                  <a:pt x="76" y="106"/>
                  <a:pt x="74" y="108"/>
                  <a:pt x="72" y="108"/>
                </a:cubicBezTo>
                <a:cubicBezTo>
                  <a:pt x="70" y="108"/>
                  <a:pt x="68" y="106"/>
                  <a:pt x="68" y="104"/>
                </a:cubicBezTo>
                <a:cubicBezTo>
                  <a:pt x="68" y="102"/>
                  <a:pt x="70" y="100"/>
                  <a:pt x="72" y="100"/>
                </a:cubicBezTo>
                <a:cubicBezTo>
                  <a:pt x="74" y="100"/>
                  <a:pt x="76" y="102"/>
                  <a:pt x="76" y="104"/>
                </a:cubicBezTo>
                <a:moveTo>
                  <a:pt x="168" y="104"/>
                </a:moveTo>
                <a:cubicBezTo>
                  <a:pt x="144" y="104"/>
                  <a:pt x="144" y="104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77"/>
                  <a:pt x="32" y="77"/>
                  <a:pt x="32" y="77"/>
                </a:cubicBezTo>
                <a:cubicBezTo>
                  <a:pt x="27" y="85"/>
                  <a:pt x="24" y="94"/>
                  <a:pt x="2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04"/>
                </a:lnTo>
                <a:close/>
                <a:moveTo>
                  <a:pt x="120" y="124"/>
                </a:move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122"/>
                  <a:pt x="126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9455151" y="4827589"/>
            <a:ext cx="447675" cy="447675"/>
          </a:xfrm>
          <a:custGeom>
            <a:avLst/>
            <a:gdLst>
              <a:gd name="T0" fmla="*/ 96 w 176"/>
              <a:gd name="T1" fmla="*/ 48 h 176"/>
              <a:gd name="T2" fmla="*/ 112 w 176"/>
              <a:gd name="T3" fmla="*/ 16 h 176"/>
              <a:gd name="T4" fmla="*/ 80 w 176"/>
              <a:gd name="T5" fmla="*/ 0 h 176"/>
              <a:gd name="T6" fmla="*/ 64 w 176"/>
              <a:gd name="T7" fmla="*/ 32 h 176"/>
              <a:gd name="T8" fmla="*/ 72 w 176"/>
              <a:gd name="T9" fmla="*/ 16 h 176"/>
              <a:gd name="T10" fmla="*/ 96 w 176"/>
              <a:gd name="T11" fmla="*/ 8 h 176"/>
              <a:gd name="T12" fmla="*/ 104 w 176"/>
              <a:gd name="T13" fmla="*/ 32 h 176"/>
              <a:gd name="T14" fmla="*/ 80 w 176"/>
              <a:gd name="T15" fmla="*/ 40 h 176"/>
              <a:gd name="T16" fmla="*/ 72 w 176"/>
              <a:gd name="T17" fmla="*/ 16 h 176"/>
              <a:gd name="T18" fmla="*/ 28 w 176"/>
              <a:gd name="T19" fmla="*/ 116 h 176"/>
              <a:gd name="T20" fmla="*/ 84 w 176"/>
              <a:gd name="T21" fmla="*/ 88 h 176"/>
              <a:gd name="T22" fmla="*/ 88 w 176"/>
              <a:gd name="T23" fmla="*/ 120 h 176"/>
              <a:gd name="T24" fmla="*/ 92 w 176"/>
              <a:gd name="T25" fmla="*/ 88 h 176"/>
              <a:gd name="T26" fmla="*/ 148 w 176"/>
              <a:gd name="T27" fmla="*/ 116 h 176"/>
              <a:gd name="T28" fmla="*/ 156 w 176"/>
              <a:gd name="T29" fmla="*/ 116 h 176"/>
              <a:gd name="T30" fmla="*/ 152 w 176"/>
              <a:gd name="T31" fmla="*/ 80 h 176"/>
              <a:gd name="T32" fmla="*/ 92 w 176"/>
              <a:gd name="T33" fmla="*/ 60 h 176"/>
              <a:gd name="T34" fmla="*/ 84 w 176"/>
              <a:gd name="T35" fmla="*/ 60 h 176"/>
              <a:gd name="T36" fmla="*/ 24 w 176"/>
              <a:gd name="T37" fmla="*/ 80 h 176"/>
              <a:gd name="T38" fmla="*/ 20 w 176"/>
              <a:gd name="T39" fmla="*/ 116 h 176"/>
              <a:gd name="T40" fmla="*/ 32 w 176"/>
              <a:gd name="T41" fmla="*/ 128 h 176"/>
              <a:gd name="T42" fmla="*/ 0 w 176"/>
              <a:gd name="T43" fmla="*/ 144 h 176"/>
              <a:gd name="T44" fmla="*/ 16 w 176"/>
              <a:gd name="T45" fmla="*/ 176 h 176"/>
              <a:gd name="T46" fmla="*/ 48 w 176"/>
              <a:gd name="T47" fmla="*/ 160 h 176"/>
              <a:gd name="T48" fmla="*/ 32 w 176"/>
              <a:gd name="T49" fmla="*/ 128 h 176"/>
              <a:gd name="T50" fmla="*/ 32 w 176"/>
              <a:gd name="T51" fmla="*/ 168 h 176"/>
              <a:gd name="T52" fmla="*/ 8 w 176"/>
              <a:gd name="T53" fmla="*/ 160 h 176"/>
              <a:gd name="T54" fmla="*/ 16 w 176"/>
              <a:gd name="T55" fmla="*/ 136 h 176"/>
              <a:gd name="T56" fmla="*/ 40 w 176"/>
              <a:gd name="T57" fmla="*/ 144 h 176"/>
              <a:gd name="T58" fmla="*/ 160 w 176"/>
              <a:gd name="T59" fmla="*/ 128 h 176"/>
              <a:gd name="T60" fmla="*/ 128 w 176"/>
              <a:gd name="T61" fmla="*/ 144 h 176"/>
              <a:gd name="T62" fmla="*/ 144 w 176"/>
              <a:gd name="T63" fmla="*/ 176 h 176"/>
              <a:gd name="T64" fmla="*/ 176 w 176"/>
              <a:gd name="T65" fmla="*/ 160 h 176"/>
              <a:gd name="T66" fmla="*/ 160 w 176"/>
              <a:gd name="T67" fmla="*/ 128 h 176"/>
              <a:gd name="T68" fmla="*/ 160 w 176"/>
              <a:gd name="T69" fmla="*/ 168 h 176"/>
              <a:gd name="T70" fmla="*/ 136 w 176"/>
              <a:gd name="T71" fmla="*/ 160 h 176"/>
              <a:gd name="T72" fmla="*/ 144 w 176"/>
              <a:gd name="T73" fmla="*/ 136 h 176"/>
              <a:gd name="T74" fmla="*/ 168 w 176"/>
              <a:gd name="T75" fmla="*/ 144 h 176"/>
              <a:gd name="T76" fmla="*/ 96 w 176"/>
              <a:gd name="T77" fmla="*/ 128 h 176"/>
              <a:gd name="T78" fmla="*/ 64 w 176"/>
              <a:gd name="T79" fmla="*/ 144 h 176"/>
              <a:gd name="T80" fmla="*/ 80 w 176"/>
              <a:gd name="T81" fmla="*/ 176 h 176"/>
              <a:gd name="T82" fmla="*/ 112 w 176"/>
              <a:gd name="T83" fmla="*/ 160 h 176"/>
              <a:gd name="T84" fmla="*/ 96 w 176"/>
              <a:gd name="T85" fmla="*/ 128 h 176"/>
              <a:gd name="T86" fmla="*/ 96 w 176"/>
              <a:gd name="T87" fmla="*/ 168 h 176"/>
              <a:gd name="T88" fmla="*/ 72 w 176"/>
              <a:gd name="T89" fmla="*/ 160 h 176"/>
              <a:gd name="T90" fmla="*/ 80 w 176"/>
              <a:gd name="T91" fmla="*/ 136 h 176"/>
              <a:gd name="T92" fmla="*/ 104 w 176"/>
              <a:gd name="T9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6"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moveTo>
                  <a:pt x="72" y="16"/>
                </a:move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lnTo>
                  <a:pt x="72" y="16"/>
                </a:lnTo>
                <a:close/>
                <a:moveTo>
                  <a:pt x="24" y="120"/>
                </a:moveTo>
                <a:cubicBezTo>
                  <a:pt x="26" y="120"/>
                  <a:pt x="28" y="118"/>
                  <a:pt x="28" y="116"/>
                </a:cubicBezTo>
                <a:cubicBezTo>
                  <a:pt x="28" y="88"/>
                  <a:pt x="28" y="88"/>
                  <a:pt x="28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8"/>
                  <a:pt x="86" y="120"/>
                  <a:pt x="88" y="120"/>
                </a:cubicBezTo>
                <a:cubicBezTo>
                  <a:pt x="90" y="120"/>
                  <a:pt x="92" y="118"/>
                  <a:pt x="92" y="116"/>
                </a:cubicBezTo>
                <a:cubicBezTo>
                  <a:pt x="92" y="88"/>
                  <a:pt x="92" y="88"/>
                  <a:pt x="92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48" y="116"/>
                  <a:pt x="148" y="116"/>
                  <a:pt x="148" y="116"/>
                </a:cubicBezTo>
                <a:cubicBezTo>
                  <a:pt x="148" y="118"/>
                  <a:pt x="150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82"/>
                  <a:pt x="154" y="80"/>
                  <a:pt x="152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58"/>
                  <a:pt x="90" y="56"/>
                  <a:pt x="88" y="56"/>
                </a:cubicBezTo>
                <a:cubicBezTo>
                  <a:pt x="86" y="56"/>
                  <a:pt x="84" y="58"/>
                  <a:pt x="84" y="60"/>
                </a:cubicBezTo>
                <a:cubicBezTo>
                  <a:pt x="84" y="80"/>
                  <a:pt x="84" y="80"/>
                  <a:pt x="8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2" y="80"/>
                  <a:pt x="20" y="82"/>
                  <a:pt x="20" y="84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moveTo>
                  <a:pt x="32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7" y="128"/>
                  <a:pt x="0" y="135"/>
                  <a:pt x="0" y="144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41" y="176"/>
                  <a:pt x="48" y="169"/>
                  <a:pt x="48" y="160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48" y="135"/>
                  <a:pt x="41" y="128"/>
                  <a:pt x="32" y="128"/>
                </a:cubicBezTo>
                <a:moveTo>
                  <a:pt x="40" y="160"/>
                </a:moveTo>
                <a:cubicBezTo>
                  <a:pt x="40" y="164"/>
                  <a:pt x="36" y="168"/>
                  <a:pt x="3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0"/>
                  <a:pt x="12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6" y="136"/>
                  <a:pt x="40" y="140"/>
                  <a:pt x="40" y="144"/>
                </a:cubicBezTo>
                <a:lnTo>
                  <a:pt x="40" y="160"/>
                </a:lnTo>
                <a:close/>
                <a:moveTo>
                  <a:pt x="160" y="128"/>
                </a:moveTo>
                <a:cubicBezTo>
                  <a:pt x="144" y="128"/>
                  <a:pt x="144" y="128"/>
                  <a:pt x="144" y="128"/>
                </a:cubicBezTo>
                <a:cubicBezTo>
                  <a:pt x="135" y="128"/>
                  <a:pt x="128" y="135"/>
                  <a:pt x="128" y="144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5"/>
                  <a:pt x="169" y="128"/>
                  <a:pt x="160" y="128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0" y="168"/>
                  <a:pt x="136" y="164"/>
                  <a:pt x="136" y="160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4" y="136"/>
                  <a:pt x="168" y="140"/>
                  <a:pt x="168" y="144"/>
                </a:cubicBezTo>
                <a:lnTo>
                  <a:pt x="168" y="160"/>
                </a:lnTo>
                <a:close/>
                <a:moveTo>
                  <a:pt x="96" y="128"/>
                </a:moveTo>
                <a:cubicBezTo>
                  <a:pt x="80" y="128"/>
                  <a:pt x="80" y="128"/>
                  <a:pt x="80" y="128"/>
                </a:cubicBezTo>
                <a:cubicBezTo>
                  <a:pt x="71" y="128"/>
                  <a:pt x="64" y="135"/>
                  <a:pt x="64" y="144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9"/>
                  <a:pt x="71" y="176"/>
                  <a:pt x="80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2" y="135"/>
                  <a:pt x="105" y="128"/>
                  <a:pt x="96" y="128"/>
                </a:cubicBezTo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76" y="168"/>
                  <a:pt x="72" y="164"/>
                  <a:pt x="72" y="160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72" y="140"/>
                  <a:pt x="76" y="136"/>
                  <a:pt x="80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100" y="136"/>
                  <a:pt x="104" y="140"/>
                  <a:pt x="104" y="144"/>
                </a:cubicBezTo>
                <a:lnTo>
                  <a:pt x="104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7" name="Freeform 65"/>
          <p:cNvSpPr>
            <a:spLocks noEditPoints="1"/>
          </p:cNvSpPr>
          <p:nvPr/>
        </p:nvSpPr>
        <p:spPr bwMode="auto">
          <a:xfrm>
            <a:off x="1792288" y="5681664"/>
            <a:ext cx="406400" cy="447675"/>
          </a:xfrm>
          <a:custGeom>
            <a:avLst/>
            <a:gdLst>
              <a:gd name="T0" fmla="*/ 76 w 160"/>
              <a:gd name="T1" fmla="*/ 128 h 176"/>
              <a:gd name="T2" fmla="*/ 60 w 160"/>
              <a:gd name="T3" fmla="*/ 112 h 176"/>
              <a:gd name="T4" fmla="*/ 88 w 160"/>
              <a:gd name="T5" fmla="*/ 88 h 176"/>
              <a:gd name="T6" fmla="*/ 72 w 160"/>
              <a:gd name="T7" fmla="*/ 104 h 176"/>
              <a:gd name="T8" fmla="*/ 88 w 160"/>
              <a:gd name="T9" fmla="*/ 88 h 176"/>
              <a:gd name="T10" fmla="*/ 96 w 160"/>
              <a:gd name="T11" fmla="*/ 88 h 176"/>
              <a:gd name="T12" fmla="*/ 112 w 160"/>
              <a:gd name="T13" fmla="*/ 104 h 176"/>
              <a:gd name="T14" fmla="*/ 84 w 160"/>
              <a:gd name="T15" fmla="*/ 128 h 176"/>
              <a:gd name="T16" fmla="*/ 100 w 160"/>
              <a:gd name="T17" fmla="*/ 112 h 176"/>
              <a:gd name="T18" fmla="*/ 84 w 160"/>
              <a:gd name="T19" fmla="*/ 128 h 176"/>
              <a:gd name="T20" fmla="*/ 48 w 160"/>
              <a:gd name="T21" fmla="*/ 88 h 176"/>
              <a:gd name="T22" fmla="*/ 64 w 160"/>
              <a:gd name="T23" fmla="*/ 104 h 176"/>
              <a:gd name="T24" fmla="*/ 80 w 160"/>
              <a:gd name="T25" fmla="*/ 0 h 176"/>
              <a:gd name="T26" fmla="*/ 112 w 160"/>
              <a:gd name="T27" fmla="*/ 32 h 176"/>
              <a:gd name="T28" fmla="*/ 108 w 160"/>
              <a:gd name="T29" fmla="*/ 128 h 176"/>
              <a:gd name="T30" fmla="*/ 124 w 160"/>
              <a:gd name="T31" fmla="*/ 112 h 176"/>
              <a:gd name="T32" fmla="*/ 108 w 160"/>
              <a:gd name="T33" fmla="*/ 128 h 176"/>
              <a:gd name="T34" fmla="*/ 136 w 160"/>
              <a:gd name="T35" fmla="*/ 104 h 176"/>
              <a:gd name="T36" fmla="*/ 120 w 160"/>
              <a:gd name="T37" fmla="*/ 88 h 176"/>
              <a:gd name="T38" fmla="*/ 144 w 160"/>
              <a:gd name="T39" fmla="*/ 64 h 176"/>
              <a:gd name="T40" fmla="*/ 0 w 160"/>
              <a:gd name="T41" fmla="*/ 80 h 176"/>
              <a:gd name="T42" fmla="*/ 16 w 160"/>
              <a:gd name="T43" fmla="*/ 176 h 176"/>
              <a:gd name="T44" fmla="*/ 160 w 160"/>
              <a:gd name="T45" fmla="*/ 160 h 176"/>
              <a:gd name="T46" fmla="*/ 144 w 160"/>
              <a:gd name="T47" fmla="*/ 64 h 176"/>
              <a:gd name="T48" fmla="*/ 144 w 160"/>
              <a:gd name="T49" fmla="*/ 168 h 176"/>
              <a:gd name="T50" fmla="*/ 8 w 160"/>
              <a:gd name="T51" fmla="*/ 160 h 176"/>
              <a:gd name="T52" fmla="*/ 16 w 160"/>
              <a:gd name="T53" fmla="*/ 72 h 176"/>
              <a:gd name="T54" fmla="*/ 152 w 160"/>
              <a:gd name="T55" fmla="*/ 80 h 176"/>
              <a:gd name="T56" fmla="*/ 44 w 160"/>
              <a:gd name="T57" fmla="*/ 152 h 176"/>
              <a:gd name="T58" fmla="*/ 116 w 160"/>
              <a:gd name="T59" fmla="*/ 136 h 176"/>
              <a:gd name="T60" fmla="*/ 44 w 160"/>
              <a:gd name="T61" fmla="*/ 152 h 176"/>
              <a:gd name="T62" fmla="*/ 24 w 160"/>
              <a:gd name="T63" fmla="*/ 88 h 176"/>
              <a:gd name="T64" fmla="*/ 40 w 160"/>
              <a:gd name="T65" fmla="*/ 104 h 176"/>
              <a:gd name="T66" fmla="*/ 52 w 160"/>
              <a:gd name="T67" fmla="*/ 112 h 176"/>
              <a:gd name="T68" fmla="*/ 36 w 160"/>
              <a:gd name="T69" fmla="*/ 128 h 176"/>
              <a:gd name="T70" fmla="*/ 52 w 160"/>
              <a:gd name="T71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76">
                <a:moveTo>
                  <a:pt x="60" y="128"/>
                </a:moveTo>
                <a:cubicBezTo>
                  <a:pt x="76" y="128"/>
                  <a:pt x="76" y="128"/>
                  <a:pt x="76" y="128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8"/>
                </a:lnTo>
                <a:close/>
                <a:moveTo>
                  <a:pt x="88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88" y="104"/>
                  <a:pt x="88" y="104"/>
                  <a:pt x="88" y="104"/>
                </a:cubicBezTo>
                <a:lnTo>
                  <a:pt x="88" y="88"/>
                </a:lnTo>
                <a:close/>
                <a:moveTo>
                  <a:pt x="112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112" y="104"/>
                  <a:pt x="112" y="104"/>
                  <a:pt x="112" y="104"/>
                </a:cubicBezTo>
                <a:lnTo>
                  <a:pt x="112" y="88"/>
                </a:lnTo>
                <a:close/>
                <a:moveTo>
                  <a:pt x="8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64" y="88"/>
                </a:moveTo>
                <a:cubicBezTo>
                  <a:pt x="48" y="88"/>
                  <a:pt x="48" y="88"/>
                  <a:pt x="48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64" y="104"/>
                  <a:pt x="64" y="104"/>
                  <a:pt x="64" y="104"/>
                </a:cubicBezTo>
                <a:lnTo>
                  <a:pt x="64" y="88"/>
                </a:lnTo>
                <a:close/>
                <a:moveTo>
                  <a:pt x="80" y="0"/>
                </a:moveTo>
                <a:cubicBezTo>
                  <a:pt x="48" y="32"/>
                  <a:pt x="48" y="32"/>
                  <a:pt x="4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80" y="0"/>
                </a:lnTo>
                <a:close/>
                <a:moveTo>
                  <a:pt x="108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08" y="112"/>
                  <a:pt x="108" y="112"/>
                  <a:pt x="108" y="112"/>
                </a:cubicBezTo>
                <a:lnTo>
                  <a:pt x="108" y="128"/>
                </a:lnTo>
                <a:close/>
                <a:moveTo>
                  <a:pt x="120" y="104"/>
                </a:moveTo>
                <a:cubicBezTo>
                  <a:pt x="136" y="104"/>
                  <a:pt x="136" y="104"/>
                  <a:pt x="136" y="10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0" y="88"/>
                  <a:pt x="120" y="88"/>
                  <a:pt x="120" y="88"/>
                </a:cubicBezTo>
                <a:lnTo>
                  <a:pt x="120" y="104"/>
                </a:lnTo>
                <a:close/>
                <a:moveTo>
                  <a:pt x="14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0" y="71"/>
                  <a:pt x="153" y="64"/>
                  <a:pt x="144" y="64"/>
                </a:cubicBezTo>
                <a:moveTo>
                  <a:pt x="152" y="160"/>
                </a:moveTo>
                <a:cubicBezTo>
                  <a:pt x="152" y="164"/>
                  <a:pt x="148" y="168"/>
                  <a:pt x="144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48" y="72"/>
                  <a:pt x="152" y="76"/>
                  <a:pt x="152" y="80"/>
                </a:cubicBezTo>
                <a:lnTo>
                  <a:pt x="152" y="160"/>
                </a:lnTo>
                <a:close/>
                <a:moveTo>
                  <a:pt x="44" y="152"/>
                </a:moveTo>
                <a:cubicBezTo>
                  <a:pt x="116" y="152"/>
                  <a:pt x="116" y="152"/>
                  <a:pt x="116" y="152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44" y="136"/>
                  <a:pt x="44" y="136"/>
                  <a:pt x="44" y="136"/>
                </a:cubicBezTo>
                <a:lnTo>
                  <a:pt x="44" y="152"/>
                </a:lnTo>
                <a:close/>
                <a:moveTo>
                  <a:pt x="40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52" y="112"/>
                </a:moveTo>
                <a:cubicBezTo>
                  <a:pt x="36" y="112"/>
                  <a:pt x="36" y="112"/>
                  <a:pt x="36" y="112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lnTo>
                  <a:pt x="52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2646363" y="5681664"/>
            <a:ext cx="406400" cy="447675"/>
          </a:xfrm>
          <a:custGeom>
            <a:avLst/>
            <a:gdLst>
              <a:gd name="T0" fmla="*/ 72 w 160"/>
              <a:gd name="T1" fmla="*/ 24 h 176"/>
              <a:gd name="T2" fmla="*/ 88 w 160"/>
              <a:gd name="T3" fmla="*/ 40 h 176"/>
              <a:gd name="T4" fmla="*/ 60 w 160"/>
              <a:gd name="T5" fmla="*/ 64 h 176"/>
              <a:gd name="T6" fmla="*/ 76 w 160"/>
              <a:gd name="T7" fmla="*/ 48 h 176"/>
              <a:gd name="T8" fmla="*/ 60 w 160"/>
              <a:gd name="T9" fmla="*/ 64 h 176"/>
              <a:gd name="T10" fmla="*/ 96 w 160"/>
              <a:gd name="T11" fmla="*/ 24 h 176"/>
              <a:gd name="T12" fmla="*/ 112 w 160"/>
              <a:gd name="T13" fmla="*/ 40 h 176"/>
              <a:gd name="T14" fmla="*/ 80 w 160"/>
              <a:gd name="T15" fmla="*/ 176 h 176"/>
              <a:gd name="T16" fmla="*/ 48 w 160"/>
              <a:gd name="T17" fmla="*/ 144 h 176"/>
              <a:gd name="T18" fmla="*/ 84 w 160"/>
              <a:gd name="T19" fmla="*/ 64 h 176"/>
              <a:gd name="T20" fmla="*/ 100 w 160"/>
              <a:gd name="T21" fmla="*/ 48 h 176"/>
              <a:gd name="T22" fmla="*/ 84 w 160"/>
              <a:gd name="T23" fmla="*/ 64 h 176"/>
              <a:gd name="T24" fmla="*/ 48 w 160"/>
              <a:gd name="T25" fmla="*/ 24 h 176"/>
              <a:gd name="T26" fmla="*/ 64 w 160"/>
              <a:gd name="T27" fmla="*/ 40 h 176"/>
              <a:gd name="T28" fmla="*/ 120 w 160"/>
              <a:gd name="T29" fmla="*/ 40 h 176"/>
              <a:gd name="T30" fmla="*/ 136 w 160"/>
              <a:gd name="T31" fmla="*/ 24 h 176"/>
              <a:gd name="T32" fmla="*/ 120 w 160"/>
              <a:gd name="T33" fmla="*/ 40 h 176"/>
              <a:gd name="T34" fmla="*/ 16 w 160"/>
              <a:gd name="T35" fmla="*/ 0 h 176"/>
              <a:gd name="T36" fmla="*/ 0 w 160"/>
              <a:gd name="T37" fmla="*/ 96 h 176"/>
              <a:gd name="T38" fmla="*/ 144 w 160"/>
              <a:gd name="T39" fmla="*/ 112 h 176"/>
              <a:gd name="T40" fmla="*/ 160 w 160"/>
              <a:gd name="T41" fmla="*/ 16 h 176"/>
              <a:gd name="T42" fmla="*/ 152 w 160"/>
              <a:gd name="T43" fmla="*/ 96 h 176"/>
              <a:gd name="T44" fmla="*/ 16 w 160"/>
              <a:gd name="T45" fmla="*/ 104 h 176"/>
              <a:gd name="T46" fmla="*/ 8 w 160"/>
              <a:gd name="T47" fmla="*/ 16 h 176"/>
              <a:gd name="T48" fmla="*/ 144 w 160"/>
              <a:gd name="T49" fmla="*/ 8 h 176"/>
              <a:gd name="T50" fmla="*/ 152 w 160"/>
              <a:gd name="T51" fmla="*/ 96 h 176"/>
              <a:gd name="T52" fmla="*/ 124 w 160"/>
              <a:gd name="T53" fmla="*/ 64 h 176"/>
              <a:gd name="T54" fmla="*/ 108 w 160"/>
              <a:gd name="T55" fmla="*/ 48 h 176"/>
              <a:gd name="T56" fmla="*/ 52 w 160"/>
              <a:gd name="T57" fmla="*/ 48 h 176"/>
              <a:gd name="T58" fmla="*/ 36 w 160"/>
              <a:gd name="T59" fmla="*/ 64 h 176"/>
              <a:gd name="T60" fmla="*/ 52 w 160"/>
              <a:gd name="T61" fmla="*/ 48 h 176"/>
              <a:gd name="T62" fmla="*/ 24 w 160"/>
              <a:gd name="T63" fmla="*/ 24 h 176"/>
              <a:gd name="T64" fmla="*/ 40 w 160"/>
              <a:gd name="T65" fmla="*/ 40 h 176"/>
              <a:gd name="T66" fmla="*/ 44 w 160"/>
              <a:gd name="T67" fmla="*/ 88 h 176"/>
              <a:gd name="T68" fmla="*/ 116 w 160"/>
              <a:gd name="T69" fmla="*/ 72 h 176"/>
              <a:gd name="T70" fmla="*/ 44 w 160"/>
              <a:gd name="T71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76">
                <a:moveTo>
                  <a:pt x="88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72" y="40"/>
                  <a:pt x="72" y="40"/>
                  <a:pt x="72" y="40"/>
                </a:cubicBezTo>
                <a:cubicBezTo>
                  <a:pt x="88" y="40"/>
                  <a:pt x="88" y="40"/>
                  <a:pt x="88" y="40"/>
                </a:cubicBezTo>
                <a:lnTo>
                  <a:pt x="88" y="24"/>
                </a:lnTo>
                <a:close/>
                <a:moveTo>
                  <a:pt x="60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6" y="48"/>
                  <a:pt x="76" y="48"/>
                  <a:pt x="76" y="48"/>
                </a:cubicBezTo>
                <a:cubicBezTo>
                  <a:pt x="60" y="48"/>
                  <a:pt x="60" y="48"/>
                  <a:pt x="60" y="48"/>
                </a:cubicBezTo>
                <a:lnTo>
                  <a:pt x="60" y="64"/>
                </a:lnTo>
                <a:close/>
                <a:moveTo>
                  <a:pt x="112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40"/>
                  <a:pt x="96" y="40"/>
                  <a:pt x="96" y="40"/>
                </a:cubicBezTo>
                <a:cubicBezTo>
                  <a:pt x="112" y="40"/>
                  <a:pt x="112" y="40"/>
                  <a:pt x="112" y="40"/>
                </a:cubicBezTo>
                <a:lnTo>
                  <a:pt x="112" y="24"/>
                </a:lnTo>
                <a:close/>
                <a:moveTo>
                  <a:pt x="80" y="176"/>
                </a:moveTo>
                <a:cubicBezTo>
                  <a:pt x="112" y="144"/>
                  <a:pt x="112" y="144"/>
                  <a:pt x="112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80" y="176"/>
                </a:lnTo>
                <a:close/>
                <a:moveTo>
                  <a:pt x="8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84" y="48"/>
                  <a:pt x="84" y="48"/>
                  <a:pt x="84" y="48"/>
                </a:cubicBezTo>
                <a:lnTo>
                  <a:pt x="84" y="64"/>
                </a:lnTo>
                <a:close/>
                <a:moveTo>
                  <a:pt x="64" y="24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40"/>
                  <a:pt x="48" y="40"/>
                  <a:pt x="48" y="40"/>
                </a:cubicBezTo>
                <a:cubicBezTo>
                  <a:pt x="64" y="40"/>
                  <a:pt x="64" y="40"/>
                  <a:pt x="64" y="40"/>
                </a:cubicBezTo>
                <a:lnTo>
                  <a:pt x="64" y="24"/>
                </a:lnTo>
                <a:close/>
                <a:moveTo>
                  <a:pt x="120" y="40"/>
                </a:moveTo>
                <a:cubicBezTo>
                  <a:pt x="136" y="40"/>
                  <a:pt x="136" y="40"/>
                  <a:pt x="136" y="40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20" y="24"/>
                  <a:pt x="120" y="24"/>
                  <a:pt x="120" y="24"/>
                </a:cubicBezTo>
                <a:lnTo>
                  <a:pt x="120" y="40"/>
                </a:lnTo>
                <a:close/>
                <a:moveTo>
                  <a:pt x="14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53" y="112"/>
                  <a:pt x="160" y="105"/>
                  <a:pt x="160" y="9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moveTo>
                  <a:pt x="152" y="96"/>
                </a:moveTo>
                <a:cubicBezTo>
                  <a:pt x="152" y="100"/>
                  <a:pt x="148" y="104"/>
                  <a:pt x="144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8" y="8"/>
                  <a:pt x="152" y="12"/>
                  <a:pt x="152" y="16"/>
                </a:cubicBezTo>
                <a:lnTo>
                  <a:pt x="152" y="96"/>
                </a:lnTo>
                <a:close/>
                <a:moveTo>
                  <a:pt x="108" y="64"/>
                </a:moveTo>
                <a:cubicBezTo>
                  <a:pt x="124" y="64"/>
                  <a:pt x="124" y="64"/>
                  <a:pt x="124" y="64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08" y="48"/>
                  <a:pt x="108" y="48"/>
                  <a:pt x="108" y="48"/>
                </a:cubicBezTo>
                <a:lnTo>
                  <a:pt x="108" y="64"/>
                </a:lnTo>
                <a:close/>
                <a:moveTo>
                  <a:pt x="52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6" y="64"/>
                  <a:pt x="36" y="64"/>
                  <a:pt x="36" y="64"/>
                </a:cubicBezTo>
                <a:cubicBezTo>
                  <a:pt x="52" y="64"/>
                  <a:pt x="52" y="64"/>
                  <a:pt x="52" y="64"/>
                </a:cubicBezTo>
                <a:lnTo>
                  <a:pt x="52" y="48"/>
                </a:lnTo>
                <a:close/>
                <a:moveTo>
                  <a:pt x="4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40"/>
                  <a:pt x="24" y="40"/>
                  <a:pt x="24" y="40"/>
                </a:cubicBezTo>
                <a:cubicBezTo>
                  <a:pt x="40" y="40"/>
                  <a:pt x="40" y="40"/>
                  <a:pt x="40" y="40"/>
                </a:cubicBezTo>
                <a:lnTo>
                  <a:pt x="40" y="24"/>
                </a:lnTo>
                <a:close/>
                <a:moveTo>
                  <a:pt x="44" y="88"/>
                </a:moveTo>
                <a:cubicBezTo>
                  <a:pt x="116" y="88"/>
                  <a:pt x="116" y="88"/>
                  <a:pt x="116" y="88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44" y="72"/>
                  <a:pt x="44" y="72"/>
                  <a:pt x="44" y="72"/>
                </a:cubicBezTo>
                <a:lnTo>
                  <a:pt x="44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3479801" y="5722939"/>
            <a:ext cx="447675" cy="365125"/>
          </a:xfrm>
          <a:custGeom>
            <a:avLst/>
            <a:gdLst>
              <a:gd name="T0" fmla="*/ 172 w 176"/>
              <a:gd name="T1" fmla="*/ 0 h 144"/>
              <a:gd name="T2" fmla="*/ 4 w 176"/>
              <a:gd name="T3" fmla="*/ 0 h 144"/>
              <a:gd name="T4" fmla="*/ 0 w 176"/>
              <a:gd name="T5" fmla="*/ 4 h 144"/>
              <a:gd name="T6" fmla="*/ 0 w 176"/>
              <a:gd name="T7" fmla="*/ 116 h 144"/>
              <a:gd name="T8" fmla="*/ 4 w 176"/>
              <a:gd name="T9" fmla="*/ 120 h 144"/>
              <a:gd name="T10" fmla="*/ 36 w 176"/>
              <a:gd name="T11" fmla="*/ 120 h 144"/>
              <a:gd name="T12" fmla="*/ 40 w 176"/>
              <a:gd name="T13" fmla="*/ 116 h 144"/>
              <a:gd name="T14" fmla="*/ 36 w 176"/>
              <a:gd name="T15" fmla="*/ 112 h 144"/>
              <a:gd name="T16" fmla="*/ 8 w 176"/>
              <a:gd name="T17" fmla="*/ 112 h 144"/>
              <a:gd name="T18" fmla="*/ 8 w 176"/>
              <a:gd name="T19" fmla="*/ 8 h 144"/>
              <a:gd name="T20" fmla="*/ 168 w 176"/>
              <a:gd name="T21" fmla="*/ 8 h 144"/>
              <a:gd name="T22" fmla="*/ 168 w 176"/>
              <a:gd name="T23" fmla="*/ 112 h 144"/>
              <a:gd name="T24" fmla="*/ 140 w 176"/>
              <a:gd name="T25" fmla="*/ 112 h 144"/>
              <a:gd name="T26" fmla="*/ 136 w 176"/>
              <a:gd name="T27" fmla="*/ 116 h 144"/>
              <a:gd name="T28" fmla="*/ 140 w 176"/>
              <a:gd name="T29" fmla="*/ 120 h 144"/>
              <a:gd name="T30" fmla="*/ 172 w 176"/>
              <a:gd name="T31" fmla="*/ 120 h 144"/>
              <a:gd name="T32" fmla="*/ 176 w 176"/>
              <a:gd name="T33" fmla="*/ 116 h 144"/>
              <a:gd name="T34" fmla="*/ 176 w 176"/>
              <a:gd name="T35" fmla="*/ 4 h 144"/>
              <a:gd name="T36" fmla="*/ 172 w 176"/>
              <a:gd name="T37" fmla="*/ 0 h 144"/>
              <a:gd name="T38" fmla="*/ 139 w 176"/>
              <a:gd name="T39" fmla="*/ 137 h 144"/>
              <a:gd name="T40" fmla="*/ 91 w 176"/>
              <a:gd name="T41" fmla="*/ 81 h 144"/>
              <a:gd name="T42" fmla="*/ 91 w 176"/>
              <a:gd name="T43" fmla="*/ 81 h 144"/>
              <a:gd name="T44" fmla="*/ 88 w 176"/>
              <a:gd name="T45" fmla="*/ 80 h 144"/>
              <a:gd name="T46" fmla="*/ 85 w 176"/>
              <a:gd name="T47" fmla="*/ 81 h 144"/>
              <a:gd name="T48" fmla="*/ 85 w 176"/>
              <a:gd name="T49" fmla="*/ 81 h 144"/>
              <a:gd name="T50" fmla="*/ 37 w 176"/>
              <a:gd name="T51" fmla="*/ 137 h 144"/>
              <a:gd name="T52" fmla="*/ 37 w 176"/>
              <a:gd name="T53" fmla="*/ 137 h 144"/>
              <a:gd name="T54" fmla="*/ 36 w 176"/>
              <a:gd name="T55" fmla="*/ 140 h 144"/>
              <a:gd name="T56" fmla="*/ 40 w 176"/>
              <a:gd name="T57" fmla="*/ 144 h 144"/>
              <a:gd name="T58" fmla="*/ 136 w 176"/>
              <a:gd name="T59" fmla="*/ 144 h 144"/>
              <a:gd name="T60" fmla="*/ 140 w 176"/>
              <a:gd name="T61" fmla="*/ 140 h 144"/>
              <a:gd name="T62" fmla="*/ 139 w 176"/>
              <a:gd name="T63" fmla="*/ 137 h 144"/>
              <a:gd name="T64" fmla="*/ 49 w 176"/>
              <a:gd name="T65" fmla="*/ 136 h 144"/>
              <a:gd name="T66" fmla="*/ 88 w 176"/>
              <a:gd name="T67" fmla="*/ 90 h 144"/>
              <a:gd name="T68" fmla="*/ 127 w 176"/>
              <a:gd name="T69" fmla="*/ 136 h 144"/>
              <a:gd name="T70" fmla="*/ 49 w 176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7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8"/>
                  <a:pt x="2" y="120"/>
                  <a:pt x="4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8" y="120"/>
                  <a:pt x="40" y="118"/>
                  <a:pt x="40" y="116"/>
                </a:cubicBezTo>
                <a:cubicBezTo>
                  <a:pt x="40" y="114"/>
                  <a:pt x="38" y="112"/>
                  <a:pt x="36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38" y="112"/>
                  <a:pt x="136" y="114"/>
                  <a:pt x="136" y="116"/>
                </a:cubicBezTo>
                <a:cubicBezTo>
                  <a:pt x="136" y="118"/>
                  <a:pt x="138" y="120"/>
                  <a:pt x="140" y="120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174" y="120"/>
                  <a:pt x="176" y="118"/>
                  <a:pt x="176" y="116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39" y="137"/>
                </a:moveTo>
                <a:cubicBezTo>
                  <a:pt x="91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0" y="81"/>
                  <a:pt x="89" y="80"/>
                  <a:pt x="88" y="80"/>
                </a:cubicBezTo>
                <a:cubicBezTo>
                  <a:pt x="87" y="80"/>
                  <a:pt x="86" y="81"/>
                  <a:pt x="85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6" y="138"/>
                  <a:pt x="36" y="139"/>
                  <a:pt x="36" y="140"/>
                </a:cubicBezTo>
                <a:cubicBezTo>
                  <a:pt x="36" y="142"/>
                  <a:pt x="38" y="144"/>
                  <a:pt x="40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38" y="144"/>
                  <a:pt x="140" y="142"/>
                  <a:pt x="140" y="140"/>
                </a:cubicBezTo>
                <a:cubicBezTo>
                  <a:pt x="140" y="139"/>
                  <a:pt x="140" y="138"/>
                  <a:pt x="139" y="137"/>
                </a:cubicBezTo>
                <a:close/>
                <a:moveTo>
                  <a:pt x="49" y="136"/>
                </a:moveTo>
                <a:cubicBezTo>
                  <a:pt x="88" y="90"/>
                  <a:pt x="88" y="90"/>
                  <a:pt x="88" y="90"/>
                </a:cubicBezTo>
                <a:cubicBezTo>
                  <a:pt x="127" y="136"/>
                  <a:pt x="127" y="136"/>
                  <a:pt x="127" y="136"/>
                </a:cubicBezTo>
                <a:lnTo>
                  <a:pt x="49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0" name="Freeform 68"/>
          <p:cNvSpPr>
            <a:spLocks noEditPoints="1"/>
          </p:cNvSpPr>
          <p:nvPr/>
        </p:nvSpPr>
        <p:spPr bwMode="auto">
          <a:xfrm>
            <a:off x="4333876" y="5681664"/>
            <a:ext cx="447675" cy="44767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8 h 176"/>
              <a:gd name="T12" fmla="*/ 157 w 176"/>
              <a:gd name="T13" fmla="*/ 48 h 176"/>
              <a:gd name="T14" fmla="*/ 88 w 176"/>
              <a:gd name="T15" fmla="*/ 48 h 176"/>
              <a:gd name="T16" fmla="*/ 48 w 176"/>
              <a:gd name="T17" fmla="*/ 83 h 176"/>
              <a:gd name="T18" fmla="*/ 24 w 176"/>
              <a:gd name="T19" fmla="*/ 41 h 176"/>
              <a:gd name="T20" fmla="*/ 88 w 176"/>
              <a:gd name="T21" fmla="*/ 8 h 176"/>
              <a:gd name="T22" fmla="*/ 60 w 176"/>
              <a:gd name="T23" fmla="*/ 103 h 176"/>
              <a:gd name="T24" fmla="*/ 56 w 176"/>
              <a:gd name="T25" fmla="*/ 88 h 176"/>
              <a:gd name="T26" fmla="*/ 88 w 176"/>
              <a:gd name="T27" fmla="*/ 56 h 176"/>
              <a:gd name="T28" fmla="*/ 120 w 176"/>
              <a:gd name="T29" fmla="*/ 88 h 176"/>
              <a:gd name="T30" fmla="*/ 88 w 176"/>
              <a:gd name="T31" fmla="*/ 120 h 176"/>
              <a:gd name="T32" fmla="*/ 60 w 176"/>
              <a:gd name="T33" fmla="*/ 103 h 176"/>
              <a:gd name="T34" fmla="*/ 60 w 176"/>
              <a:gd name="T35" fmla="*/ 103 h 176"/>
              <a:gd name="T36" fmla="*/ 79 w 176"/>
              <a:gd name="T37" fmla="*/ 167 h 176"/>
              <a:gd name="T38" fmla="*/ 8 w 176"/>
              <a:gd name="T39" fmla="*/ 88 h 176"/>
              <a:gd name="T40" fmla="*/ 19 w 176"/>
              <a:gd name="T41" fmla="*/ 48 h 176"/>
              <a:gd name="T42" fmla="*/ 53 w 176"/>
              <a:gd name="T43" fmla="*/ 107 h 176"/>
              <a:gd name="T44" fmla="*/ 88 w 176"/>
              <a:gd name="T45" fmla="*/ 128 h 176"/>
              <a:gd name="T46" fmla="*/ 104 w 176"/>
              <a:gd name="T47" fmla="*/ 125 h 176"/>
              <a:gd name="T48" fmla="*/ 79 w 176"/>
              <a:gd name="T49" fmla="*/ 167 h 176"/>
              <a:gd name="T50" fmla="*/ 88 w 176"/>
              <a:gd name="T51" fmla="*/ 168 h 176"/>
              <a:gd name="T52" fmla="*/ 123 w 176"/>
              <a:gd name="T53" fmla="*/ 108 h 176"/>
              <a:gd name="T54" fmla="*/ 123 w 176"/>
              <a:gd name="T55" fmla="*/ 108 h 176"/>
              <a:gd name="T56" fmla="*/ 128 w 176"/>
              <a:gd name="T57" fmla="*/ 88 h 176"/>
              <a:gd name="T58" fmla="*/ 112 w 176"/>
              <a:gd name="T59" fmla="*/ 56 h 176"/>
              <a:gd name="T60" fmla="*/ 161 w 176"/>
              <a:gd name="T61" fmla="*/ 56 h 176"/>
              <a:gd name="T62" fmla="*/ 168 w 176"/>
              <a:gd name="T63" fmla="*/ 88 h 176"/>
              <a:gd name="T64" fmla="*/ 88 w 176"/>
              <a:gd name="T6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8"/>
                </a:moveTo>
                <a:cubicBezTo>
                  <a:pt x="118" y="8"/>
                  <a:pt x="143" y="24"/>
                  <a:pt x="157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68" y="48"/>
                  <a:pt x="51" y="63"/>
                  <a:pt x="48" y="83"/>
                </a:cubicBezTo>
                <a:cubicBezTo>
                  <a:pt x="24" y="41"/>
                  <a:pt x="24" y="41"/>
                  <a:pt x="24" y="41"/>
                </a:cubicBezTo>
                <a:cubicBezTo>
                  <a:pt x="38" y="21"/>
                  <a:pt x="62" y="8"/>
                  <a:pt x="88" y="8"/>
                </a:cubicBezTo>
                <a:moveTo>
                  <a:pt x="60" y="103"/>
                </a:moveTo>
                <a:cubicBezTo>
                  <a:pt x="57" y="98"/>
                  <a:pt x="56" y="93"/>
                  <a:pt x="56" y="88"/>
                </a:cubicBezTo>
                <a:cubicBezTo>
                  <a:pt x="56" y="70"/>
                  <a:pt x="70" y="56"/>
                  <a:pt x="88" y="56"/>
                </a:cubicBezTo>
                <a:cubicBezTo>
                  <a:pt x="106" y="56"/>
                  <a:pt x="120" y="70"/>
                  <a:pt x="120" y="88"/>
                </a:cubicBezTo>
                <a:cubicBezTo>
                  <a:pt x="120" y="106"/>
                  <a:pt x="106" y="120"/>
                  <a:pt x="88" y="120"/>
                </a:cubicBezTo>
                <a:cubicBezTo>
                  <a:pt x="76" y="120"/>
                  <a:pt x="65" y="11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lose/>
                <a:moveTo>
                  <a:pt x="79" y="167"/>
                </a:moveTo>
                <a:cubicBezTo>
                  <a:pt x="39" y="163"/>
                  <a:pt x="8" y="129"/>
                  <a:pt x="8" y="88"/>
                </a:cubicBezTo>
                <a:cubicBezTo>
                  <a:pt x="8" y="73"/>
                  <a:pt x="12" y="60"/>
                  <a:pt x="19" y="48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9" y="119"/>
                  <a:pt x="73" y="128"/>
                  <a:pt x="88" y="128"/>
                </a:cubicBezTo>
                <a:cubicBezTo>
                  <a:pt x="94" y="128"/>
                  <a:pt x="99" y="127"/>
                  <a:pt x="104" y="125"/>
                </a:cubicBezTo>
                <a:lnTo>
                  <a:pt x="79" y="167"/>
                </a:lnTo>
                <a:close/>
                <a:moveTo>
                  <a:pt x="88" y="168"/>
                </a:moveTo>
                <a:cubicBezTo>
                  <a:pt x="123" y="108"/>
                  <a:pt x="123" y="108"/>
                  <a:pt x="123" y="108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6" y="102"/>
                  <a:pt x="128" y="95"/>
                  <a:pt x="128" y="88"/>
                </a:cubicBezTo>
                <a:cubicBezTo>
                  <a:pt x="128" y="75"/>
                  <a:pt x="122" y="63"/>
                  <a:pt x="112" y="56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6" y="66"/>
                  <a:pt x="168" y="77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1" name="Freeform 69"/>
          <p:cNvSpPr>
            <a:spLocks noEditPoints="1"/>
          </p:cNvSpPr>
          <p:nvPr/>
        </p:nvSpPr>
        <p:spPr bwMode="auto">
          <a:xfrm>
            <a:off x="5187951" y="5792788"/>
            <a:ext cx="446087" cy="203200"/>
          </a:xfrm>
          <a:custGeom>
            <a:avLst/>
            <a:gdLst>
              <a:gd name="T0" fmla="*/ 136 w 176"/>
              <a:gd name="T1" fmla="*/ 26 h 80"/>
              <a:gd name="T2" fmla="*/ 143 w 176"/>
              <a:gd name="T3" fmla="*/ 26 h 80"/>
              <a:gd name="T4" fmla="*/ 144 w 176"/>
              <a:gd name="T5" fmla="*/ 0 h 80"/>
              <a:gd name="T6" fmla="*/ 0 w 176"/>
              <a:gd name="T7" fmla="*/ 32 h 80"/>
              <a:gd name="T8" fmla="*/ 32 w 176"/>
              <a:gd name="T9" fmla="*/ 80 h 80"/>
              <a:gd name="T10" fmla="*/ 176 w 176"/>
              <a:gd name="T11" fmla="*/ 48 h 80"/>
              <a:gd name="T12" fmla="*/ 144 w 176"/>
              <a:gd name="T13" fmla="*/ 0 h 80"/>
              <a:gd name="T14" fmla="*/ 73 w 176"/>
              <a:gd name="T15" fmla="*/ 26 h 80"/>
              <a:gd name="T16" fmla="*/ 66 w 176"/>
              <a:gd name="T17" fmla="*/ 26 h 80"/>
              <a:gd name="T18" fmla="*/ 73 w 176"/>
              <a:gd name="T19" fmla="*/ 56 h 80"/>
              <a:gd name="T20" fmla="*/ 66 w 176"/>
              <a:gd name="T21" fmla="*/ 33 h 80"/>
              <a:gd name="T22" fmla="*/ 73 w 176"/>
              <a:gd name="T23" fmla="*/ 56 h 80"/>
              <a:gd name="T24" fmla="*/ 46 w 176"/>
              <a:gd name="T25" fmla="*/ 56 h 80"/>
              <a:gd name="T26" fmla="*/ 42 w 176"/>
              <a:gd name="T27" fmla="*/ 32 h 80"/>
              <a:gd name="T28" fmla="*/ 40 w 176"/>
              <a:gd name="T29" fmla="*/ 42 h 80"/>
              <a:gd name="T30" fmla="*/ 30 w 176"/>
              <a:gd name="T31" fmla="*/ 56 h 80"/>
              <a:gd name="T32" fmla="*/ 30 w 176"/>
              <a:gd name="T33" fmla="*/ 24 h 80"/>
              <a:gd name="T34" fmla="*/ 34 w 176"/>
              <a:gd name="T35" fmla="*/ 48 h 80"/>
              <a:gd name="T36" fmla="*/ 36 w 176"/>
              <a:gd name="T37" fmla="*/ 37 h 80"/>
              <a:gd name="T38" fmla="*/ 46 w 176"/>
              <a:gd name="T39" fmla="*/ 24 h 80"/>
              <a:gd name="T40" fmla="*/ 50 w 176"/>
              <a:gd name="T41" fmla="*/ 48 h 80"/>
              <a:gd name="T42" fmla="*/ 52 w 176"/>
              <a:gd name="T43" fmla="*/ 37 h 80"/>
              <a:gd name="T44" fmla="*/ 62 w 176"/>
              <a:gd name="T45" fmla="*/ 24 h 80"/>
              <a:gd name="T46" fmla="*/ 168 w 176"/>
              <a:gd name="T47" fmla="*/ 48 h 80"/>
              <a:gd name="T48" fmla="*/ 64 w 176"/>
              <a:gd name="T49" fmla="*/ 72 h 80"/>
              <a:gd name="T50" fmla="*/ 88 w 176"/>
              <a:gd name="T51" fmla="*/ 32 h 80"/>
              <a:gd name="T52" fmla="*/ 144 w 176"/>
              <a:gd name="T53" fmla="*/ 8 h 80"/>
              <a:gd name="T54" fmla="*/ 168 w 176"/>
              <a:gd name="T55" fmla="*/ 48 h 80"/>
              <a:gd name="T56" fmla="*/ 116 w 176"/>
              <a:gd name="T57" fmla="*/ 56 h 80"/>
              <a:gd name="T58" fmla="*/ 127 w 176"/>
              <a:gd name="T59" fmla="*/ 43 h 80"/>
              <a:gd name="T60" fmla="*/ 116 w 176"/>
              <a:gd name="T61" fmla="*/ 37 h 80"/>
              <a:gd name="T62" fmla="*/ 128 w 176"/>
              <a:gd name="T63" fmla="*/ 30 h 80"/>
              <a:gd name="T64" fmla="*/ 109 w 176"/>
              <a:gd name="T65" fmla="*/ 24 h 80"/>
              <a:gd name="T66" fmla="*/ 136 w 176"/>
              <a:gd name="T67" fmla="*/ 56 h 80"/>
              <a:gd name="T68" fmla="*/ 143 w 176"/>
              <a:gd name="T69" fmla="*/ 33 h 80"/>
              <a:gd name="T70" fmla="*/ 136 w 176"/>
              <a:gd name="T71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80">
                <a:moveTo>
                  <a:pt x="140" y="23"/>
                </a:moveTo>
                <a:cubicBezTo>
                  <a:pt x="138" y="23"/>
                  <a:pt x="136" y="24"/>
                  <a:pt x="136" y="26"/>
                </a:cubicBezTo>
                <a:cubicBezTo>
                  <a:pt x="136" y="28"/>
                  <a:pt x="138" y="30"/>
                  <a:pt x="140" y="30"/>
                </a:cubicBezTo>
                <a:cubicBezTo>
                  <a:pt x="142" y="30"/>
                  <a:pt x="143" y="28"/>
                  <a:pt x="143" y="26"/>
                </a:cubicBezTo>
                <a:cubicBezTo>
                  <a:pt x="143" y="24"/>
                  <a:pt x="142" y="23"/>
                  <a:pt x="140" y="23"/>
                </a:cubicBezTo>
                <a:moveTo>
                  <a:pt x="144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66"/>
                  <a:pt x="14" y="80"/>
                  <a:pt x="32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62" y="80"/>
                  <a:pt x="176" y="66"/>
                  <a:pt x="176" y="4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moveTo>
                  <a:pt x="69" y="23"/>
                </a:moveTo>
                <a:cubicBezTo>
                  <a:pt x="72" y="23"/>
                  <a:pt x="73" y="24"/>
                  <a:pt x="73" y="26"/>
                </a:cubicBezTo>
                <a:cubicBezTo>
                  <a:pt x="73" y="28"/>
                  <a:pt x="72" y="30"/>
                  <a:pt x="69" y="30"/>
                </a:cubicBezTo>
                <a:cubicBezTo>
                  <a:pt x="67" y="30"/>
                  <a:pt x="66" y="28"/>
                  <a:pt x="66" y="26"/>
                </a:cubicBezTo>
                <a:cubicBezTo>
                  <a:pt x="66" y="24"/>
                  <a:pt x="67" y="23"/>
                  <a:pt x="69" y="23"/>
                </a:cubicBezTo>
                <a:moveTo>
                  <a:pt x="73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66" y="33"/>
                  <a:pt x="66" y="33"/>
                  <a:pt x="66" y="33"/>
                </a:cubicBezTo>
                <a:cubicBezTo>
                  <a:pt x="73" y="33"/>
                  <a:pt x="73" y="33"/>
                  <a:pt x="73" y="33"/>
                </a:cubicBezTo>
                <a:lnTo>
                  <a:pt x="73" y="56"/>
                </a:lnTo>
                <a:close/>
                <a:moveTo>
                  <a:pt x="54" y="56"/>
                </a:moveTo>
                <a:cubicBezTo>
                  <a:pt x="46" y="56"/>
                  <a:pt x="46" y="56"/>
                  <a:pt x="46" y="56"/>
                </a:cubicBezTo>
                <a:cubicBezTo>
                  <a:pt x="44" y="42"/>
                  <a:pt x="44" y="42"/>
                  <a:pt x="44" y="42"/>
                </a:cubicBezTo>
                <a:cubicBezTo>
                  <a:pt x="43" y="39"/>
                  <a:pt x="42" y="36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1" y="36"/>
                  <a:pt x="41" y="39"/>
                  <a:pt x="40" y="42"/>
                </a:cubicBezTo>
                <a:cubicBezTo>
                  <a:pt x="37" y="56"/>
                  <a:pt x="37" y="56"/>
                  <a:pt x="37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22" y="24"/>
                  <a:pt x="22" y="24"/>
                  <a:pt x="2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2" y="37"/>
                  <a:pt x="32" y="37"/>
                  <a:pt x="32" y="37"/>
                </a:cubicBezTo>
                <a:cubicBezTo>
                  <a:pt x="33" y="41"/>
                  <a:pt x="33" y="45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1"/>
                  <a:pt x="36" y="37"/>
                </a:cubicBezTo>
                <a:cubicBezTo>
                  <a:pt x="39" y="24"/>
                  <a:pt x="39" y="24"/>
                  <a:pt x="39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41"/>
                  <a:pt x="50" y="45"/>
                  <a:pt x="50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5"/>
                  <a:pt x="52" y="41"/>
                  <a:pt x="52" y="37"/>
                </a:cubicBezTo>
                <a:cubicBezTo>
                  <a:pt x="55" y="24"/>
                  <a:pt x="55" y="24"/>
                  <a:pt x="55" y="24"/>
                </a:cubicBezTo>
                <a:cubicBezTo>
                  <a:pt x="62" y="24"/>
                  <a:pt x="62" y="24"/>
                  <a:pt x="62" y="24"/>
                </a:cubicBezTo>
                <a:lnTo>
                  <a:pt x="54" y="56"/>
                </a:lnTo>
                <a:close/>
                <a:moveTo>
                  <a:pt x="168" y="48"/>
                </a:moveTo>
                <a:cubicBezTo>
                  <a:pt x="168" y="61"/>
                  <a:pt x="157" y="72"/>
                  <a:pt x="14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77" y="72"/>
                  <a:pt x="88" y="61"/>
                  <a:pt x="88" y="48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19"/>
                  <a:pt x="99" y="8"/>
                  <a:pt x="112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lnTo>
                  <a:pt x="168" y="48"/>
                </a:lnTo>
                <a:close/>
                <a:moveTo>
                  <a:pt x="109" y="56"/>
                </a:moveTo>
                <a:cubicBezTo>
                  <a:pt x="116" y="56"/>
                  <a:pt x="116" y="56"/>
                  <a:pt x="116" y="56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09" y="24"/>
                  <a:pt x="109" y="24"/>
                  <a:pt x="109" y="24"/>
                </a:cubicBezTo>
                <a:lnTo>
                  <a:pt x="109" y="56"/>
                </a:lnTo>
                <a:close/>
                <a:moveTo>
                  <a:pt x="136" y="56"/>
                </a:moveTo>
                <a:cubicBezTo>
                  <a:pt x="143" y="56"/>
                  <a:pt x="143" y="56"/>
                  <a:pt x="143" y="56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36" y="33"/>
                  <a:pt x="136" y="33"/>
                  <a:pt x="136" y="33"/>
                </a:cubicBezTo>
                <a:lnTo>
                  <a:pt x="136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2" name="Freeform 70"/>
          <p:cNvSpPr>
            <a:spLocks noEditPoints="1"/>
          </p:cNvSpPr>
          <p:nvPr/>
        </p:nvSpPr>
        <p:spPr bwMode="auto">
          <a:xfrm>
            <a:off x="6040439" y="5702301"/>
            <a:ext cx="447675" cy="406400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80 h 160"/>
              <a:gd name="T4" fmla="*/ 88 w 176"/>
              <a:gd name="T5" fmla="*/ 160 h 160"/>
              <a:gd name="T6" fmla="*/ 176 w 176"/>
              <a:gd name="T7" fmla="*/ 80 h 160"/>
              <a:gd name="T8" fmla="*/ 88 w 176"/>
              <a:gd name="T9" fmla="*/ 0 h 160"/>
              <a:gd name="T10" fmla="*/ 88 w 176"/>
              <a:gd name="T11" fmla="*/ 152 h 160"/>
              <a:gd name="T12" fmla="*/ 21 w 176"/>
              <a:gd name="T13" fmla="*/ 120 h 160"/>
              <a:gd name="T14" fmla="*/ 81 w 176"/>
              <a:gd name="T15" fmla="*/ 120 h 160"/>
              <a:gd name="T16" fmla="*/ 110 w 176"/>
              <a:gd name="T17" fmla="*/ 140 h 160"/>
              <a:gd name="T18" fmla="*/ 132 w 176"/>
              <a:gd name="T19" fmla="*/ 116 h 160"/>
              <a:gd name="T20" fmla="*/ 110 w 176"/>
              <a:gd name="T21" fmla="*/ 92 h 160"/>
              <a:gd name="T22" fmla="*/ 81 w 176"/>
              <a:gd name="T23" fmla="*/ 112 h 160"/>
              <a:gd name="T24" fmla="*/ 16 w 176"/>
              <a:gd name="T25" fmla="*/ 112 h 160"/>
              <a:gd name="T26" fmla="*/ 8 w 176"/>
              <a:gd name="T27" fmla="*/ 80 h 160"/>
              <a:gd name="T28" fmla="*/ 16 w 176"/>
              <a:gd name="T29" fmla="*/ 48 h 160"/>
              <a:gd name="T30" fmla="*/ 81 w 176"/>
              <a:gd name="T31" fmla="*/ 48 h 160"/>
              <a:gd name="T32" fmla="*/ 110 w 176"/>
              <a:gd name="T33" fmla="*/ 68 h 160"/>
              <a:gd name="T34" fmla="*/ 132 w 176"/>
              <a:gd name="T35" fmla="*/ 44 h 160"/>
              <a:gd name="T36" fmla="*/ 110 w 176"/>
              <a:gd name="T37" fmla="*/ 20 h 160"/>
              <a:gd name="T38" fmla="*/ 81 w 176"/>
              <a:gd name="T39" fmla="*/ 40 h 160"/>
              <a:gd name="T40" fmla="*/ 21 w 176"/>
              <a:gd name="T41" fmla="*/ 40 h 160"/>
              <a:gd name="T42" fmla="*/ 88 w 176"/>
              <a:gd name="T43" fmla="*/ 8 h 160"/>
              <a:gd name="T44" fmla="*/ 168 w 176"/>
              <a:gd name="T45" fmla="*/ 76 h 160"/>
              <a:gd name="T46" fmla="*/ 87 w 176"/>
              <a:gd name="T47" fmla="*/ 76 h 160"/>
              <a:gd name="T48" fmla="*/ 58 w 176"/>
              <a:gd name="T49" fmla="*/ 56 h 160"/>
              <a:gd name="T50" fmla="*/ 36 w 176"/>
              <a:gd name="T51" fmla="*/ 80 h 160"/>
              <a:gd name="T52" fmla="*/ 58 w 176"/>
              <a:gd name="T53" fmla="*/ 104 h 160"/>
              <a:gd name="T54" fmla="*/ 87 w 176"/>
              <a:gd name="T55" fmla="*/ 84 h 160"/>
              <a:gd name="T56" fmla="*/ 168 w 176"/>
              <a:gd name="T57" fmla="*/ 84 h 160"/>
              <a:gd name="T58" fmla="*/ 88 w 176"/>
              <a:gd name="T59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6"/>
                  <a:pt x="0" y="80"/>
                </a:cubicBezTo>
                <a:cubicBezTo>
                  <a:pt x="0" y="124"/>
                  <a:pt x="39" y="160"/>
                  <a:pt x="88" y="160"/>
                </a:cubicBezTo>
                <a:cubicBezTo>
                  <a:pt x="137" y="160"/>
                  <a:pt x="176" y="124"/>
                  <a:pt x="176" y="80"/>
                </a:cubicBezTo>
                <a:cubicBezTo>
                  <a:pt x="176" y="36"/>
                  <a:pt x="137" y="0"/>
                  <a:pt x="88" y="0"/>
                </a:cubicBezTo>
                <a:moveTo>
                  <a:pt x="88" y="152"/>
                </a:moveTo>
                <a:cubicBezTo>
                  <a:pt x="60" y="152"/>
                  <a:pt x="36" y="139"/>
                  <a:pt x="21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85" y="128"/>
                  <a:pt x="100" y="140"/>
                  <a:pt x="110" y="140"/>
                </a:cubicBezTo>
                <a:cubicBezTo>
                  <a:pt x="122" y="140"/>
                  <a:pt x="132" y="132"/>
                  <a:pt x="132" y="116"/>
                </a:cubicBezTo>
                <a:cubicBezTo>
                  <a:pt x="132" y="100"/>
                  <a:pt x="122" y="92"/>
                  <a:pt x="110" y="92"/>
                </a:cubicBezTo>
                <a:cubicBezTo>
                  <a:pt x="100" y="92"/>
                  <a:pt x="85" y="104"/>
                  <a:pt x="81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1" y="102"/>
                  <a:pt x="8" y="92"/>
                  <a:pt x="8" y="80"/>
                </a:cubicBezTo>
                <a:cubicBezTo>
                  <a:pt x="8" y="68"/>
                  <a:pt x="11" y="58"/>
                  <a:pt x="16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85" y="56"/>
                  <a:pt x="100" y="68"/>
                  <a:pt x="110" y="68"/>
                </a:cubicBezTo>
                <a:cubicBezTo>
                  <a:pt x="122" y="68"/>
                  <a:pt x="132" y="60"/>
                  <a:pt x="132" y="44"/>
                </a:cubicBezTo>
                <a:cubicBezTo>
                  <a:pt x="132" y="28"/>
                  <a:pt x="122" y="20"/>
                  <a:pt x="110" y="20"/>
                </a:cubicBezTo>
                <a:cubicBezTo>
                  <a:pt x="100" y="20"/>
                  <a:pt x="85" y="32"/>
                  <a:pt x="8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36" y="21"/>
                  <a:pt x="60" y="8"/>
                  <a:pt x="88" y="8"/>
                </a:cubicBezTo>
                <a:cubicBezTo>
                  <a:pt x="131" y="8"/>
                  <a:pt x="165" y="38"/>
                  <a:pt x="168" y="76"/>
                </a:cubicBezTo>
                <a:cubicBezTo>
                  <a:pt x="87" y="76"/>
                  <a:pt x="87" y="76"/>
                  <a:pt x="87" y="76"/>
                </a:cubicBezTo>
                <a:cubicBezTo>
                  <a:pt x="83" y="68"/>
                  <a:pt x="68" y="56"/>
                  <a:pt x="58" y="56"/>
                </a:cubicBezTo>
                <a:cubicBezTo>
                  <a:pt x="46" y="56"/>
                  <a:pt x="36" y="64"/>
                  <a:pt x="36" y="80"/>
                </a:cubicBezTo>
                <a:cubicBezTo>
                  <a:pt x="36" y="96"/>
                  <a:pt x="46" y="104"/>
                  <a:pt x="58" y="104"/>
                </a:cubicBezTo>
                <a:cubicBezTo>
                  <a:pt x="68" y="104"/>
                  <a:pt x="83" y="92"/>
                  <a:pt x="87" y="84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5" y="122"/>
                  <a:pt x="131" y="152"/>
                  <a:pt x="88" y="15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3" name="Freeform 71"/>
          <p:cNvSpPr>
            <a:spLocks noEditPoints="1"/>
          </p:cNvSpPr>
          <p:nvPr/>
        </p:nvSpPr>
        <p:spPr bwMode="auto">
          <a:xfrm>
            <a:off x="6915150" y="5681664"/>
            <a:ext cx="406400" cy="447675"/>
          </a:xfrm>
          <a:custGeom>
            <a:avLst/>
            <a:gdLst>
              <a:gd name="T0" fmla="*/ 44 w 160"/>
              <a:gd name="T1" fmla="*/ 72 h 176"/>
              <a:gd name="T2" fmla="*/ 48 w 160"/>
              <a:gd name="T3" fmla="*/ 68 h 176"/>
              <a:gd name="T4" fmla="*/ 48 w 160"/>
              <a:gd name="T5" fmla="*/ 52 h 176"/>
              <a:gd name="T6" fmla="*/ 44 w 160"/>
              <a:gd name="T7" fmla="*/ 48 h 176"/>
              <a:gd name="T8" fmla="*/ 40 w 160"/>
              <a:gd name="T9" fmla="*/ 52 h 176"/>
              <a:gd name="T10" fmla="*/ 40 w 160"/>
              <a:gd name="T11" fmla="*/ 68 h 176"/>
              <a:gd name="T12" fmla="*/ 44 w 160"/>
              <a:gd name="T13" fmla="*/ 72 h 176"/>
              <a:gd name="T14" fmla="*/ 152 w 160"/>
              <a:gd name="T15" fmla="*/ 24 h 176"/>
              <a:gd name="T16" fmla="*/ 93 w 160"/>
              <a:gd name="T17" fmla="*/ 24 h 176"/>
              <a:gd name="T18" fmla="*/ 106 w 160"/>
              <a:gd name="T19" fmla="*/ 5 h 176"/>
              <a:gd name="T20" fmla="*/ 100 w 160"/>
              <a:gd name="T21" fmla="*/ 0 h 176"/>
              <a:gd name="T22" fmla="*/ 83 w 160"/>
              <a:gd name="T23" fmla="*/ 24 h 176"/>
              <a:gd name="T24" fmla="*/ 8 w 160"/>
              <a:gd name="T25" fmla="*/ 24 h 176"/>
              <a:gd name="T26" fmla="*/ 0 w 160"/>
              <a:gd name="T27" fmla="*/ 32 h 176"/>
              <a:gd name="T28" fmla="*/ 0 w 160"/>
              <a:gd name="T29" fmla="*/ 144 h 176"/>
              <a:gd name="T30" fmla="*/ 8 w 160"/>
              <a:gd name="T31" fmla="*/ 152 h 176"/>
              <a:gd name="T32" fmla="*/ 90 w 160"/>
              <a:gd name="T33" fmla="*/ 152 h 176"/>
              <a:gd name="T34" fmla="*/ 100 w 160"/>
              <a:gd name="T35" fmla="*/ 176 h 176"/>
              <a:gd name="T36" fmla="*/ 107 w 160"/>
              <a:gd name="T37" fmla="*/ 172 h 176"/>
              <a:gd name="T38" fmla="*/ 98 w 160"/>
              <a:gd name="T39" fmla="*/ 152 h 176"/>
              <a:gd name="T40" fmla="*/ 152 w 160"/>
              <a:gd name="T41" fmla="*/ 152 h 176"/>
              <a:gd name="T42" fmla="*/ 160 w 160"/>
              <a:gd name="T43" fmla="*/ 144 h 176"/>
              <a:gd name="T44" fmla="*/ 160 w 160"/>
              <a:gd name="T45" fmla="*/ 32 h 176"/>
              <a:gd name="T46" fmla="*/ 152 w 160"/>
              <a:gd name="T47" fmla="*/ 24 h 176"/>
              <a:gd name="T48" fmla="*/ 80 w 160"/>
              <a:gd name="T49" fmla="*/ 128 h 176"/>
              <a:gd name="T50" fmla="*/ 87 w 160"/>
              <a:gd name="T51" fmla="*/ 128 h 176"/>
              <a:gd name="T52" fmla="*/ 88 w 160"/>
              <a:gd name="T53" fmla="*/ 144 h 176"/>
              <a:gd name="T54" fmla="*/ 8 w 160"/>
              <a:gd name="T55" fmla="*/ 144 h 176"/>
              <a:gd name="T56" fmla="*/ 8 w 160"/>
              <a:gd name="T57" fmla="*/ 32 h 176"/>
              <a:gd name="T58" fmla="*/ 79 w 160"/>
              <a:gd name="T59" fmla="*/ 32 h 176"/>
              <a:gd name="T60" fmla="*/ 60 w 160"/>
              <a:gd name="T61" fmla="*/ 96 h 176"/>
              <a:gd name="T62" fmla="*/ 60 w 160"/>
              <a:gd name="T63" fmla="*/ 100 h 176"/>
              <a:gd name="T64" fmla="*/ 89 w 160"/>
              <a:gd name="T65" fmla="*/ 100 h 176"/>
              <a:gd name="T66" fmla="*/ 87 w 160"/>
              <a:gd name="T67" fmla="*/ 120 h 176"/>
              <a:gd name="T68" fmla="*/ 80 w 160"/>
              <a:gd name="T69" fmla="*/ 120 h 176"/>
              <a:gd name="T70" fmla="*/ 26 w 160"/>
              <a:gd name="T71" fmla="*/ 108 h 176"/>
              <a:gd name="T72" fmla="*/ 22 w 160"/>
              <a:gd name="T73" fmla="*/ 115 h 176"/>
              <a:gd name="T74" fmla="*/ 80 w 160"/>
              <a:gd name="T75" fmla="*/ 128 h 176"/>
              <a:gd name="T76" fmla="*/ 152 w 160"/>
              <a:gd name="T77" fmla="*/ 144 h 176"/>
              <a:gd name="T78" fmla="*/ 97 w 160"/>
              <a:gd name="T79" fmla="*/ 144 h 176"/>
              <a:gd name="T80" fmla="*/ 95 w 160"/>
              <a:gd name="T81" fmla="*/ 127 h 176"/>
              <a:gd name="T82" fmla="*/ 138 w 160"/>
              <a:gd name="T83" fmla="*/ 115 h 176"/>
              <a:gd name="T84" fmla="*/ 134 w 160"/>
              <a:gd name="T85" fmla="*/ 108 h 176"/>
              <a:gd name="T86" fmla="*/ 95 w 160"/>
              <a:gd name="T87" fmla="*/ 119 h 176"/>
              <a:gd name="T88" fmla="*/ 98 w 160"/>
              <a:gd name="T89" fmla="*/ 97 h 176"/>
              <a:gd name="T90" fmla="*/ 99 w 160"/>
              <a:gd name="T91" fmla="*/ 92 h 176"/>
              <a:gd name="T92" fmla="*/ 69 w 160"/>
              <a:gd name="T93" fmla="*/ 92 h 176"/>
              <a:gd name="T94" fmla="*/ 88 w 160"/>
              <a:gd name="T95" fmla="*/ 32 h 176"/>
              <a:gd name="T96" fmla="*/ 152 w 160"/>
              <a:gd name="T97" fmla="*/ 32 h 176"/>
              <a:gd name="T98" fmla="*/ 152 w 160"/>
              <a:gd name="T99" fmla="*/ 144 h 176"/>
              <a:gd name="T100" fmla="*/ 116 w 160"/>
              <a:gd name="T101" fmla="*/ 72 h 176"/>
              <a:gd name="T102" fmla="*/ 120 w 160"/>
              <a:gd name="T103" fmla="*/ 68 h 176"/>
              <a:gd name="T104" fmla="*/ 120 w 160"/>
              <a:gd name="T105" fmla="*/ 52 h 176"/>
              <a:gd name="T106" fmla="*/ 116 w 160"/>
              <a:gd name="T107" fmla="*/ 48 h 176"/>
              <a:gd name="T108" fmla="*/ 112 w 160"/>
              <a:gd name="T109" fmla="*/ 52 h 176"/>
              <a:gd name="T110" fmla="*/ 112 w 160"/>
              <a:gd name="T111" fmla="*/ 68 h 176"/>
              <a:gd name="T112" fmla="*/ 116 w 160"/>
              <a:gd name="T113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0" h="176">
                <a:moveTo>
                  <a:pt x="44" y="72"/>
                </a:moveTo>
                <a:cubicBezTo>
                  <a:pt x="46" y="72"/>
                  <a:pt x="48" y="70"/>
                  <a:pt x="48" y="6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46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70"/>
                  <a:pt x="42" y="72"/>
                  <a:pt x="44" y="72"/>
                </a:cubicBezTo>
                <a:moveTo>
                  <a:pt x="152" y="24"/>
                </a:moveTo>
                <a:cubicBezTo>
                  <a:pt x="93" y="24"/>
                  <a:pt x="93" y="24"/>
                  <a:pt x="93" y="24"/>
                </a:cubicBezTo>
                <a:cubicBezTo>
                  <a:pt x="100" y="12"/>
                  <a:pt x="106" y="5"/>
                  <a:pt x="106" y="5"/>
                </a:cubicBezTo>
                <a:cubicBezTo>
                  <a:pt x="100" y="0"/>
                  <a:pt x="100" y="0"/>
                  <a:pt x="100" y="0"/>
                </a:cubicBezTo>
                <a:cubicBezTo>
                  <a:pt x="99" y="1"/>
                  <a:pt x="92" y="9"/>
                  <a:pt x="83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8"/>
                  <a:pt x="4" y="152"/>
                  <a:pt x="8" y="152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2" y="160"/>
                  <a:pt x="95" y="168"/>
                  <a:pt x="100" y="176"/>
                </a:cubicBezTo>
                <a:cubicBezTo>
                  <a:pt x="107" y="172"/>
                  <a:pt x="107" y="172"/>
                  <a:pt x="107" y="172"/>
                </a:cubicBezTo>
                <a:cubicBezTo>
                  <a:pt x="103" y="166"/>
                  <a:pt x="100" y="159"/>
                  <a:pt x="98" y="152"/>
                </a:cubicBezTo>
                <a:cubicBezTo>
                  <a:pt x="152" y="152"/>
                  <a:pt x="152" y="152"/>
                  <a:pt x="152" y="152"/>
                </a:cubicBezTo>
                <a:cubicBezTo>
                  <a:pt x="156" y="152"/>
                  <a:pt x="160" y="148"/>
                  <a:pt x="160" y="144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0" y="28"/>
                  <a:pt x="156" y="24"/>
                  <a:pt x="152" y="24"/>
                </a:cubicBezTo>
                <a:moveTo>
                  <a:pt x="80" y="128"/>
                </a:moveTo>
                <a:cubicBezTo>
                  <a:pt x="82" y="128"/>
                  <a:pt x="85" y="128"/>
                  <a:pt x="87" y="128"/>
                </a:cubicBezTo>
                <a:cubicBezTo>
                  <a:pt x="87" y="133"/>
                  <a:pt x="87" y="138"/>
                  <a:pt x="88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32"/>
                  <a:pt x="8" y="32"/>
                  <a:pt x="8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1" y="48"/>
                  <a:pt x="63" y="70"/>
                  <a:pt x="60" y="96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8" y="104"/>
                  <a:pt x="87" y="111"/>
                  <a:pt x="87" y="120"/>
                </a:cubicBezTo>
                <a:cubicBezTo>
                  <a:pt x="85" y="120"/>
                  <a:pt x="82" y="120"/>
                  <a:pt x="80" y="120"/>
                </a:cubicBezTo>
                <a:cubicBezTo>
                  <a:pt x="49" y="120"/>
                  <a:pt x="26" y="108"/>
                  <a:pt x="26" y="108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3" y="116"/>
                  <a:pt x="47" y="128"/>
                  <a:pt x="80" y="128"/>
                </a:cubicBezTo>
                <a:moveTo>
                  <a:pt x="152" y="144"/>
                </a:moveTo>
                <a:cubicBezTo>
                  <a:pt x="97" y="144"/>
                  <a:pt x="97" y="144"/>
                  <a:pt x="97" y="144"/>
                </a:cubicBezTo>
                <a:cubicBezTo>
                  <a:pt x="96" y="138"/>
                  <a:pt x="95" y="132"/>
                  <a:pt x="95" y="127"/>
                </a:cubicBezTo>
                <a:cubicBezTo>
                  <a:pt x="120" y="124"/>
                  <a:pt x="137" y="116"/>
                  <a:pt x="138" y="115"/>
                </a:cubicBezTo>
                <a:cubicBezTo>
                  <a:pt x="134" y="108"/>
                  <a:pt x="134" y="108"/>
                  <a:pt x="134" y="108"/>
                </a:cubicBezTo>
                <a:cubicBezTo>
                  <a:pt x="134" y="108"/>
                  <a:pt x="118" y="116"/>
                  <a:pt x="95" y="119"/>
                </a:cubicBezTo>
                <a:cubicBezTo>
                  <a:pt x="96" y="106"/>
                  <a:pt x="98" y="97"/>
                  <a:pt x="98" y="97"/>
                </a:cubicBezTo>
                <a:cubicBezTo>
                  <a:pt x="99" y="92"/>
                  <a:pt x="99" y="92"/>
                  <a:pt x="9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2" y="68"/>
                  <a:pt x="80" y="47"/>
                  <a:pt x="88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44"/>
                </a:lnTo>
                <a:close/>
                <a:moveTo>
                  <a:pt x="116" y="72"/>
                </a:moveTo>
                <a:cubicBezTo>
                  <a:pt x="118" y="72"/>
                  <a:pt x="120" y="70"/>
                  <a:pt x="120" y="68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20" y="50"/>
                  <a:pt x="118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4" name="Freeform 72"/>
          <p:cNvSpPr>
            <a:spLocks noEditPoints="1"/>
          </p:cNvSpPr>
          <p:nvPr/>
        </p:nvSpPr>
        <p:spPr bwMode="auto">
          <a:xfrm>
            <a:off x="7748589" y="5681664"/>
            <a:ext cx="446087" cy="447675"/>
          </a:xfrm>
          <a:custGeom>
            <a:avLst/>
            <a:gdLst>
              <a:gd name="T0" fmla="*/ 127 w 176"/>
              <a:gd name="T1" fmla="*/ 40 h 176"/>
              <a:gd name="T2" fmla="*/ 117 w 176"/>
              <a:gd name="T3" fmla="*/ 40 h 176"/>
              <a:gd name="T4" fmla="*/ 88 w 176"/>
              <a:gd name="T5" fmla="*/ 80 h 176"/>
              <a:gd name="T6" fmla="*/ 60 w 176"/>
              <a:gd name="T7" fmla="*/ 40 h 176"/>
              <a:gd name="T8" fmla="*/ 49 w 176"/>
              <a:gd name="T9" fmla="*/ 40 h 176"/>
              <a:gd name="T10" fmla="*/ 82 w 176"/>
              <a:gd name="T11" fmla="*/ 87 h 176"/>
              <a:gd name="T12" fmla="*/ 47 w 176"/>
              <a:gd name="T13" fmla="*/ 136 h 176"/>
              <a:gd name="T14" fmla="*/ 57 w 176"/>
              <a:gd name="T15" fmla="*/ 136 h 176"/>
              <a:gd name="T16" fmla="*/ 88 w 176"/>
              <a:gd name="T17" fmla="*/ 94 h 176"/>
              <a:gd name="T18" fmla="*/ 118 w 176"/>
              <a:gd name="T19" fmla="*/ 136 h 176"/>
              <a:gd name="T20" fmla="*/ 129 w 176"/>
              <a:gd name="T21" fmla="*/ 136 h 176"/>
              <a:gd name="T22" fmla="*/ 93 w 176"/>
              <a:gd name="T23" fmla="*/ 87 h 176"/>
              <a:gd name="T24" fmla="*/ 127 w 176"/>
              <a:gd name="T25" fmla="*/ 40 h 176"/>
              <a:gd name="T26" fmla="*/ 88 w 176"/>
              <a:gd name="T27" fmla="*/ 0 h 176"/>
              <a:gd name="T28" fmla="*/ 0 w 176"/>
              <a:gd name="T29" fmla="*/ 88 h 176"/>
              <a:gd name="T30" fmla="*/ 88 w 176"/>
              <a:gd name="T31" fmla="*/ 176 h 176"/>
              <a:gd name="T32" fmla="*/ 176 w 176"/>
              <a:gd name="T33" fmla="*/ 88 h 176"/>
              <a:gd name="T34" fmla="*/ 88 w 176"/>
              <a:gd name="T35" fmla="*/ 0 h 176"/>
              <a:gd name="T36" fmla="*/ 88 w 176"/>
              <a:gd name="T37" fmla="*/ 168 h 176"/>
              <a:gd name="T38" fmla="*/ 8 w 176"/>
              <a:gd name="T39" fmla="*/ 88 h 176"/>
              <a:gd name="T40" fmla="*/ 88 w 176"/>
              <a:gd name="T41" fmla="*/ 8 h 176"/>
              <a:gd name="T42" fmla="*/ 168 w 176"/>
              <a:gd name="T43" fmla="*/ 88 h 176"/>
              <a:gd name="T44" fmla="*/ 88 w 176"/>
              <a:gd name="T4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27" y="40"/>
                </a:moveTo>
                <a:cubicBezTo>
                  <a:pt x="117" y="40"/>
                  <a:pt x="117" y="40"/>
                  <a:pt x="117" y="40"/>
                </a:cubicBezTo>
                <a:cubicBezTo>
                  <a:pt x="88" y="80"/>
                  <a:pt x="88" y="80"/>
                  <a:pt x="88" y="80"/>
                </a:cubicBezTo>
                <a:cubicBezTo>
                  <a:pt x="60" y="40"/>
                  <a:pt x="60" y="40"/>
                  <a:pt x="60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82" y="87"/>
                  <a:pt x="82" y="87"/>
                  <a:pt x="82" y="87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57" y="136"/>
                  <a:pt x="57" y="136"/>
                  <a:pt x="57" y="136"/>
                </a:cubicBezTo>
                <a:cubicBezTo>
                  <a:pt x="88" y="94"/>
                  <a:pt x="88" y="94"/>
                  <a:pt x="88" y="94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29" y="136"/>
                  <a:pt x="129" y="136"/>
                  <a:pt x="129" y="136"/>
                </a:cubicBezTo>
                <a:cubicBezTo>
                  <a:pt x="93" y="87"/>
                  <a:pt x="93" y="87"/>
                  <a:pt x="93" y="87"/>
                </a:cubicBezTo>
                <a:lnTo>
                  <a:pt x="127" y="40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5" name="Freeform 73"/>
          <p:cNvSpPr>
            <a:spLocks noEditPoints="1"/>
          </p:cNvSpPr>
          <p:nvPr/>
        </p:nvSpPr>
        <p:spPr bwMode="auto">
          <a:xfrm>
            <a:off x="8602664" y="5681664"/>
            <a:ext cx="446087" cy="447675"/>
          </a:xfrm>
          <a:custGeom>
            <a:avLst/>
            <a:gdLst>
              <a:gd name="T0" fmla="*/ 140 w 281"/>
              <a:gd name="T1" fmla="*/ 262 h 282"/>
              <a:gd name="T2" fmla="*/ 281 w 281"/>
              <a:gd name="T3" fmla="*/ 282 h 282"/>
              <a:gd name="T4" fmla="*/ 281 w 281"/>
              <a:gd name="T5" fmla="*/ 154 h 282"/>
              <a:gd name="T6" fmla="*/ 140 w 281"/>
              <a:gd name="T7" fmla="*/ 154 h 282"/>
              <a:gd name="T8" fmla="*/ 140 w 281"/>
              <a:gd name="T9" fmla="*/ 262 h 282"/>
              <a:gd name="T10" fmla="*/ 153 w 281"/>
              <a:gd name="T11" fmla="*/ 166 h 282"/>
              <a:gd name="T12" fmla="*/ 268 w 281"/>
              <a:gd name="T13" fmla="*/ 166 h 282"/>
              <a:gd name="T14" fmla="*/ 268 w 281"/>
              <a:gd name="T15" fmla="*/ 267 h 282"/>
              <a:gd name="T16" fmla="*/ 153 w 281"/>
              <a:gd name="T17" fmla="*/ 251 h 282"/>
              <a:gd name="T18" fmla="*/ 153 w 281"/>
              <a:gd name="T19" fmla="*/ 166 h 282"/>
              <a:gd name="T20" fmla="*/ 0 w 281"/>
              <a:gd name="T21" fmla="*/ 243 h 282"/>
              <a:gd name="T22" fmla="*/ 115 w 281"/>
              <a:gd name="T23" fmla="*/ 259 h 282"/>
              <a:gd name="T24" fmla="*/ 115 w 281"/>
              <a:gd name="T25" fmla="*/ 154 h 282"/>
              <a:gd name="T26" fmla="*/ 0 w 281"/>
              <a:gd name="T27" fmla="*/ 154 h 282"/>
              <a:gd name="T28" fmla="*/ 0 w 281"/>
              <a:gd name="T29" fmla="*/ 243 h 282"/>
              <a:gd name="T30" fmla="*/ 12 w 281"/>
              <a:gd name="T31" fmla="*/ 166 h 282"/>
              <a:gd name="T32" fmla="*/ 102 w 281"/>
              <a:gd name="T33" fmla="*/ 166 h 282"/>
              <a:gd name="T34" fmla="*/ 102 w 281"/>
              <a:gd name="T35" fmla="*/ 245 h 282"/>
              <a:gd name="T36" fmla="*/ 12 w 281"/>
              <a:gd name="T37" fmla="*/ 232 h 282"/>
              <a:gd name="T38" fmla="*/ 12 w 281"/>
              <a:gd name="T39" fmla="*/ 166 h 282"/>
              <a:gd name="T40" fmla="*/ 140 w 281"/>
              <a:gd name="T41" fmla="*/ 19 h 282"/>
              <a:gd name="T42" fmla="*/ 140 w 281"/>
              <a:gd name="T43" fmla="*/ 128 h 282"/>
              <a:gd name="T44" fmla="*/ 281 w 281"/>
              <a:gd name="T45" fmla="*/ 128 h 282"/>
              <a:gd name="T46" fmla="*/ 281 w 281"/>
              <a:gd name="T47" fmla="*/ 0 h 282"/>
              <a:gd name="T48" fmla="*/ 140 w 281"/>
              <a:gd name="T49" fmla="*/ 19 h 282"/>
              <a:gd name="T50" fmla="*/ 268 w 281"/>
              <a:gd name="T51" fmla="*/ 115 h 282"/>
              <a:gd name="T52" fmla="*/ 153 w 281"/>
              <a:gd name="T53" fmla="*/ 115 h 282"/>
              <a:gd name="T54" fmla="*/ 153 w 281"/>
              <a:gd name="T55" fmla="*/ 30 h 282"/>
              <a:gd name="T56" fmla="*/ 268 w 281"/>
              <a:gd name="T57" fmla="*/ 14 h 282"/>
              <a:gd name="T58" fmla="*/ 268 w 281"/>
              <a:gd name="T59" fmla="*/ 115 h 282"/>
              <a:gd name="T60" fmla="*/ 0 w 281"/>
              <a:gd name="T61" fmla="*/ 128 h 282"/>
              <a:gd name="T62" fmla="*/ 115 w 281"/>
              <a:gd name="T63" fmla="*/ 128 h 282"/>
              <a:gd name="T64" fmla="*/ 115 w 281"/>
              <a:gd name="T65" fmla="*/ 22 h 282"/>
              <a:gd name="T66" fmla="*/ 0 w 281"/>
              <a:gd name="T67" fmla="*/ 38 h 282"/>
              <a:gd name="T68" fmla="*/ 0 w 281"/>
              <a:gd name="T69" fmla="*/ 128 h 282"/>
              <a:gd name="T70" fmla="*/ 12 w 281"/>
              <a:gd name="T71" fmla="*/ 50 h 282"/>
              <a:gd name="T72" fmla="*/ 102 w 281"/>
              <a:gd name="T73" fmla="*/ 37 h 282"/>
              <a:gd name="T74" fmla="*/ 102 w 281"/>
              <a:gd name="T75" fmla="*/ 115 h 282"/>
              <a:gd name="T76" fmla="*/ 12 w 281"/>
              <a:gd name="T77" fmla="*/ 115 h 282"/>
              <a:gd name="T78" fmla="*/ 12 w 281"/>
              <a:gd name="T79" fmla="*/ 5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1" h="282">
                <a:moveTo>
                  <a:pt x="140" y="262"/>
                </a:moveTo>
                <a:lnTo>
                  <a:pt x="281" y="282"/>
                </a:lnTo>
                <a:lnTo>
                  <a:pt x="281" y="154"/>
                </a:lnTo>
                <a:lnTo>
                  <a:pt x="140" y="154"/>
                </a:lnTo>
                <a:lnTo>
                  <a:pt x="140" y="262"/>
                </a:lnTo>
                <a:close/>
                <a:moveTo>
                  <a:pt x="153" y="166"/>
                </a:moveTo>
                <a:lnTo>
                  <a:pt x="268" y="166"/>
                </a:lnTo>
                <a:lnTo>
                  <a:pt x="268" y="267"/>
                </a:lnTo>
                <a:lnTo>
                  <a:pt x="153" y="251"/>
                </a:lnTo>
                <a:lnTo>
                  <a:pt x="153" y="166"/>
                </a:lnTo>
                <a:close/>
                <a:moveTo>
                  <a:pt x="0" y="243"/>
                </a:moveTo>
                <a:lnTo>
                  <a:pt x="115" y="259"/>
                </a:lnTo>
                <a:lnTo>
                  <a:pt x="115" y="154"/>
                </a:lnTo>
                <a:lnTo>
                  <a:pt x="0" y="154"/>
                </a:lnTo>
                <a:lnTo>
                  <a:pt x="0" y="243"/>
                </a:lnTo>
                <a:close/>
                <a:moveTo>
                  <a:pt x="12" y="166"/>
                </a:moveTo>
                <a:lnTo>
                  <a:pt x="102" y="166"/>
                </a:lnTo>
                <a:lnTo>
                  <a:pt x="102" y="245"/>
                </a:lnTo>
                <a:lnTo>
                  <a:pt x="12" y="232"/>
                </a:lnTo>
                <a:lnTo>
                  <a:pt x="12" y="166"/>
                </a:lnTo>
                <a:close/>
                <a:moveTo>
                  <a:pt x="140" y="19"/>
                </a:moveTo>
                <a:lnTo>
                  <a:pt x="140" y="128"/>
                </a:lnTo>
                <a:lnTo>
                  <a:pt x="281" y="128"/>
                </a:lnTo>
                <a:lnTo>
                  <a:pt x="281" y="0"/>
                </a:lnTo>
                <a:lnTo>
                  <a:pt x="140" y="19"/>
                </a:lnTo>
                <a:close/>
                <a:moveTo>
                  <a:pt x="268" y="115"/>
                </a:moveTo>
                <a:lnTo>
                  <a:pt x="153" y="115"/>
                </a:lnTo>
                <a:lnTo>
                  <a:pt x="153" y="30"/>
                </a:lnTo>
                <a:lnTo>
                  <a:pt x="268" y="14"/>
                </a:lnTo>
                <a:lnTo>
                  <a:pt x="268" y="115"/>
                </a:lnTo>
                <a:close/>
                <a:moveTo>
                  <a:pt x="0" y="128"/>
                </a:moveTo>
                <a:lnTo>
                  <a:pt x="115" y="128"/>
                </a:lnTo>
                <a:lnTo>
                  <a:pt x="115" y="22"/>
                </a:lnTo>
                <a:lnTo>
                  <a:pt x="0" y="38"/>
                </a:lnTo>
                <a:lnTo>
                  <a:pt x="0" y="128"/>
                </a:lnTo>
                <a:close/>
                <a:moveTo>
                  <a:pt x="12" y="50"/>
                </a:moveTo>
                <a:lnTo>
                  <a:pt x="102" y="37"/>
                </a:lnTo>
                <a:lnTo>
                  <a:pt x="102" y="115"/>
                </a:lnTo>
                <a:lnTo>
                  <a:pt x="12" y="115"/>
                </a:lnTo>
                <a:lnTo>
                  <a:pt x="12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6" name="Freeform 74"/>
          <p:cNvSpPr>
            <a:spLocks noEditPoints="1"/>
          </p:cNvSpPr>
          <p:nvPr/>
        </p:nvSpPr>
        <p:spPr bwMode="auto">
          <a:xfrm>
            <a:off x="9517064" y="5681664"/>
            <a:ext cx="325437" cy="447675"/>
          </a:xfrm>
          <a:custGeom>
            <a:avLst/>
            <a:gdLst>
              <a:gd name="T0" fmla="*/ 48 w 128"/>
              <a:gd name="T1" fmla="*/ 32 h 176"/>
              <a:gd name="T2" fmla="*/ 56 w 128"/>
              <a:gd name="T3" fmla="*/ 32 h 176"/>
              <a:gd name="T4" fmla="*/ 76 w 128"/>
              <a:gd name="T5" fmla="*/ 28 h 176"/>
              <a:gd name="T6" fmla="*/ 76 w 128"/>
              <a:gd name="T7" fmla="*/ 36 h 176"/>
              <a:gd name="T8" fmla="*/ 76 w 128"/>
              <a:gd name="T9" fmla="*/ 28 h 176"/>
              <a:gd name="T10" fmla="*/ 112 w 128"/>
              <a:gd name="T11" fmla="*/ 45 h 176"/>
              <a:gd name="T12" fmla="*/ 112 w 128"/>
              <a:gd name="T13" fmla="*/ 44 h 176"/>
              <a:gd name="T14" fmla="*/ 95 w 128"/>
              <a:gd name="T15" fmla="*/ 6 h 176"/>
              <a:gd name="T16" fmla="*/ 96 w 128"/>
              <a:gd name="T17" fmla="*/ 4 h 176"/>
              <a:gd name="T18" fmla="*/ 89 w 128"/>
              <a:gd name="T19" fmla="*/ 2 h 176"/>
              <a:gd name="T20" fmla="*/ 82 w 128"/>
              <a:gd name="T21" fmla="*/ 11 h 176"/>
              <a:gd name="T22" fmla="*/ 46 w 128"/>
              <a:gd name="T23" fmla="*/ 11 h 176"/>
              <a:gd name="T24" fmla="*/ 39 w 128"/>
              <a:gd name="T25" fmla="*/ 2 h 176"/>
              <a:gd name="T26" fmla="*/ 32 w 128"/>
              <a:gd name="T27" fmla="*/ 4 h 176"/>
              <a:gd name="T28" fmla="*/ 33 w 128"/>
              <a:gd name="T29" fmla="*/ 6 h 176"/>
              <a:gd name="T30" fmla="*/ 16 w 128"/>
              <a:gd name="T31" fmla="*/ 44 h 176"/>
              <a:gd name="T32" fmla="*/ 16 w 128"/>
              <a:gd name="T33" fmla="*/ 45 h 176"/>
              <a:gd name="T34" fmla="*/ 0 w 128"/>
              <a:gd name="T35" fmla="*/ 56 h 176"/>
              <a:gd name="T36" fmla="*/ 12 w 128"/>
              <a:gd name="T37" fmla="*/ 124 h 176"/>
              <a:gd name="T38" fmla="*/ 16 w 128"/>
              <a:gd name="T39" fmla="*/ 136 h 176"/>
              <a:gd name="T40" fmla="*/ 32 w 128"/>
              <a:gd name="T41" fmla="*/ 144 h 176"/>
              <a:gd name="T42" fmla="*/ 44 w 128"/>
              <a:gd name="T43" fmla="*/ 176 h 176"/>
              <a:gd name="T44" fmla="*/ 56 w 128"/>
              <a:gd name="T45" fmla="*/ 144 h 176"/>
              <a:gd name="T46" fmla="*/ 72 w 128"/>
              <a:gd name="T47" fmla="*/ 164 h 176"/>
              <a:gd name="T48" fmla="*/ 96 w 128"/>
              <a:gd name="T49" fmla="*/ 164 h 176"/>
              <a:gd name="T50" fmla="*/ 104 w 128"/>
              <a:gd name="T51" fmla="*/ 144 h 176"/>
              <a:gd name="T52" fmla="*/ 112 w 128"/>
              <a:gd name="T53" fmla="*/ 123 h 176"/>
              <a:gd name="T54" fmla="*/ 128 w 128"/>
              <a:gd name="T55" fmla="*/ 112 h 176"/>
              <a:gd name="T56" fmla="*/ 116 w 128"/>
              <a:gd name="T57" fmla="*/ 44 h 176"/>
              <a:gd name="T58" fmla="*/ 12 w 128"/>
              <a:gd name="T59" fmla="*/ 116 h 176"/>
              <a:gd name="T60" fmla="*/ 8 w 128"/>
              <a:gd name="T61" fmla="*/ 56 h 176"/>
              <a:gd name="T62" fmla="*/ 16 w 128"/>
              <a:gd name="T63" fmla="*/ 56 h 176"/>
              <a:gd name="T64" fmla="*/ 64 w 128"/>
              <a:gd name="T65" fmla="*/ 16 h 176"/>
              <a:gd name="T66" fmla="*/ 24 w 128"/>
              <a:gd name="T67" fmla="*/ 44 h 176"/>
              <a:gd name="T68" fmla="*/ 48 w 128"/>
              <a:gd name="T69" fmla="*/ 164 h 176"/>
              <a:gd name="T70" fmla="*/ 40 w 128"/>
              <a:gd name="T71" fmla="*/ 164 h 176"/>
              <a:gd name="T72" fmla="*/ 48 w 128"/>
              <a:gd name="T73" fmla="*/ 144 h 176"/>
              <a:gd name="T74" fmla="*/ 88 w 128"/>
              <a:gd name="T75" fmla="*/ 164 h 176"/>
              <a:gd name="T76" fmla="*/ 80 w 128"/>
              <a:gd name="T77" fmla="*/ 164 h 176"/>
              <a:gd name="T78" fmla="*/ 88 w 128"/>
              <a:gd name="T79" fmla="*/ 144 h 176"/>
              <a:gd name="T80" fmla="*/ 104 w 128"/>
              <a:gd name="T81" fmla="*/ 136 h 176"/>
              <a:gd name="T82" fmla="*/ 24 w 128"/>
              <a:gd name="T83" fmla="*/ 52 h 176"/>
              <a:gd name="T84" fmla="*/ 104 w 128"/>
              <a:gd name="T85" fmla="*/ 136 h 176"/>
              <a:gd name="T86" fmla="*/ 116 w 128"/>
              <a:gd name="T87" fmla="*/ 116 h 176"/>
              <a:gd name="T88" fmla="*/ 112 w 128"/>
              <a:gd name="T89" fmla="*/ 56 h 176"/>
              <a:gd name="T90" fmla="*/ 120 w 128"/>
              <a:gd name="T91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" h="176">
                <a:moveTo>
                  <a:pt x="52" y="28"/>
                </a:moveTo>
                <a:cubicBezTo>
                  <a:pt x="50" y="28"/>
                  <a:pt x="48" y="30"/>
                  <a:pt x="48" y="32"/>
                </a:cubicBezTo>
                <a:cubicBezTo>
                  <a:pt x="48" y="34"/>
                  <a:pt x="50" y="36"/>
                  <a:pt x="52" y="36"/>
                </a:cubicBezTo>
                <a:cubicBezTo>
                  <a:pt x="54" y="36"/>
                  <a:pt x="56" y="34"/>
                  <a:pt x="56" y="32"/>
                </a:cubicBezTo>
                <a:cubicBezTo>
                  <a:pt x="56" y="30"/>
                  <a:pt x="54" y="28"/>
                  <a:pt x="52" y="28"/>
                </a:cubicBezTo>
                <a:moveTo>
                  <a:pt x="76" y="28"/>
                </a:moveTo>
                <a:cubicBezTo>
                  <a:pt x="74" y="28"/>
                  <a:pt x="72" y="30"/>
                  <a:pt x="72" y="32"/>
                </a:cubicBezTo>
                <a:cubicBezTo>
                  <a:pt x="72" y="34"/>
                  <a:pt x="74" y="36"/>
                  <a:pt x="76" y="36"/>
                </a:cubicBezTo>
                <a:cubicBezTo>
                  <a:pt x="78" y="36"/>
                  <a:pt x="80" y="34"/>
                  <a:pt x="80" y="32"/>
                </a:cubicBezTo>
                <a:cubicBezTo>
                  <a:pt x="80" y="30"/>
                  <a:pt x="78" y="28"/>
                  <a:pt x="76" y="28"/>
                </a:cubicBezTo>
                <a:moveTo>
                  <a:pt x="116" y="44"/>
                </a:moveTo>
                <a:cubicBezTo>
                  <a:pt x="115" y="44"/>
                  <a:pt x="113" y="44"/>
                  <a:pt x="112" y="45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0" y="32"/>
                  <a:pt x="102" y="21"/>
                  <a:pt x="90" y="14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6"/>
                  <a:pt x="95" y="6"/>
                  <a:pt x="95" y="6"/>
                </a:cubicBezTo>
                <a:cubicBezTo>
                  <a:pt x="96" y="6"/>
                  <a:pt x="96" y="5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89" y="1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2" y="11"/>
                  <a:pt x="82" y="11"/>
                  <a:pt x="82" y="11"/>
                </a:cubicBezTo>
                <a:cubicBezTo>
                  <a:pt x="77" y="9"/>
                  <a:pt x="71" y="8"/>
                  <a:pt x="64" y="8"/>
                </a:cubicBezTo>
                <a:cubicBezTo>
                  <a:pt x="57" y="8"/>
                  <a:pt x="51" y="9"/>
                  <a:pt x="46" y="11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5"/>
                  <a:pt x="32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8" y="14"/>
                  <a:pt x="38" y="14"/>
                  <a:pt x="38" y="14"/>
                </a:cubicBezTo>
                <a:cubicBezTo>
                  <a:pt x="26" y="21"/>
                  <a:pt x="18" y="32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3" y="44"/>
                  <a:pt x="12" y="44"/>
                </a:cubicBezTo>
                <a:cubicBezTo>
                  <a:pt x="5" y="44"/>
                  <a:pt x="0" y="49"/>
                  <a:pt x="0" y="5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9"/>
                  <a:pt x="5" y="124"/>
                  <a:pt x="12" y="124"/>
                </a:cubicBezTo>
                <a:cubicBezTo>
                  <a:pt x="13" y="124"/>
                  <a:pt x="15" y="124"/>
                  <a:pt x="16" y="1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32" y="171"/>
                  <a:pt x="37" y="176"/>
                  <a:pt x="44" y="176"/>
                </a:cubicBezTo>
                <a:cubicBezTo>
                  <a:pt x="51" y="176"/>
                  <a:pt x="56" y="171"/>
                  <a:pt x="56" y="16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2" y="171"/>
                  <a:pt x="77" y="176"/>
                  <a:pt x="84" y="176"/>
                </a:cubicBezTo>
                <a:cubicBezTo>
                  <a:pt x="91" y="176"/>
                  <a:pt x="96" y="171"/>
                  <a:pt x="96" y="16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108" y="144"/>
                  <a:pt x="112" y="140"/>
                  <a:pt x="112" y="136"/>
                </a:cubicBezTo>
                <a:cubicBezTo>
                  <a:pt x="112" y="123"/>
                  <a:pt x="112" y="123"/>
                  <a:pt x="112" y="123"/>
                </a:cubicBezTo>
                <a:cubicBezTo>
                  <a:pt x="113" y="124"/>
                  <a:pt x="115" y="124"/>
                  <a:pt x="116" y="124"/>
                </a:cubicBezTo>
                <a:cubicBezTo>
                  <a:pt x="123" y="124"/>
                  <a:pt x="128" y="119"/>
                  <a:pt x="128" y="112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49"/>
                  <a:pt x="123" y="44"/>
                  <a:pt x="116" y="44"/>
                </a:cubicBezTo>
                <a:moveTo>
                  <a:pt x="16" y="112"/>
                </a:moveTo>
                <a:cubicBezTo>
                  <a:pt x="16" y="114"/>
                  <a:pt x="14" y="116"/>
                  <a:pt x="12" y="116"/>
                </a:cubicBezTo>
                <a:cubicBezTo>
                  <a:pt x="10" y="116"/>
                  <a:pt x="8" y="114"/>
                  <a:pt x="8" y="112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10" y="52"/>
                  <a:pt x="12" y="52"/>
                </a:cubicBezTo>
                <a:cubicBezTo>
                  <a:pt x="14" y="52"/>
                  <a:pt x="16" y="54"/>
                  <a:pt x="16" y="56"/>
                </a:cubicBezTo>
                <a:lnTo>
                  <a:pt x="16" y="112"/>
                </a:lnTo>
                <a:close/>
                <a:moveTo>
                  <a:pt x="64" y="16"/>
                </a:moveTo>
                <a:cubicBezTo>
                  <a:pt x="84" y="16"/>
                  <a:pt x="101" y="28"/>
                  <a:pt x="10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7" y="28"/>
                  <a:pt x="44" y="16"/>
                  <a:pt x="64" y="16"/>
                </a:cubicBezTo>
                <a:moveTo>
                  <a:pt x="48" y="164"/>
                </a:moveTo>
                <a:cubicBezTo>
                  <a:pt x="48" y="166"/>
                  <a:pt x="46" y="168"/>
                  <a:pt x="44" y="168"/>
                </a:cubicBezTo>
                <a:cubicBezTo>
                  <a:pt x="42" y="168"/>
                  <a:pt x="40" y="166"/>
                  <a:pt x="40" y="16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164"/>
                </a:lnTo>
                <a:close/>
                <a:moveTo>
                  <a:pt x="88" y="164"/>
                </a:moveTo>
                <a:cubicBezTo>
                  <a:pt x="88" y="166"/>
                  <a:pt x="86" y="168"/>
                  <a:pt x="84" y="168"/>
                </a:cubicBezTo>
                <a:cubicBezTo>
                  <a:pt x="82" y="168"/>
                  <a:pt x="80" y="166"/>
                  <a:pt x="80" y="164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88" y="144"/>
                  <a:pt x="88" y="144"/>
                  <a:pt x="88" y="144"/>
                </a:cubicBezTo>
                <a:lnTo>
                  <a:pt x="88" y="164"/>
                </a:lnTo>
                <a:close/>
                <a:moveTo>
                  <a:pt x="104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52"/>
                  <a:pt x="24" y="52"/>
                  <a:pt x="24" y="52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136"/>
                </a:lnTo>
                <a:close/>
                <a:moveTo>
                  <a:pt x="120" y="112"/>
                </a:moveTo>
                <a:cubicBezTo>
                  <a:pt x="120" y="114"/>
                  <a:pt x="118" y="116"/>
                  <a:pt x="116" y="116"/>
                </a:cubicBezTo>
                <a:cubicBezTo>
                  <a:pt x="114" y="116"/>
                  <a:pt x="112" y="114"/>
                  <a:pt x="112" y="112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2" y="54"/>
                  <a:pt x="114" y="52"/>
                  <a:pt x="116" y="52"/>
                </a:cubicBezTo>
                <a:cubicBezTo>
                  <a:pt x="118" y="52"/>
                  <a:pt x="120" y="54"/>
                  <a:pt x="120" y="5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38551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371475" y="1620839"/>
            <a:ext cx="617538" cy="449263"/>
          </a:xfrm>
          <a:custGeom>
            <a:avLst/>
            <a:gdLst>
              <a:gd name="T0" fmla="*/ 132 w 176"/>
              <a:gd name="T1" fmla="*/ 104 h 128"/>
              <a:gd name="T2" fmla="*/ 148 w 176"/>
              <a:gd name="T3" fmla="*/ 104 h 128"/>
              <a:gd name="T4" fmla="*/ 152 w 176"/>
              <a:gd name="T5" fmla="*/ 100 h 128"/>
              <a:gd name="T6" fmla="*/ 152 w 176"/>
              <a:gd name="T7" fmla="*/ 84 h 128"/>
              <a:gd name="T8" fmla="*/ 148 w 176"/>
              <a:gd name="T9" fmla="*/ 80 h 128"/>
              <a:gd name="T10" fmla="*/ 132 w 176"/>
              <a:gd name="T11" fmla="*/ 80 h 128"/>
              <a:gd name="T12" fmla="*/ 128 w 176"/>
              <a:gd name="T13" fmla="*/ 84 h 128"/>
              <a:gd name="T14" fmla="*/ 128 w 176"/>
              <a:gd name="T15" fmla="*/ 100 h 128"/>
              <a:gd name="T16" fmla="*/ 132 w 176"/>
              <a:gd name="T17" fmla="*/ 104 h 128"/>
              <a:gd name="T18" fmla="*/ 168 w 176"/>
              <a:gd name="T19" fmla="*/ 0 h 128"/>
              <a:gd name="T20" fmla="*/ 8 w 176"/>
              <a:gd name="T21" fmla="*/ 0 h 128"/>
              <a:gd name="T22" fmla="*/ 0 w 176"/>
              <a:gd name="T23" fmla="*/ 8 h 128"/>
              <a:gd name="T24" fmla="*/ 0 w 176"/>
              <a:gd name="T25" fmla="*/ 120 h 128"/>
              <a:gd name="T26" fmla="*/ 8 w 176"/>
              <a:gd name="T27" fmla="*/ 128 h 128"/>
              <a:gd name="T28" fmla="*/ 168 w 176"/>
              <a:gd name="T29" fmla="*/ 128 h 128"/>
              <a:gd name="T30" fmla="*/ 176 w 176"/>
              <a:gd name="T31" fmla="*/ 120 h 128"/>
              <a:gd name="T32" fmla="*/ 176 w 176"/>
              <a:gd name="T33" fmla="*/ 8 h 128"/>
              <a:gd name="T34" fmla="*/ 168 w 176"/>
              <a:gd name="T35" fmla="*/ 0 h 128"/>
              <a:gd name="T36" fmla="*/ 168 w 176"/>
              <a:gd name="T37" fmla="*/ 120 h 128"/>
              <a:gd name="T38" fmla="*/ 8 w 176"/>
              <a:gd name="T39" fmla="*/ 120 h 128"/>
              <a:gd name="T40" fmla="*/ 8 w 176"/>
              <a:gd name="T41" fmla="*/ 56 h 128"/>
              <a:gd name="T42" fmla="*/ 168 w 176"/>
              <a:gd name="T43" fmla="*/ 56 h 128"/>
              <a:gd name="T44" fmla="*/ 168 w 176"/>
              <a:gd name="T45" fmla="*/ 120 h 128"/>
              <a:gd name="T46" fmla="*/ 168 w 176"/>
              <a:gd name="T47" fmla="*/ 24 h 128"/>
              <a:gd name="T48" fmla="*/ 8 w 176"/>
              <a:gd name="T49" fmla="*/ 24 h 128"/>
              <a:gd name="T50" fmla="*/ 8 w 176"/>
              <a:gd name="T51" fmla="*/ 8 h 128"/>
              <a:gd name="T52" fmla="*/ 168 w 176"/>
              <a:gd name="T53" fmla="*/ 8 h 128"/>
              <a:gd name="T54" fmla="*/ 168 w 176"/>
              <a:gd name="T55" fmla="*/ 24 h 128"/>
              <a:gd name="T56" fmla="*/ 28 w 176"/>
              <a:gd name="T57" fmla="*/ 88 h 128"/>
              <a:gd name="T58" fmla="*/ 100 w 176"/>
              <a:gd name="T59" fmla="*/ 88 h 128"/>
              <a:gd name="T60" fmla="*/ 104 w 176"/>
              <a:gd name="T61" fmla="*/ 84 h 128"/>
              <a:gd name="T62" fmla="*/ 100 w 176"/>
              <a:gd name="T63" fmla="*/ 80 h 128"/>
              <a:gd name="T64" fmla="*/ 28 w 176"/>
              <a:gd name="T65" fmla="*/ 80 h 128"/>
              <a:gd name="T66" fmla="*/ 24 w 176"/>
              <a:gd name="T67" fmla="*/ 84 h 128"/>
              <a:gd name="T68" fmla="*/ 28 w 176"/>
              <a:gd name="T69" fmla="*/ 88 h 128"/>
              <a:gd name="T70" fmla="*/ 28 w 176"/>
              <a:gd name="T71" fmla="*/ 104 h 128"/>
              <a:gd name="T72" fmla="*/ 84 w 176"/>
              <a:gd name="T73" fmla="*/ 104 h 128"/>
              <a:gd name="T74" fmla="*/ 88 w 176"/>
              <a:gd name="T75" fmla="*/ 100 h 128"/>
              <a:gd name="T76" fmla="*/ 84 w 176"/>
              <a:gd name="T77" fmla="*/ 96 h 128"/>
              <a:gd name="T78" fmla="*/ 28 w 176"/>
              <a:gd name="T79" fmla="*/ 96 h 128"/>
              <a:gd name="T80" fmla="*/ 24 w 176"/>
              <a:gd name="T81" fmla="*/ 100 h 128"/>
              <a:gd name="T82" fmla="*/ 28 w 176"/>
              <a:gd name="T8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28">
                <a:moveTo>
                  <a:pt x="13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0" y="80"/>
                  <a:pt x="128" y="82"/>
                  <a:pt x="128" y="8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8" y="102"/>
                  <a:pt x="130" y="104"/>
                  <a:pt x="132" y="104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120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28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102" y="88"/>
                  <a:pt x="104" y="86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550988" y="1592264"/>
            <a:ext cx="617538" cy="506413"/>
          </a:xfrm>
          <a:custGeom>
            <a:avLst/>
            <a:gdLst>
              <a:gd name="T0" fmla="*/ 100 w 176"/>
              <a:gd name="T1" fmla="*/ 120 h 144"/>
              <a:gd name="T2" fmla="*/ 116 w 176"/>
              <a:gd name="T3" fmla="*/ 120 h 144"/>
              <a:gd name="T4" fmla="*/ 120 w 176"/>
              <a:gd name="T5" fmla="*/ 116 h 144"/>
              <a:gd name="T6" fmla="*/ 120 w 176"/>
              <a:gd name="T7" fmla="*/ 100 h 144"/>
              <a:gd name="T8" fmla="*/ 116 w 176"/>
              <a:gd name="T9" fmla="*/ 96 h 144"/>
              <a:gd name="T10" fmla="*/ 100 w 176"/>
              <a:gd name="T11" fmla="*/ 96 h 144"/>
              <a:gd name="T12" fmla="*/ 96 w 176"/>
              <a:gd name="T13" fmla="*/ 100 h 144"/>
              <a:gd name="T14" fmla="*/ 96 w 176"/>
              <a:gd name="T15" fmla="*/ 116 h 144"/>
              <a:gd name="T16" fmla="*/ 100 w 176"/>
              <a:gd name="T17" fmla="*/ 120 h 144"/>
              <a:gd name="T18" fmla="*/ 28 w 176"/>
              <a:gd name="T19" fmla="*/ 104 h 144"/>
              <a:gd name="T20" fmla="*/ 76 w 176"/>
              <a:gd name="T21" fmla="*/ 104 h 144"/>
              <a:gd name="T22" fmla="*/ 80 w 176"/>
              <a:gd name="T23" fmla="*/ 100 h 144"/>
              <a:gd name="T24" fmla="*/ 76 w 176"/>
              <a:gd name="T25" fmla="*/ 96 h 144"/>
              <a:gd name="T26" fmla="*/ 28 w 176"/>
              <a:gd name="T27" fmla="*/ 96 h 144"/>
              <a:gd name="T28" fmla="*/ 24 w 176"/>
              <a:gd name="T29" fmla="*/ 100 h 144"/>
              <a:gd name="T30" fmla="*/ 28 w 176"/>
              <a:gd name="T31" fmla="*/ 104 h 144"/>
              <a:gd name="T32" fmla="*/ 28 w 176"/>
              <a:gd name="T33" fmla="*/ 120 h 144"/>
              <a:gd name="T34" fmla="*/ 60 w 176"/>
              <a:gd name="T35" fmla="*/ 120 h 144"/>
              <a:gd name="T36" fmla="*/ 64 w 176"/>
              <a:gd name="T37" fmla="*/ 116 h 144"/>
              <a:gd name="T38" fmla="*/ 60 w 176"/>
              <a:gd name="T39" fmla="*/ 112 h 144"/>
              <a:gd name="T40" fmla="*/ 28 w 176"/>
              <a:gd name="T41" fmla="*/ 112 h 144"/>
              <a:gd name="T42" fmla="*/ 24 w 176"/>
              <a:gd name="T43" fmla="*/ 116 h 144"/>
              <a:gd name="T44" fmla="*/ 28 w 176"/>
              <a:gd name="T45" fmla="*/ 120 h 144"/>
              <a:gd name="T46" fmla="*/ 136 w 176"/>
              <a:gd name="T47" fmla="*/ 32 h 144"/>
              <a:gd name="T48" fmla="*/ 8 w 176"/>
              <a:gd name="T49" fmla="*/ 32 h 144"/>
              <a:gd name="T50" fmla="*/ 0 w 176"/>
              <a:gd name="T51" fmla="*/ 40 h 144"/>
              <a:gd name="T52" fmla="*/ 0 w 176"/>
              <a:gd name="T53" fmla="*/ 136 h 144"/>
              <a:gd name="T54" fmla="*/ 8 w 176"/>
              <a:gd name="T55" fmla="*/ 144 h 144"/>
              <a:gd name="T56" fmla="*/ 136 w 176"/>
              <a:gd name="T57" fmla="*/ 144 h 144"/>
              <a:gd name="T58" fmla="*/ 144 w 176"/>
              <a:gd name="T59" fmla="*/ 136 h 144"/>
              <a:gd name="T60" fmla="*/ 144 w 176"/>
              <a:gd name="T61" fmla="*/ 40 h 144"/>
              <a:gd name="T62" fmla="*/ 136 w 176"/>
              <a:gd name="T63" fmla="*/ 32 h 144"/>
              <a:gd name="T64" fmla="*/ 136 w 176"/>
              <a:gd name="T65" fmla="*/ 136 h 144"/>
              <a:gd name="T66" fmla="*/ 8 w 176"/>
              <a:gd name="T67" fmla="*/ 136 h 144"/>
              <a:gd name="T68" fmla="*/ 8 w 176"/>
              <a:gd name="T69" fmla="*/ 80 h 144"/>
              <a:gd name="T70" fmla="*/ 136 w 176"/>
              <a:gd name="T71" fmla="*/ 80 h 144"/>
              <a:gd name="T72" fmla="*/ 136 w 176"/>
              <a:gd name="T73" fmla="*/ 136 h 144"/>
              <a:gd name="T74" fmla="*/ 136 w 176"/>
              <a:gd name="T75" fmla="*/ 56 h 144"/>
              <a:gd name="T76" fmla="*/ 8 w 176"/>
              <a:gd name="T77" fmla="*/ 56 h 144"/>
              <a:gd name="T78" fmla="*/ 8 w 176"/>
              <a:gd name="T79" fmla="*/ 40 h 144"/>
              <a:gd name="T80" fmla="*/ 136 w 176"/>
              <a:gd name="T81" fmla="*/ 40 h 144"/>
              <a:gd name="T82" fmla="*/ 136 w 176"/>
              <a:gd name="T83" fmla="*/ 56 h 144"/>
              <a:gd name="T84" fmla="*/ 168 w 176"/>
              <a:gd name="T85" fmla="*/ 0 h 144"/>
              <a:gd name="T86" fmla="*/ 40 w 176"/>
              <a:gd name="T87" fmla="*/ 0 h 144"/>
              <a:gd name="T88" fmla="*/ 32 w 176"/>
              <a:gd name="T89" fmla="*/ 8 h 144"/>
              <a:gd name="T90" fmla="*/ 32 w 176"/>
              <a:gd name="T91" fmla="*/ 20 h 144"/>
              <a:gd name="T92" fmla="*/ 36 w 176"/>
              <a:gd name="T93" fmla="*/ 24 h 144"/>
              <a:gd name="T94" fmla="*/ 40 w 176"/>
              <a:gd name="T95" fmla="*/ 20 h 144"/>
              <a:gd name="T96" fmla="*/ 40 w 176"/>
              <a:gd name="T97" fmla="*/ 8 h 144"/>
              <a:gd name="T98" fmla="*/ 168 w 176"/>
              <a:gd name="T99" fmla="*/ 8 h 144"/>
              <a:gd name="T100" fmla="*/ 168 w 176"/>
              <a:gd name="T101" fmla="*/ 104 h 144"/>
              <a:gd name="T102" fmla="*/ 156 w 176"/>
              <a:gd name="T103" fmla="*/ 104 h 144"/>
              <a:gd name="T104" fmla="*/ 152 w 176"/>
              <a:gd name="T105" fmla="*/ 108 h 144"/>
              <a:gd name="T106" fmla="*/ 156 w 176"/>
              <a:gd name="T107" fmla="*/ 112 h 144"/>
              <a:gd name="T108" fmla="*/ 168 w 176"/>
              <a:gd name="T109" fmla="*/ 112 h 144"/>
              <a:gd name="T110" fmla="*/ 176 w 176"/>
              <a:gd name="T111" fmla="*/ 104 h 144"/>
              <a:gd name="T112" fmla="*/ 176 w 176"/>
              <a:gd name="T113" fmla="*/ 8 h 144"/>
              <a:gd name="T114" fmla="*/ 168 w 176"/>
              <a:gd name="T1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6" h="144">
                <a:moveTo>
                  <a:pt x="100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8" y="120"/>
                  <a:pt x="120" y="118"/>
                  <a:pt x="120" y="116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8" y="96"/>
                  <a:pt x="96" y="98"/>
                  <a:pt x="96" y="100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8"/>
                  <a:pt x="98" y="120"/>
                  <a:pt x="100" y="120"/>
                </a:cubicBezTo>
                <a:moveTo>
                  <a:pt x="28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moveTo>
                  <a:pt x="28" y="120"/>
                </a:move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114"/>
                  <a:pt x="62" y="112"/>
                  <a:pt x="60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moveTo>
                  <a:pt x="136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40" y="144"/>
                  <a:pt x="144" y="140"/>
                  <a:pt x="144" y="136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36"/>
                  <a:pt x="140" y="32"/>
                  <a:pt x="136" y="32"/>
                </a:cubicBezTo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36"/>
                </a:lnTo>
                <a:close/>
                <a:moveTo>
                  <a:pt x="136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136" y="40"/>
                  <a:pt x="136" y="40"/>
                  <a:pt x="136" y="40"/>
                </a:cubicBezTo>
                <a:lnTo>
                  <a:pt x="136" y="56"/>
                </a:ln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56" y="104"/>
                  <a:pt x="156" y="104"/>
                  <a:pt x="156" y="104"/>
                </a:cubicBezTo>
                <a:cubicBezTo>
                  <a:pt x="154" y="104"/>
                  <a:pt x="152" y="106"/>
                  <a:pt x="152" y="108"/>
                </a:cubicBezTo>
                <a:cubicBezTo>
                  <a:pt x="152" y="110"/>
                  <a:pt x="154" y="112"/>
                  <a:pt x="156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72" y="112"/>
                  <a:pt x="176" y="108"/>
                  <a:pt x="176" y="10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2730500" y="1536700"/>
            <a:ext cx="617538" cy="617538"/>
          </a:xfrm>
          <a:custGeom>
            <a:avLst/>
            <a:gdLst>
              <a:gd name="T0" fmla="*/ 97 w 176"/>
              <a:gd name="T1" fmla="*/ 84 h 176"/>
              <a:gd name="T2" fmla="*/ 90 w 176"/>
              <a:gd name="T3" fmla="*/ 62 h 176"/>
              <a:gd name="T4" fmla="*/ 99 w 176"/>
              <a:gd name="T5" fmla="*/ 72 h 176"/>
              <a:gd name="T6" fmla="*/ 107 w 176"/>
              <a:gd name="T7" fmla="*/ 64 h 176"/>
              <a:gd name="T8" fmla="*/ 97 w 176"/>
              <a:gd name="T9" fmla="*/ 55 h 176"/>
              <a:gd name="T10" fmla="*/ 90 w 176"/>
              <a:gd name="T11" fmla="*/ 48 h 176"/>
              <a:gd name="T12" fmla="*/ 85 w 176"/>
              <a:gd name="T13" fmla="*/ 54 h 176"/>
              <a:gd name="T14" fmla="*/ 72 w 176"/>
              <a:gd name="T15" fmla="*/ 58 h 176"/>
              <a:gd name="T16" fmla="*/ 66 w 176"/>
              <a:gd name="T17" fmla="*/ 72 h 176"/>
              <a:gd name="T18" fmla="*/ 72 w 176"/>
              <a:gd name="T19" fmla="*/ 86 h 176"/>
              <a:gd name="T20" fmla="*/ 85 w 176"/>
              <a:gd name="T21" fmla="*/ 92 h 176"/>
              <a:gd name="T22" fmla="*/ 77 w 176"/>
              <a:gd name="T23" fmla="*/ 110 h 176"/>
              <a:gd name="T24" fmla="*/ 64 w 176"/>
              <a:gd name="T25" fmla="*/ 100 h 176"/>
              <a:gd name="T26" fmla="*/ 70 w 176"/>
              <a:gd name="T27" fmla="*/ 116 h 176"/>
              <a:gd name="T28" fmla="*/ 85 w 176"/>
              <a:gd name="T29" fmla="*/ 122 h 176"/>
              <a:gd name="T30" fmla="*/ 90 w 176"/>
              <a:gd name="T31" fmla="*/ 128 h 176"/>
              <a:gd name="T32" fmla="*/ 98 w 176"/>
              <a:gd name="T33" fmla="*/ 120 h 176"/>
              <a:gd name="T34" fmla="*/ 109 w 176"/>
              <a:gd name="T35" fmla="*/ 110 h 176"/>
              <a:gd name="T36" fmla="*/ 109 w 176"/>
              <a:gd name="T37" fmla="*/ 93 h 176"/>
              <a:gd name="T38" fmla="*/ 85 w 176"/>
              <a:gd name="T39" fmla="*/ 80 h 176"/>
              <a:gd name="T40" fmla="*/ 79 w 176"/>
              <a:gd name="T41" fmla="*/ 77 h 176"/>
              <a:gd name="T42" fmla="*/ 76 w 176"/>
              <a:gd name="T43" fmla="*/ 71 h 176"/>
              <a:gd name="T44" fmla="*/ 85 w 176"/>
              <a:gd name="T45" fmla="*/ 62 h 176"/>
              <a:gd name="T46" fmla="*/ 97 w 176"/>
              <a:gd name="T47" fmla="*/ 111 h 176"/>
              <a:gd name="T48" fmla="*/ 90 w 176"/>
              <a:gd name="T49" fmla="*/ 92 h 176"/>
              <a:gd name="T50" fmla="*/ 97 w 176"/>
              <a:gd name="T51" fmla="*/ 96 h 176"/>
              <a:gd name="T52" fmla="*/ 100 w 176"/>
              <a:gd name="T53" fmla="*/ 103 h 176"/>
              <a:gd name="T54" fmla="*/ 88 w 176"/>
              <a:gd name="T55" fmla="*/ 0 h 176"/>
              <a:gd name="T56" fmla="*/ 88 w 176"/>
              <a:gd name="T57" fmla="*/ 176 h 176"/>
              <a:gd name="T58" fmla="*/ 88 w 176"/>
              <a:gd name="T59" fmla="*/ 0 h 176"/>
              <a:gd name="T60" fmla="*/ 8 w 176"/>
              <a:gd name="T61" fmla="*/ 88 h 176"/>
              <a:gd name="T62" fmla="*/ 168 w 176"/>
              <a:gd name="T63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04" y="87"/>
                </a:moveTo>
                <a:cubicBezTo>
                  <a:pt x="102" y="86"/>
                  <a:pt x="100" y="85"/>
                  <a:pt x="97" y="84"/>
                </a:cubicBezTo>
                <a:cubicBezTo>
                  <a:pt x="95" y="83"/>
                  <a:pt x="93" y="82"/>
                  <a:pt x="90" y="81"/>
                </a:cubicBezTo>
                <a:cubicBezTo>
                  <a:pt x="90" y="62"/>
                  <a:pt x="90" y="62"/>
                  <a:pt x="90" y="62"/>
                </a:cubicBezTo>
                <a:cubicBezTo>
                  <a:pt x="93" y="62"/>
                  <a:pt x="95" y="63"/>
                  <a:pt x="96" y="64"/>
                </a:cubicBezTo>
                <a:cubicBezTo>
                  <a:pt x="98" y="66"/>
                  <a:pt x="99" y="68"/>
                  <a:pt x="9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69"/>
                  <a:pt x="108" y="66"/>
                  <a:pt x="107" y="64"/>
                </a:cubicBezTo>
                <a:cubicBezTo>
                  <a:pt x="106" y="62"/>
                  <a:pt x="105" y="60"/>
                  <a:pt x="103" y="58"/>
                </a:cubicBezTo>
                <a:cubicBezTo>
                  <a:pt x="101" y="57"/>
                  <a:pt x="99" y="56"/>
                  <a:pt x="97" y="55"/>
                </a:cubicBezTo>
                <a:cubicBezTo>
                  <a:pt x="95" y="54"/>
                  <a:pt x="93" y="54"/>
                  <a:pt x="90" y="54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54"/>
                  <a:pt x="85" y="54"/>
                  <a:pt x="85" y="54"/>
                </a:cubicBezTo>
                <a:cubicBezTo>
                  <a:pt x="82" y="54"/>
                  <a:pt x="81" y="54"/>
                  <a:pt x="78" y="55"/>
                </a:cubicBezTo>
                <a:cubicBezTo>
                  <a:pt x="76" y="56"/>
                  <a:pt x="74" y="57"/>
                  <a:pt x="72" y="58"/>
                </a:cubicBezTo>
                <a:cubicBezTo>
                  <a:pt x="70" y="60"/>
                  <a:pt x="69" y="62"/>
                  <a:pt x="67" y="64"/>
                </a:cubicBezTo>
                <a:cubicBezTo>
                  <a:pt x="66" y="66"/>
                  <a:pt x="66" y="69"/>
                  <a:pt x="66" y="72"/>
                </a:cubicBezTo>
                <a:cubicBezTo>
                  <a:pt x="66" y="75"/>
                  <a:pt x="66" y="78"/>
                  <a:pt x="68" y="80"/>
                </a:cubicBezTo>
                <a:cubicBezTo>
                  <a:pt x="69" y="82"/>
                  <a:pt x="70" y="84"/>
                  <a:pt x="72" y="86"/>
                </a:cubicBezTo>
                <a:cubicBezTo>
                  <a:pt x="74" y="87"/>
                  <a:pt x="76" y="88"/>
                  <a:pt x="79" y="89"/>
                </a:cubicBezTo>
                <a:cubicBezTo>
                  <a:pt x="81" y="90"/>
                  <a:pt x="83" y="91"/>
                  <a:pt x="85" y="92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1" y="113"/>
                  <a:pt x="79" y="112"/>
                  <a:pt x="77" y="110"/>
                </a:cubicBezTo>
                <a:cubicBezTo>
                  <a:pt x="75" y="108"/>
                  <a:pt x="74" y="104"/>
                  <a:pt x="75" y="10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4"/>
                  <a:pt x="65" y="107"/>
                  <a:pt x="66" y="109"/>
                </a:cubicBezTo>
                <a:cubicBezTo>
                  <a:pt x="67" y="112"/>
                  <a:pt x="68" y="114"/>
                  <a:pt x="70" y="116"/>
                </a:cubicBezTo>
                <a:cubicBezTo>
                  <a:pt x="72" y="118"/>
                  <a:pt x="74" y="119"/>
                  <a:pt x="77" y="120"/>
                </a:cubicBezTo>
                <a:cubicBezTo>
                  <a:pt x="80" y="121"/>
                  <a:pt x="82" y="122"/>
                  <a:pt x="85" y="122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3" y="122"/>
                  <a:pt x="95" y="121"/>
                  <a:pt x="98" y="120"/>
                </a:cubicBezTo>
                <a:cubicBezTo>
                  <a:pt x="100" y="119"/>
                  <a:pt x="102" y="118"/>
                  <a:pt x="104" y="116"/>
                </a:cubicBezTo>
                <a:cubicBezTo>
                  <a:pt x="106" y="115"/>
                  <a:pt x="108" y="113"/>
                  <a:pt x="109" y="110"/>
                </a:cubicBezTo>
                <a:cubicBezTo>
                  <a:pt x="110" y="108"/>
                  <a:pt x="110" y="105"/>
                  <a:pt x="110" y="101"/>
                </a:cubicBezTo>
                <a:cubicBezTo>
                  <a:pt x="110" y="98"/>
                  <a:pt x="110" y="95"/>
                  <a:pt x="109" y="93"/>
                </a:cubicBezTo>
                <a:cubicBezTo>
                  <a:pt x="108" y="91"/>
                  <a:pt x="106" y="89"/>
                  <a:pt x="104" y="87"/>
                </a:cubicBezTo>
                <a:moveTo>
                  <a:pt x="85" y="80"/>
                </a:moveTo>
                <a:cubicBezTo>
                  <a:pt x="84" y="80"/>
                  <a:pt x="83" y="79"/>
                  <a:pt x="82" y="79"/>
                </a:cubicBezTo>
                <a:cubicBezTo>
                  <a:pt x="81" y="79"/>
                  <a:pt x="80" y="78"/>
                  <a:pt x="79" y="77"/>
                </a:cubicBezTo>
                <a:cubicBezTo>
                  <a:pt x="78" y="77"/>
                  <a:pt x="77" y="76"/>
                  <a:pt x="77" y="75"/>
                </a:cubicBezTo>
                <a:cubicBezTo>
                  <a:pt x="76" y="74"/>
                  <a:pt x="76" y="72"/>
                  <a:pt x="76" y="71"/>
                </a:cubicBezTo>
                <a:cubicBezTo>
                  <a:pt x="76" y="68"/>
                  <a:pt x="77" y="65"/>
                  <a:pt x="78" y="64"/>
                </a:cubicBezTo>
                <a:cubicBezTo>
                  <a:pt x="80" y="63"/>
                  <a:pt x="82" y="62"/>
                  <a:pt x="85" y="62"/>
                </a:cubicBezTo>
                <a:lnTo>
                  <a:pt x="85" y="80"/>
                </a:lnTo>
                <a:close/>
                <a:moveTo>
                  <a:pt x="97" y="111"/>
                </a:moveTo>
                <a:cubicBezTo>
                  <a:pt x="95" y="112"/>
                  <a:pt x="93" y="113"/>
                  <a:pt x="90" y="114"/>
                </a:cubicBezTo>
                <a:cubicBezTo>
                  <a:pt x="90" y="92"/>
                  <a:pt x="90" y="92"/>
                  <a:pt x="90" y="92"/>
                </a:cubicBezTo>
                <a:cubicBezTo>
                  <a:pt x="92" y="93"/>
                  <a:pt x="92" y="93"/>
                  <a:pt x="94" y="94"/>
                </a:cubicBezTo>
                <a:cubicBezTo>
                  <a:pt x="95" y="94"/>
                  <a:pt x="96" y="95"/>
                  <a:pt x="97" y="96"/>
                </a:cubicBezTo>
                <a:cubicBezTo>
                  <a:pt x="98" y="96"/>
                  <a:pt x="99" y="97"/>
                  <a:pt x="99" y="98"/>
                </a:cubicBezTo>
                <a:cubicBezTo>
                  <a:pt x="100" y="100"/>
                  <a:pt x="100" y="101"/>
                  <a:pt x="100" y="103"/>
                </a:cubicBezTo>
                <a:cubicBezTo>
                  <a:pt x="100" y="106"/>
                  <a:pt x="99" y="109"/>
                  <a:pt x="97" y="111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3908425" y="1536700"/>
            <a:ext cx="617538" cy="617538"/>
          </a:xfrm>
          <a:custGeom>
            <a:avLst/>
            <a:gdLst>
              <a:gd name="T0" fmla="*/ 0 w 176"/>
              <a:gd name="T1" fmla="*/ 104 h 176"/>
              <a:gd name="T2" fmla="*/ 144 w 176"/>
              <a:gd name="T3" fmla="*/ 104 h 176"/>
              <a:gd name="T4" fmla="*/ 72 w 176"/>
              <a:gd name="T5" fmla="*/ 168 h 176"/>
              <a:gd name="T6" fmla="*/ 72 w 176"/>
              <a:gd name="T7" fmla="*/ 40 h 176"/>
              <a:gd name="T8" fmla="*/ 72 w 176"/>
              <a:gd name="T9" fmla="*/ 168 h 176"/>
              <a:gd name="T10" fmla="*/ 47 w 176"/>
              <a:gd name="T11" fmla="*/ 28 h 176"/>
              <a:gd name="T12" fmla="*/ 104 w 176"/>
              <a:gd name="T13" fmla="*/ 8 h 176"/>
              <a:gd name="T14" fmla="*/ 151 w 176"/>
              <a:gd name="T15" fmla="*/ 115 h 176"/>
              <a:gd name="T16" fmla="*/ 176 w 176"/>
              <a:gd name="T17" fmla="*/ 72 h 176"/>
              <a:gd name="T18" fmla="*/ 84 w 176"/>
              <a:gd name="T19" fmla="*/ 104 h 176"/>
              <a:gd name="T20" fmla="*/ 74 w 176"/>
              <a:gd name="T21" fmla="*/ 99 h 176"/>
              <a:gd name="T22" fmla="*/ 78 w 176"/>
              <a:gd name="T23" fmla="*/ 88 h 176"/>
              <a:gd name="T24" fmla="*/ 87 w 176"/>
              <a:gd name="T25" fmla="*/ 93 h 176"/>
              <a:gd name="T26" fmla="*/ 83 w 176"/>
              <a:gd name="T27" fmla="*/ 83 h 176"/>
              <a:gd name="T28" fmla="*/ 74 w 176"/>
              <a:gd name="T29" fmla="*/ 80 h 176"/>
              <a:gd name="T30" fmla="*/ 70 w 176"/>
              <a:gd name="T31" fmla="*/ 76 h 176"/>
              <a:gd name="T32" fmla="*/ 66 w 176"/>
              <a:gd name="T33" fmla="*/ 81 h 176"/>
              <a:gd name="T34" fmla="*/ 58 w 176"/>
              <a:gd name="T35" fmla="*/ 87 h 176"/>
              <a:gd name="T36" fmla="*/ 58 w 176"/>
              <a:gd name="T37" fmla="*/ 98 h 176"/>
              <a:gd name="T38" fmla="*/ 66 w 176"/>
              <a:gd name="T39" fmla="*/ 105 h 176"/>
              <a:gd name="T40" fmla="*/ 70 w 176"/>
              <a:gd name="T41" fmla="*/ 122 h 176"/>
              <a:gd name="T42" fmla="*/ 63 w 176"/>
              <a:gd name="T43" fmla="*/ 113 h 176"/>
              <a:gd name="T44" fmla="*/ 57 w 176"/>
              <a:gd name="T45" fmla="*/ 119 h 176"/>
              <a:gd name="T46" fmla="*/ 65 w 176"/>
              <a:gd name="T47" fmla="*/ 127 h 176"/>
              <a:gd name="T48" fmla="*/ 70 w 176"/>
              <a:gd name="T49" fmla="*/ 132 h 176"/>
              <a:gd name="T50" fmla="*/ 74 w 176"/>
              <a:gd name="T51" fmla="*/ 128 h 176"/>
              <a:gd name="T52" fmla="*/ 84 w 176"/>
              <a:gd name="T53" fmla="*/ 124 h 176"/>
              <a:gd name="T54" fmla="*/ 88 w 176"/>
              <a:gd name="T55" fmla="*/ 113 h 176"/>
              <a:gd name="T56" fmla="*/ 84 w 176"/>
              <a:gd name="T57" fmla="*/ 104 h 176"/>
              <a:gd name="T58" fmla="*/ 68 w 176"/>
              <a:gd name="T59" fmla="*/ 98 h 176"/>
              <a:gd name="T60" fmla="*/ 65 w 176"/>
              <a:gd name="T61" fmla="*/ 95 h 176"/>
              <a:gd name="T62" fmla="*/ 66 w 176"/>
              <a:gd name="T63" fmla="*/ 87 h 176"/>
              <a:gd name="T64" fmla="*/ 70 w 176"/>
              <a:gd name="T65" fmla="*/ 99 h 176"/>
              <a:gd name="T66" fmla="*/ 74 w 176"/>
              <a:gd name="T67" fmla="*/ 122 h 176"/>
              <a:gd name="T68" fmla="*/ 76 w 176"/>
              <a:gd name="T69" fmla="*/ 108 h 176"/>
              <a:gd name="T70" fmla="*/ 80 w 176"/>
              <a:gd name="T71" fmla="*/ 111 h 176"/>
              <a:gd name="T72" fmla="*/ 79 w 176"/>
              <a:gd name="T7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moveTo>
                  <a:pt x="84" y="104"/>
                </a:moveTo>
                <a:cubicBezTo>
                  <a:pt x="82" y="103"/>
                  <a:pt x="81" y="102"/>
                  <a:pt x="79" y="101"/>
                </a:cubicBezTo>
                <a:cubicBezTo>
                  <a:pt x="77" y="100"/>
                  <a:pt x="76" y="100"/>
                  <a:pt x="74" y="99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6"/>
                  <a:pt x="77" y="86"/>
                  <a:pt x="78" y="88"/>
                </a:cubicBezTo>
                <a:cubicBezTo>
                  <a:pt x="79" y="89"/>
                  <a:pt x="80" y="90"/>
                  <a:pt x="80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0"/>
                  <a:pt x="87" y="89"/>
                  <a:pt x="86" y="87"/>
                </a:cubicBezTo>
                <a:cubicBezTo>
                  <a:pt x="85" y="86"/>
                  <a:pt x="84" y="84"/>
                  <a:pt x="83" y="83"/>
                </a:cubicBezTo>
                <a:cubicBezTo>
                  <a:pt x="82" y="82"/>
                  <a:pt x="80" y="81"/>
                  <a:pt x="79" y="81"/>
                </a:cubicBezTo>
                <a:cubicBezTo>
                  <a:pt x="77" y="80"/>
                  <a:pt x="76" y="80"/>
                  <a:pt x="74" y="80"/>
                </a:cubicBezTo>
                <a:cubicBezTo>
                  <a:pt x="74" y="76"/>
                  <a:pt x="74" y="76"/>
                  <a:pt x="74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0" y="80"/>
                  <a:pt x="70" y="80"/>
                  <a:pt x="70" y="80"/>
                </a:cubicBezTo>
                <a:cubicBezTo>
                  <a:pt x="68" y="80"/>
                  <a:pt x="67" y="80"/>
                  <a:pt x="66" y="81"/>
                </a:cubicBezTo>
                <a:cubicBezTo>
                  <a:pt x="64" y="82"/>
                  <a:pt x="62" y="82"/>
                  <a:pt x="61" y="83"/>
                </a:cubicBezTo>
                <a:cubicBezTo>
                  <a:pt x="60" y="84"/>
                  <a:pt x="59" y="86"/>
                  <a:pt x="58" y="87"/>
                </a:cubicBezTo>
                <a:cubicBezTo>
                  <a:pt x="57" y="89"/>
                  <a:pt x="57" y="91"/>
                  <a:pt x="57" y="93"/>
                </a:cubicBezTo>
                <a:cubicBezTo>
                  <a:pt x="57" y="95"/>
                  <a:pt x="57" y="97"/>
                  <a:pt x="58" y="98"/>
                </a:cubicBezTo>
                <a:cubicBezTo>
                  <a:pt x="59" y="100"/>
                  <a:pt x="60" y="101"/>
                  <a:pt x="61" y="102"/>
                </a:cubicBezTo>
                <a:cubicBezTo>
                  <a:pt x="63" y="103"/>
                  <a:pt x="64" y="104"/>
                  <a:pt x="66" y="105"/>
                </a:cubicBezTo>
                <a:cubicBezTo>
                  <a:pt x="68" y="106"/>
                  <a:pt x="69" y="106"/>
                  <a:pt x="70" y="107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8" y="122"/>
                  <a:pt x="66" y="121"/>
                  <a:pt x="65" y="119"/>
                </a:cubicBezTo>
                <a:cubicBezTo>
                  <a:pt x="64" y="118"/>
                  <a:pt x="63" y="116"/>
                  <a:pt x="63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5"/>
                  <a:pt x="56" y="117"/>
                  <a:pt x="57" y="119"/>
                </a:cubicBezTo>
                <a:cubicBezTo>
                  <a:pt x="58" y="121"/>
                  <a:pt x="59" y="122"/>
                  <a:pt x="60" y="124"/>
                </a:cubicBezTo>
                <a:cubicBezTo>
                  <a:pt x="61" y="125"/>
                  <a:pt x="63" y="126"/>
                  <a:pt x="65" y="127"/>
                </a:cubicBezTo>
                <a:cubicBezTo>
                  <a:pt x="67" y="127"/>
                  <a:pt x="68" y="128"/>
                  <a:pt x="70" y="128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6" y="128"/>
                  <a:pt x="77" y="127"/>
                  <a:pt x="79" y="127"/>
                </a:cubicBezTo>
                <a:cubicBezTo>
                  <a:pt x="81" y="126"/>
                  <a:pt x="82" y="125"/>
                  <a:pt x="84" y="124"/>
                </a:cubicBezTo>
                <a:cubicBezTo>
                  <a:pt x="85" y="123"/>
                  <a:pt x="86" y="121"/>
                  <a:pt x="87" y="120"/>
                </a:cubicBezTo>
                <a:cubicBezTo>
                  <a:pt x="88" y="118"/>
                  <a:pt x="88" y="116"/>
                  <a:pt x="88" y="113"/>
                </a:cubicBezTo>
                <a:cubicBezTo>
                  <a:pt x="88" y="111"/>
                  <a:pt x="88" y="109"/>
                  <a:pt x="87" y="108"/>
                </a:cubicBezTo>
                <a:cubicBezTo>
                  <a:pt x="86" y="106"/>
                  <a:pt x="85" y="105"/>
                  <a:pt x="84" y="104"/>
                </a:cubicBezTo>
                <a:moveTo>
                  <a:pt x="70" y="99"/>
                </a:moveTo>
                <a:cubicBezTo>
                  <a:pt x="69" y="98"/>
                  <a:pt x="69" y="98"/>
                  <a:pt x="68" y="98"/>
                </a:cubicBezTo>
                <a:cubicBezTo>
                  <a:pt x="67" y="97"/>
                  <a:pt x="67" y="97"/>
                  <a:pt x="66" y="97"/>
                </a:cubicBezTo>
                <a:cubicBezTo>
                  <a:pt x="65" y="96"/>
                  <a:pt x="65" y="95"/>
                  <a:pt x="65" y="95"/>
                </a:cubicBezTo>
                <a:cubicBezTo>
                  <a:pt x="64" y="94"/>
                  <a:pt x="64" y="93"/>
                  <a:pt x="64" y="92"/>
                </a:cubicBezTo>
                <a:cubicBezTo>
                  <a:pt x="64" y="90"/>
                  <a:pt x="65" y="88"/>
                  <a:pt x="66" y="87"/>
                </a:cubicBezTo>
                <a:cubicBezTo>
                  <a:pt x="67" y="86"/>
                  <a:pt x="68" y="86"/>
                  <a:pt x="70" y="86"/>
                </a:cubicBezTo>
                <a:lnTo>
                  <a:pt x="70" y="99"/>
                </a:lnTo>
                <a:close/>
                <a:moveTo>
                  <a:pt x="79" y="120"/>
                </a:moveTo>
                <a:cubicBezTo>
                  <a:pt x="78" y="121"/>
                  <a:pt x="76" y="122"/>
                  <a:pt x="74" y="122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5" y="107"/>
                  <a:pt x="75" y="108"/>
                  <a:pt x="76" y="108"/>
                </a:cubicBezTo>
                <a:cubicBezTo>
                  <a:pt x="77" y="108"/>
                  <a:pt x="78" y="109"/>
                  <a:pt x="79" y="109"/>
                </a:cubicBezTo>
                <a:cubicBezTo>
                  <a:pt x="79" y="110"/>
                  <a:pt x="80" y="111"/>
                  <a:pt x="80" y="111"/>
                </a:cubicBezTo>
                <a:cubicBezTo>
                  <a:pt x="81" y="112"/>
                  <a:pt x="81" y="113"/>
                  <a:pt x="81" y="114"/>
                </a:cubicBezTo>
                <a:cubicBezTo>
                  <a:pt x="81" y="117"/>
                  <a:pt x="80" y="119"/>
                  <a:pt x="79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087938" y="1536700"/>
            <a:ext cx="617538" cy="617538"/>
          </a:xfrm>
          <a:custGeom>
            <a:avLst/>
            <a:gdLst>
              <a:gd name="T0" fmla="*/ 94 w 176"/>
              <a:gd name="T1" fmla="*/ 63 h 176"/>
              <a:gd name="T2" fmla="*/ 106 w 176"/>
              <a:gd name="T3" fmla="*/ 69 h 176"/>
              <a:gd name="T4" fmla="*/ 110 w 176"/>
              <a:gd name="T5" fmla="*/ 60 h 176"/>
              <a:gd name="T6" fmla="*/ 95 w 176"/>
              <a:gd name="T7" fmla="*/ 55 h 176"/>
              <a:gd name="T8" fmla="*/ 77 w 176"/>
              <a:gd name="T9" fmla="*/ 62 h 176"/>
              <a:gd name="T10" fmla="*/ 69 w 176"/>
              <a:gd name="T11" fmla="*/ 78 h 176"/>
              <a:gd name="T12" fmla="*/ 65 w 176"/>
              <a:gd name="T13" fmla="*/ 78 h 176"/>
              <a:gd name="T14" fmla="*/ 62 w 176"/>
              <a:gd name="T15" fmla="*/ 84 h 176"/>
              <a:gd name="T16" fmla="*/ 69 w 176"/>
              <a:gd name="T17" fmla="*/ 84 h 176"/>
              <a:gd name="T18" fmla="*/ 69 w 176"/>
              <a:gd name="T19" fmla="*/ 86 h 176"/>
              <a:gd name="T20" fmla="*/ 69 w 176"/>
              <a:gd name="T21" fmla="*/ 87 h 176"/>
              <a:gd name="T22" fmla="*/ 69 w 176"/>
              <a:gd name="T23" fmla="*/ 89 h 176"/>
              <a:gd name="T24" fmla="*/ 69 w 176"/>
              <a:gd name="T25" fmla="*/ 90 h 176"/>
              <a:gd name="T26" fmla="*/ 65 w 176"/>
              <a:gd name="T27" fmla="*/ 90 h 176"/>
              <a:gd name="T28" fmla="*/ 62 w 176"/>
              <a:gd name="T29" fmla="*/ 96 h 176"/>
              <a:gd name="T30" fmla="*/ 69 w 176"/>
              <a:gd name="T31" fmla="*/ 96 h 176"/>
              <a:gd name="T32" fmla="*/ 76 w 176"/>
              <a:gd name="T33" fmla="*/ 113 h 176"/>
              <a:gd name="T34" fmla="*/ 95 w 176"/>
              <a:gd name="T35" fmla="*/ 121 h 176"/>
              <a:gd name="T36" fmla="*/ 108 w 176"/>
              <a:gd name="T37" fmla="*/ 117 h 176"/>
              <a:gd name="T38" fmla="*/ 108 w 176"/>
              <a:gd name="T39" fmla="*/ 107 h 176"/>
              <a:gd name="T40" fmla="*/ 102 w 176"/>
              <a:gd name="T41" fmla="*/ 111 h 176"/>
              <a:gd name="T42" fmla="*/ 95 w 176"/>
              <a:gd name="T43" fmla="*/ 113 h 176"/>
              <a:gd name="T44" fmla="*/ 84 w 176"/>
              <a:gd name="T45" fmla="*/ 108 h 176"/>
              <a:gd name="T46" fmla="*/ 79 w 176"/>
              <a:gd name="T47" fmla="*/ 96 h 176"/>
              <a:gd name="T48" fmla="*/ 97 w 176"/>
              <a:gd name="T49" fmla="*/ 96 h 176"/>
              <a:gd name="T50" fmla="*/ 99 w 176"/>
              <a:gd name="T51" fmla="*/ 90 h 176"/>
              <a:gd name="T52" fmla="*/ 79 w 176"/>
              <a:gd name="T53" fmla="*/ 90 h 176"/>
              <a:gd name="T54" fmla="*/ 79 w 176"/>
              <a:gd name="T55" fmla="*/ 87 h 176"/>
              <a:gd name="T56" fmla="*/ 79 w 176"/>
              <a:gd name="T57" fmla="*/ 85 h 176"/>
              <a:gd name="T58" fmla="*/ 79 w 176"/>
              <a:gd name="T59" fmla="*/ 84 h 176"/>
              <a:gd name="T60" fmla="*/ 101 w 176"/>
              <a:gd name="T61" fmla="*/ 84 h 176"/>
              <a:gd name="T62" fmla="*/ 103 w 176"/>
              <a:gd name="T63" fmla="*/ 78 h 176"/>
              <a:gd name="T64" fmla="*/ 80 w 176"/>
              <a:gd name="T65" fmla="*/ 78 h 176"/>
              <a:gd name="T66" fmla="*/ 84 w 176"/>
              <a:gd name="T67" fmla="*/ 68 h 176"/>
              <a:gd name="T68" fmla="*/ 94 w 176"/>
              <a:gd name="T69" fmla="*/ 63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94" y="63"/>
                </a:moveTo>
                <a:cubicBezTo>
                  <a:pt x="98" y="63"/>
                  <a:pt x="103" y="65"/>
                  <a:pt x="106" y="69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05" y="57"/>
                  <a:pt x="100" y="55"/>
                  <a:pt x="95" y="55"/>
                </a:cubicBezTo>
                <a:cubicBezTo>
                  <a:pt x="88" y="55"/>
                  <a:pt x="82" y="57"/>
                  <a:pt x="77" y="62"/>
                </a:cubicBezTo>
                <a:cubicBezTo>
                  <a:pt x="73" y="66"/>
                  <a:pt x="71" y="71"/>
                  <a:pt x="69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2" y="84"/>
                  <a:pt x="62" y="84"/>
                  <a:pt x="62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69" y="85"/>
                  <a:pt x="69" y="85"/>
                  <a:pt x="69" y="86"/>
                </a:cubicBezTo>
                <a:cubicBezTo>
                  <a:pt x="69" y="86"/>
                  <a:pt x="69" y="87"/>
                  <a:pt x="69" y="87"/>
                </a:cubicBezTo>
                <a:cubicBezTo>
                  <a:pt x="69" y="88"/>
                  <a:pt x="69" y="88"/>
                  <a:pt x="69" y="89"/>
                </a:cubicBezTo>
                <a:cubicBezTo>
                  <a:pt x="69" y="89"/>
                  <a:pt x="69" y="90"/>
                  <a:pt x="69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2" y="96"/>
                  <a:pt x="62" y="96"/>
                  <a:pt x="62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103"/>
                  <a:pt x="72" y="109"/>
                  <a:pt x="76" y="113"/>
                </a:cubicBezTo>
                <a:cubicBezTo>
                  <a:pt x="81" y="118"/>
                  <a:pt x="87" y="121"/>
                  <a:pt x="95" y="121"/>
                </a:cubicBezTo>
                <a:cubicBezTo>
                  <a:pt x="100" y="121"/>
                  <a:pt x="104" y="119"/>
                  <a:pt x="108" y="11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6" y="109"/>
                  <a:pt x="104" y="110"/>
                  <a:pt x="102" y="111"/>
                </a:cubicBezTo>
                <a:cubicBezTo>
                  <a:pt x="100" y="112"/>
                  <a:pt x="98" y="113"/>
                  <a:pt x="95" y="113"/>
                </a:cubicBezTo>
                <a:cubicBezTo>
                  <a:pt x="90" y="113"/>
                  <a:pt x="87" y="111"/>
                  <a:pt x="84" y="108"/>
                </a:cubicBezTo>
                <a:cubicBezTo>
                  <a:pt x="82" y="105"/>
                  <a:pt x="80" y="101"/>
                  <a:pt x="79" y="96"/>
                </a:cubicBezTo>
                <a:cubicBezTo>
                  <a:pt x="97" y="96"/>
                  <a:pt x="97" y="96"/>
                  <a:pt x="97" y="96"/>
                </a:cubicBezTo>
                <a:cubicBezTo>
                  <a:pt x="99" y="90"/>
                  <a:pt x="99" y="90"/>
                  <a:pt x="9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89"/>
                  <a:pt x="79" y="87"/>
                </a:cubicBezTo>
                <a:cubicBezTo>
                  <a:pt x="79" y="85"/>
                  <a:pt x="79" y="85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4"/>
                  <a:pt x="82" y="71"/>
                  <a:pt x="84" y="68"/>
                </a:cubicBezTo>
                <a:cubicBezTo>
                  <a:pt x="87" y="65"/>
                  <a:pt x="90" y="63"/>
                  <a:pt x="94" y="63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6265863" y="1536700"/>
            <a:ext cx="617538" cy="617538"/>
          </a:xfrm>
          <a:custGeom>
            <a:avLst/>
            <a:gdLst>
              <a:gd name="T0" fmla="*/ 76 w 176"/>
              <a:gd name="T1" fmla="*/ 86 h 176"/>
              <a:gd name="T2" fmla="*/ 85 w 176"/>
              <a:gd name="T3" fmla="*/ 90 h 176"/>
              <a:gd name="T4" fmla="*/ 88 w 176"/>
              <a:gd name="T5" fmla="*/ 84 h 176"/>
              <a:gd name="T6" fmla="*/ 76 w 176"/>
              <a:gd name="T7" fmla="*/ 80 h 176"/>
              <a:gd name="T8" fmla="*/ 63 w 176"/>
              <a:gd name="T9" fmla="*/ 85 h 176"/>
              <a:gd name="T10" fmla="*/ 57 w 176"/>
              <a:gd name="T11" fmla="*/ 97 h 176"/>
              <a:gd name="T12" fmla="*/ 54 w 176"/>
              <a:gd name="T13" fmla="*/ 97 h 176"/>
              <a:gd name="T14" fmla="*/ 52 w 176"/>
              <a:gd name="T15" fmla="*/ 101 h 176"/>
              <a:gd name="T16" fmla="*/ 57 w 176"/>
              <a:gd name="T17" fmla="*/ 101 h 176"/>
              <a:gd name="T18" fmla="*/ 57 w 176"/>
              <a:gd name="T19" fmla="*/ 103 h 176"/>
              <a:gd name="T20" fmla="*/ 57 w 176"/>
              <a:gd name="T21" fmla="*/ 104 h 176"/>
              <a:gd name="T22" fmla="*/ 57 w 176"/>
              <a:gd name="T23" fmla="*/ 105 h 176"/>
              <a:gd name="T24" fmla="*/ 57 w 176"/>
              <a:gd name="T25" fmla="*/ 106 h 176"/>
              <a:gd name="T26" fmla="*/ 54 w 176"/>
              <a:gd name="T27" fmla="*/ 106 h 176"/>
              <a:gd name="T28" fmla="*/ 52 w 176"/>
              <a:gd name="T29" fmla="*/ 110 h 176"/>
              <a:gd name="T30" fmla="*/ 57 w 176"/>
              <a:gd name="T31" fmla="*/ 110 h 176"/>
              <a:gd name="T32" fmla="*/ 62 w 176"/>
              <a:gd name="T33" fmla="*/ 123 h 176"/>
              <a:gd name="T34" fmla="*/ 76 w 176"/>
              <a:gd name="T35" fmla="*/ 128 h 176"/>
              <a:gd name="T36" fmla="*/ 86 w 176"/>
              <a:gd name="T37" fmla="*/ 125 h 176"/>
              <a:gd name="T38" fmla="*/ 86 w 176"/>
              <a:gd name="T39" fmla="*/ 118 h 176"/>
              <a:gd name="T40" fmla="*/ 82 w 176"/>
              <a:gd name="T41" fmla="*/ 121 h 176"/>
              <a:gd name="T42" fmla="*/ 76 w 176"/>
              <a:gd name="T43" fmla="*/ 122 h 176"/>
              <a:gd name="T44" fmla="*/ 68 w 176"/>
              <a:gd name="T45" fmla="*/ 118 h 176"/>
              <a:gd name="T46" fmla="*/ 65 w 176"/>
              <a:gd name="T47" fmla="*/ 110 h 176"/>
              <a:gd name="T48" fmla="*/ 78 w 176"/>
              <a:gd name="T49" fmla="*/ 110 h 176"/>
              <a:gd name="T50" fmla="*/ 80 w 176"/>
              <a:gd name="T51" fmla="*/ 106 h 176"/>
              <a:gd name="T52" fmla="*/ 64 w 176"/>
              <a:gd name="T53" fmla="*/ 106 h 176"/>
              <a:gd name="T54" fmla="*/ 64 w 176"/>
              <a:gd name="T55" fmla="*/ 104 h 176"/>
              <a:gd name="T56" fmla="*/ 64 w 176"/>
              <a:gd name="T57" fmla="*/ 102 h 176"/>
              <a:gd name="T58" fmla="*/ 64 w 176"/>
              <a:gd name="T59" fmla="*/ 101 h 176"/>
              <a:gd name="T60" fmla="*/ 81 w 176"/>
              <a:gd name="T61" fmla="*/ 101 h 176"/>
              <a:gd name="T62" fmla="*/ 82 w 176"/>
              <a:gd name="T63" fmla="*/ 97 h 176"/>
              <a:gd name="T64" fmla="*/ 65 w 176"/>
              <a:gd name="T65" fmla="*/ 97 h 176"/>
              <a:gd name="T66" fmla="*/ 68 w 176"/>
              <a:gd name="T67" fmla="*/ 89 h 176"/>
              <a:gd name="T68" fmla="*/ 76 w 176"/>
              <a:gd name="T69" fmla="*/ 86 h 176"/>
              <a:gd name="T70" fmla="*/ 104 w 176"/>
              <a:gd name="T71" fmla="*/ 0 h 176"/>
              <a:gd name="T72" fmla="*/ 47 w 176"/>
              <a:gd name="T73" fmla="*/ 28 h 176"/>
              <a:gd name="T74" fmla="*/ 61 w 176"/>
              <a:gd name="T75" fmla="*/ 25 h 176"/>
              <a:gd name="T76" fmla="*/ 104 w 176"/>
              <a:gd name="T77" fmla="*/ 8 h 176"/>
              <a:gd name="T78" fmla="*/ 168 w 176"/>
              <a:gd name="T79" fmla="*/ 72 h 176"/>
              <a:gd name="T80" fmla="*/ 151 w 176"/>
              <a:gd name="T81" fmla="*/ 115 h 176"/>
              <a:gd name="T82" fmla="*/ 148 w 176"/>
              <a:gd name="T83" fmla="*/ 129 h 176"/>
              <a:gd name="T84" fmla="*/ 176 w 176"/>
              <a:gd name="T85" fmla="*/ 72 h 176"/>
              <a:gd name="T86" fmla="*/ 104 w 176"/>
              <a:gd name="T87" fmla="*/ 0 h 176"/>
              <a:gd name="T88" fmla="*/ 72 w 176"/>
              <a:gd name="T89" fmla="*/ 32 h 176"/>
              <a:gd name="T90" fmla="*/ 0 w 176"/>
              <a:gd name="T91" fmla="*/ 104 h 176"/>
              <a:gd name="T92" fmla="*/ 72 w 176"/>
              <a:gd name="T93" fmla="*/ 176 h 176"/>
              <a:gd name="T94" fmla="*/ 144 w 176"/>
              <a:gd name="T95" fmla="*/ 104 h 176"/>
              <a:gd name="T96" fmla="*/ 72 w 176"/>
              <a:gd name="T97" fmla="*/ 32 h 176"/>
              <a:gd name="T98" fmla="*/ 72 w 176"/>
              <a:gd name="T99" fmla="*/ 168 h 176"/>
              <a:gd name="T100" fmla="*/ 8 w 176"/>
              <a:gd name="T101" fmla="*/ 104 h 176"/>
              <a:gd name="T102" fmla="*/ 72 w 176"/>
              <a:gd name="T103" fmla="*/ 40 h 176"/>
              <a:gd name="T104" fmla="*/ 136 w 176"/>
              <a:gd name="T105" fmla="*/ 104 h 176"/>
              <a:gd name="T106" fmla="*/ 72 w 176"/>
              <a:gd name="T107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76">
                <a:moveTo>
                  <a:pt x="76" y="86"/>
                </a:moveTo>
                <a:cubicBezTo>
                  <a:pt x="79" y="86"/>
                  <a:pt x="82" y="87"/>
                  <a:pt x="85" y="90"/>
                </a:cubicBezTo>
                <a:cubicBezTo>
                  <a:pt x="88" y="84"/>
                  <a:pt x="88" y="84"/>
                  <a:pt x="88" y="84"/>
                </a:cubicBezTo>
                <a:cubicBezTo>
                  <a:pt x="84" y="81"/>
                  <a:pt x="80" y="80"/>
                  <a:pt x="76" y="80"/>
                </a:cubicBezTo>
                <a:cubicBezTo>
                  <a:pt x="71" y="80"/>
                  <a:pt x="67" y="82"/>
                  <a:pt x="63" y="85"/>
                </a:cubicBezTo>
                <a:cubicBezTo>
                  <a:pt x="60" y="88"/>
                  <a:pt x="58" y="92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2"/>
                  <a:pt x="57" y="102"/>
                  <a:pt x="57" y="103"/>
                </a:cubicBezTo>
                <a:cubicBezTo>
                  <a:pt x="57" y="103"/>
                  <a:pt x="57" y="103"/>
                  <a:pt x="57" y="104"/>
                </a:cubicBezTo>
                <a:cubicBezTo>
                  <a:pt x="57" y="104"/>
                  <a:pt x="57" y="104"/>
                  <a:pt x="57" y="105"/>
                </a:cubicBezTo>
                <a:cubicBezTo>
                  <a:pt x="57" y="105"/>
                  <a:pt x="57" y="106"/>
                  <a:pt x="57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8" y="115"/>
                  <a:pt x="60" y="119"/>
                  <a:pt x="62" y="123"/>
                </a:cubicBezTo>
                <a:cubicBezTo>
                  <a:pt x="66" y="126"/>
                  <a:pt x="70" y="128"/>
                  <a:pt x="76" y="128"/>
                </a:cubicBezTo>
                <a:cubicBezTo>
                  <a:pt x="80" y="128"/>
                  <a:pt x="83" y="127"/>
                  <a:pt x="86" y="125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5" y="119"/>
                  <a:pt x="83" y="120"/>
                  <a:pt x="82" y="121"/>
                </a:cubicBezTo>
                <a:cubicBezTo>
                  <a:pt x="80" y="122"/>
                  <a:pt x="78" y="122"/>
                  <a:pt x="76" y="122"/>
                </a:cubicBezTo>
                <a:cubicBezTo>
                  <a:pt x="73" y="122"/>
                  <a:pt x="70" y="121"/>
                  <a:pt x="68" y="118"/>
                </a:cubicBezTo>
                <a:cubicBezTo>
                  <a:pt x="66" y="116"/>
                  <a:pt x="65" y="114"/>
                  <a:pt x="65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6"/>
                  <a:pt x="64" y="105"/>
                  <a:pt x="64" y="104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1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2" y="97"/>
                  <a:pt x="82" y="97"/>
                  <a:pt x="82" y="97"/>
                </a:cubicBezTo>
                <a:cubicBezTo>
                  <a:pt x="65" y="97"/>
                  <a:pt x="65" y="97"/>
                  <a:pt x="65" y="97"/>
                </a:cubicBezTo>
                <a:cubicBezTo>
                  <a:pt x="66" y="94"/>
                  <a:pt x="67" y="91"/>
                  <a:pt x="68" y="89"/>
                </a:cubicBezTo>
                <a:cubicBezTo>
                  <a:pt x="70" y="87"/>
                  <a:pt x="73" y="86"/>
                  <a:pt x="76" y="86"/>
                </a:cubicBezTo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7445375" y="1536700"/>
            <a:ext cx="617538" cy="617538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03 w 176"/>
              <a:gd name="T21" fmla="*/ 67 h 176"/>
              <a:gd name="T22" fmla="*/ 106 w 176"/>
              <a:gd name="T23" fmla="*/ 56 h 176"/>
              <a:gd name="T24" fmla="*/ 99 w 176"/>
              <a:gd name="T25" fmla="*/ 55 h 176"/>
              <a:gd name="T26" fmla="*/ 97 w 176"/>
              <a:gd name="T27" fmla="*/ 65 h 176"/>
              <a:gd name="T28" fmla="*/ 91 w 176"/>
              <a:gd name="T29" fmla="*/ 64 h 176"/>
              <a:gd name="T30" fmla="*/ 94 w 176"/>
              <a:gd name="T31" fmla="*/ 54 h 176"/>
              <a:gd name="T32" fmla="*/ 88 w 176"/>
              <a:gd name="T33" fmla="*/ 52 h 176"/>
              <a:gd name="T34" fmla="*/ 85 w 176"/>
              <a:gd name="T35" fmla="*/ 62 h 176"/>
              <a:gd name="T36" fmla="*/ 81 w 176"/>
              <a:gd name="T37" fmla="*/ 61 h 176"/>
              <a:gd name="T38" fmla="*/ 81 w 176"/>
              <a:gd name="T39" fmla="*/ 61 h 176"/>
              <a:gd name="T40" fmla="*/ 72 w 176"/>
              <a:gd name="T41" fmla="*/ 59 h 176"/>
              <a:gd name="T42" fmla="*/ 70 w 176"/>
              <a:gd name="T43" fmla="*/ 66 h 176"/>
              <a:gd name="T44" fmla="*/ 75 w 176"/>
              <a:gd name="T45" fmla="*/ 67 h 176"/>
              <a:gd name="T46" fmla="*/ 78 w 176"/>
              <a:gd name="T47" fmla="*/ 71 h 176"/>
              <a:gd name="T48" fmla="*/ 75 w 176"/>
              <a:gd name="T49" fmla="*/ 82 h 176"/>
              <a:gd name="T50" fmla="*/ 76 w 176"/>
              <a:gd name="T51" fmla="*/ 82 h 176"/>
              <a:gd name="T52" fmla="*/ 75 w 176"/>
              <a:gd name="T53" fmla="*/ 82 h 176"/>
              <a:gd name="T54" fmla="*/ 71 w 176"/>
              <a:gd name="T55" fmla="*/ 99 h 176"/>
              <a:gd name="T56" fmla="*/ 68 w 176"/>
              <a:gd name="T57" fmla="*/ 100 h 176"/>
              <a:gd name="T58" fmla="*/ 63 w 176"/>
              <a:gd name="T59" fmla="*/ 99 h 176"/>
              <a:gd name="T60" fmla="*/ 60 w 176"/>
              <a:gd name="T61" fmla="*/ 106 h 176"/>
              <a:gd name="T62" fmla="*/ 68 w 176"/>
              <a:gd name="T63" fmla="*/ 108 h 176"/>
              <a:gd name="T64" fmla="*/ 73 w 176"/>
              <a:gd name="T65" fmla="*/ 109 h 176"/>
              <a:gd name="T66" fmla="*/ 70 w 176"/>
              <a:gd name="T67" fmla="*/ 120 h 176"/>
              <a:gd name="T68" fmla="*/ 77 w 176"/>
              <a:gd name="T69" fmla="*/ 121 h 176"/>
              <a:gd name="T70" fmla="*/ 79 w 176"/>
              <a:gd name="T71" fmla="*/ 111 h 176"/>
              <a:gd name="T72" fmla="*/ 84 w 176"/>
              <a:gd name="T73" fmla="*/ 112 h 176"/>
              <a:gd name="T74" fmla="*/ 82 w 176"/>
              <a:gd name="T75" fmla="*/ 122 h 176"/>
              <a:gd name="T76" fmla="*/ 88 w 176"/>
              <a:gd name="T77" fmla="*/ 124 h 176"/>
              <a:gd name="T78" fmla="*/ 91 w 176"/>
              <a:gd name="T79" fmla="*/ 114 h 176"/>
              <a:gd name="T80" fmla="*/ 114 w 176"/>
              <a:gd name="T81" fmla="*/ 105 h 176"/>
              <a:gd name="T82" fmla="*/ 108 w 176"/>
              <a:gd name="T83" fmla="*/ 90 h 176"/>
              <a:gd name="T84" fmla="*/ 116 w 176"/>
              <a:gd name="T85" fmla="*/ 81 h 176"/>
              <a:gd name="T86" fmla="*/ 103 w 176"/>
              <a:gd name="T87" fmla="*/ 67 h 176"/>
              <a:gd name="T88" fmla="*/ 101 w 176"/>
              <a:gd name="T89" fmla="*/ 101 h 176"/>
              <a:gd name="T90" fmla="*/ 81 w 176"/>
              <a:gd name="T91" fmla="*/ 103 h 176"/>
              <a:gd name="T92" fmla="*/ 85 w 176"/>
              <a:gd name="T93" fmla="*/ 90 h 176"/>
              <a:gd name="T94" fmla="*/ 101 w 176"/>
              <a:gd name="T95" fmla="*/ 101 h 176"/>
              <a:gd name="T96" fmla="*/ 103 w 176"/>
              <a:gd name="T97" fmla="*/ 81 h 176"/>
              <a:gd name="T98" fmla="*/ 87 w 176"/>
              <a:gd name="T99" fmla="*/ 83 h 176"/>
              <a:gd name="T100" fmla="*/ 90 w 176"/>
              <a:gd name="T101" fmla="*/ 71 h 176"/>
              <a:gd name="T102" fmla="*/ 103 w 176"/>
              <a:gd name="T103" fmla="*/ 8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03" y="67"/>
                </a:moveTo>
                <a:cubicBezTo>
                  <a:pt x="106" y="56"/>
                  <a:pt x="106" y="56"/>
                  <a:pt x="106" y="56"/>
                </a:cubicBezTo>
                <a:cubicBezTo>
                  <a:pt x="99" y="55"/>
                  <a:pt x="99" y="55"/>
                  <a:pt x="99" y="55"/>
                </a:cubicBezTo>
                <a:cubicBezTo>
                  <a:pt x="97" y="65"/>
                  <a:pt x="97" y="65"/>
                  <a:pt x="97" y="65"/>
                </a:cubicBezTo>
                <a:cubicBezTo>
                  <a:pt x="95" y="64"/>
                  <a:pt x="93" y="64"/>
                  <a:pt x="91" y="64"/>
                </a:cubicBezTo>
                <a:cubicBezTo>
                  <a:pt x="94" y="54"/>
                  <a:pt x="94" y="54"/>
                  <a:pt x="94" y="54"/>
                </a:cubicBezTo>
                <a:cubicBezTo>
                  <a:pt x="88" y="52"/>
                  <a:pt x="88" y="52"/>
                  <a:pt x="88" y="52"/>
                </a:cubicBezTo>
                <a:cubicBezTo>
                  <a:pt x="85" y="62"/>
                  <a:pt x="85" y="62"/>
                  <a:pt x="85" y="62"/>
                </a:cubicBezTo>
                <a:cubicBezTo>
                  <a:pt x="84" y="62"/>
                  <a:pt x="82" y="62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72" y="59"/>
                  <a:pt x="72" y="59"/>
                  <a:pt x="72" y="59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6"/>
                  <a:pt x="75" y="67"/>
                  <a:pt x="75" y="67"/>
                </a:cubicBezTo>
                <a:cubicBezTo>
                  <a:pt x="78" y="68"/>
                  <a:pt x="78" y="69"/>
                  <a:pt x="78" y="71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5" y="82"/>
                  <a:pt x="76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1" y="99"/>
                  <a:pt x="71" y="99"/>
                  <a:pt x="71" y="99"/>
                </a:cubicBezTo>
                <a:cubicBezTo>
                  <a:pt x="70" y="99"/>
                  <a:pt x="70" y="101"/>
                  <a:pt x="68" y="100"/>
                </a:cubicBezTo>
                <a:cubicBezTo>
                  <a:pt x="68" y="100"/>
                  <a:pt x="63" y="99"/>
                  <a:pt x="63" y="9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70" y="109"/>
                  <a:pt x="71" y="109"/>
                  <a:pt x="73" y="109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1" y="111"/>
                  <a:pt x="83" y="112"/>
                  <a:pt x="84" y="112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2" y="116"/>
                  <a:pt x="110" y="115"/>
                  <a:pt x="114" y="105"/>
                </a:cubicBezTo>
                <a:cubicBezTo>
                  <a:pt x="116" y="97"/>
                  <a:pt x="113" y="93"/>
                  <a:pt x="108" y="90"/>
                </a:cubicBezTo>
                <a:cubicBezTo>
                  <a:pt x="112" y="89"/>
                  <a:pt x="115" y="86"/>
                  <a:pt x="116" y="81"/>
                </a:cubicBezTo>
                <a:cubicBezTo>
                  <a:pt x="117" y="73"/>
                  <a:pt x="111" y="69"/>
                  <a:pt x="103" y="67"/>
                </a:cubicBezTo>
                <a:moveTo>
                  <a:pt x="101" y="101"/>
                </a:moveTo>
                <a:cubicBezTo>
                  <a:pt x="99" y="109"/>
                  <a:pt x="86" y="104"/>
                  <a:pt x="81" y="103"/>
                </a:cubicBezTo>
                <a:cubicBezTo>
                  <a:pt x="85" y="90"/>
                  <a:pt x="85" y="90"/>
                  <a:pt x="85" y="90"/>
                </a:cubicBezTo>
                <a:cubicBezTo>
                  <a:pt x="89" y="91"/>
                  <a:pt x="103" y="93"/>
                  <a:pt x="101" y="101"/>
                </a:cubicBezTo>
                <a:moveTo>
                  <a:pt x="103" y="81"/>
                </a:moveTo>
                <a:cubicBezTo>
                  <a:pt x="101" y="88"/>
                  <a:pt x="90" y="84"/>
                  <a:pt x="87" y="83"/>
                </a:cubicBezTo>
                <a:cubicBezTo>
                  <a:pt x="90" y="71"/>
                  <a:pt x="90" y="71"/>
                  <a:pt x="90" y="71"/>
                </a:cubicBezTo>
                <a:cubicBezTo>
                  <a:pt x="93" y="72"/>
                  <a:pt x="105" y="73"/>
                  <a:pt x="103" y="8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8624888" y="1536700"/>
            <a:ext cx="617538" cy="617538"/>
          </a:xfrm>
          <a:custGeom>
            <a:avLst/>
            <a:gdLst>
              <a:gd name="T0" fmla="*/ 104 w 176"/>
              <a:gd name="T1" fmla="*/ 0 h 176"/>
              <a:gd name="T2" fmla="*/ 47 w 176"/>
              <a:gd name="T3" fmla="*/ 28 h 176"/>
              <a:gd name="T4" fmla="*/ 61 w 176"/>
              <a:gd name="T5" fmla="*/ 25 h 176"/>
              <a:gd name="T6" fmla="*/ 104 w 176"/>
              <a:gd name="T7" fmla="*/ 8 h 176"/>
              <a:gd name="T8" fmla="*/ 168 w 176"/>
              <a:gd name="T9" fmla="*/ 72 h 176"/>
              <a:gd name="T10" fmla="*/ 151 w 176"/>
              <a:gd name="T11" fmla="*/ 115 h 176"/>
              <a:gd name="T12" fmla="*/ 148 w 176"/>
              <a:gd name="T13" fmla="*/ 129 h 176"/>
              <a:gd name="T14" fmla="*/ 176 w 176"/>
              <a:gd name="T15" fmla="*/ 72 h 176"/>
              <a:gd name="T16" fmla="*/ 104 w 176"/>
              <a:gd name="T17" fmla="*/ 0 h 176"/>
              <a:gd name="T18" fmla="*/ 72 w 176"/>
              <a:gd name="T19" fmla="*/ 32 h 176"/>
              <a:gd name="T20" fmla="*/ 0 w 176"/>
              <a:gd name="T21" fmla="*/ 104 h 176"/>
              <a:gd name="T22" fmla="*/ 72 w 176"/>
              <a:gd name="T23" fmla="*/ 176 h 176"/>
              <a:gd name="T24" fmla="*/ 144 w 176"/>
              <a:gd name="T25" fmla="*/ 104 h 176"/>
              <a:gd name="T26" fmla="*/ 72 w 176"/>
              <a:gd name="T27" fmla="*/ 32 h 176"/>
              <a:gd name="T28" fmla="*/ 72 w 176"/>
              <a:gd name="T29" fmla="*/ 168 h 176"/>
              <a:gd name="T30" fmla="*/ 8 w 176"/>
              <a:gd name="T31" fmla="*/ 104 h 176"/>
              <a:gd name="T32" fmla="*/ 72 w 176"/>
              <a:gd name="T33" fmla="*/ 40 h 176"/>
              <a:gd name="T34" fmla="*/ 136 w 176"/>
              <a:gd name="T35" fmla="*/ 104 h 176"/>
              <a:gd name="T36" fmla="*/ 72 w 176"/>
              <a:gd name="T37" fmla="*/ 168 h 176"/>
              <a:gd name="T38" fmla="*/ 82 w 176"/>
              <a:gd name="T39" fmla="*/ 87 h 176"/>
              <a:gd name="T40" fmla="*/ 84 w 176"/>
              <a:gd name="T41" fmla="*/ 79 h 176"/>
              <a:gd name="T42" fmla="*/ 79 w 176"/>
              <a:gd name="T43" fmla="*/ 78 h 176"/>
              <a:gd name="T44" fmla="*/ 77 w 176"/>
              <a:gd name="T45" fmla="*/ 86 h 176"/>
              <a:gd name="T46" fmla="*/ 73 w 176"/>
              <a:gd name="T47" fmla="*/ 85 h 176"/>
              <a:gd name="T48" fmla="*/ 75 w 176"/>
              <a:gd name="T49" fmla="*/ 77 h 176"/>
              <a:gd name="T50" fmla="*/ 70 w 176"/>
              <a:gd name="T51" fmla="*/ 76 h 176"/>
              <a:gd name="T52" fmla="*/ 68 w 176"/>
              <a:gd name="T53" fmla="*/ 84 h 176"/>
              <a:gd name="T54" fmla="*/ 64 w 176"/>
              <a:gd name="T55" fmla="*/ 83 h 176"/>
              <a:gd name="T56" fmla="*/ 64 w 176"/>
              <a:gd name="T57" fmla="*/ 83 h 176"/>
              <a:gd name="T58" fmla="*/ 57 w 176"/>
              <a:gd name="T59" fmla="*/ 82 h 176"/>
              <a:gd name="T60" fmla="*/ 56 w 176"/>
              <a:gd name="T61" fmla="*/ 87 h 176"/>
              <a:gd name="T62" fmla="*/ 60 w 176"/>
              <a:gd name="T63" fmla="*/ 88 h 176"/>
              <a:gd name="T64" fmla="*/ 62 w 176"/>
              <a:gd name="T65" fmla="*/ 90 h 176"/>
              <a:gd name="T66" fmla="*/ 60 w 176"/>
              <a:gd name="T67" fmla="*/ 100 h 176"/>
              <a:gd name="T68" fmla="*/ 60 w 176"/>
              <a:gd name="T69" fmla="*/ 100 h 176"/>
              <a:gd name="T70" fmla="*/ 60 w 176"/>
              <a:gd name="T71" fmla="*/ 100 h 176"/>
              <a:gd name="T72" fmla="*/ 56 w 176"/>
              <a:gd name="T73" fmla="*/ 112 h 176"/>
              <a:gd name="T74" fmla="*/ 54 w 176"/>
              <a:gd name="T75" fmla="*/ 113 h 176"/>
              <a:gd name="T76" fmla="*/ 50 w 176"/>
              <a:gd name="T77" fmla="*/ 113 h 176"/>
              <a:gd name="T78" fmla="*/ 48 w 176"/>
              <a:gd name="T79" fmla="*/ 118 h 176"/>
              <a:gd name="T80" fmla="*/ 55 w 176"/>
              <a:gd name="T81" fmla="*/ 120 h 176"/>
              <a:gd name="T82" fmla="*/ 58 w 176"/>
              <a:gd name="T83" fmla="*/ 121 h 176"/>
              <a:gd name="T84" fmla="*/ 56 w 176"/>
              <a:gd name="T85" fmla="*/ 129 h 176"/>
              <a:gd name="T86" fmla="*/ 61 w 176"/>
              <a:gd name="T87" fmla="*/ 130 h 176"/>
              <a:gd name="T88" fmla="*/ 63 w 176"/>
              <a:gd name="T89" fmla="*/ 122 h 176"/>
              <a:gd name="T90" fmla="*/ 67 w 176"/>
              <a:gd name="T91" fmla="*/ 123 h 176"/>
              <a:gd name="T92" fmla="*/ 65 w 176"/>
              <a:gd name="T93" fmla="*/ 131 h 176"/>
              <a:gd name="T94" fmla="*/ 70 w 176"/>
              <a:gd name="T95" fmla="*/ 132 h 176"/>
              <a:gd name="T96" fmla="*/ 72 w 176"/>
              <a:gd name="T97" fmla="*/ 124 h 176"/>
              <a:gd name="T98" fmla="*/ 90 w 176"/>
              <a:gd name="T99" fmla="*/ 117 h 176"/>
              <a:gd name="T100" fmla="*/ 85 w 176"/>
              <a:gd name="T101" fmla="*/ 106 h 176"/>
              <a:gd name="T102" fmla="*/ 92 w 176"/>
              <a:gd name="T103" fmla="*/ 99 h 176"/>
              <a:gd name="T104" fmla="*/ 82 w 176"/>
              <a:gd name="T105" fmla="*/ 87 h 176"/>
              <a:gd name="T106" fmla="*/ 80 w 176"/>
              <a:gd name="T107" fmla="*/ 114 h 176"/>
              <a:gd name="T108" fmla="*/ 65 w 176"/>
              <a:gd name="T109" fmla="*/ 116 h 176"/>
              <a:gd name="T110" fmla="*/ 68 w 176"/>
              <a:gd name="T111" fmla="*/ 105 h 176"/>
              <a:gd name="T112" fmla="*/ 80 w 176"/>
              <a:gd name="T113" fmla="*/ 114 h 176"/>
              <a:gd name="T114" fmla="*/ 82 w 176"/>
              <a:gd name="T115" fmla="*/ 98 h 176"/>
              <a:gd name="T116" fmla="*/ 69 w 176"/>
              <a:gd name="T117" fmla="*/ 100 h 176"/>
              <a:gd name="T118" fmla="*/ 71 w 176"/>
              <a:gd name="T119" fmla="*/ 91 h 176"/>
              <a:gd name="T120" fmla="*/ 82 w 176"/>
              <a:gd name="T121" fmla="*/ 9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moveTo>
                  <a:pt x="82" y="87"/>
                </a:moveTo>
                <a:cubicBezTo>
                  <a:pt x="84" y="79"/>
                  <a:pt x="84" y="79"/>
                  <a:pt x="84" y="79"/>
                </a:cubicBezTo>
                <a:cubicBezTo>
                  <a:pt x="79" y="78"/>
                  <a:pt x="79" y="78"/>
                  <a:pt x="79" y="78"/>
                </a:cubicBezTo>
                <a:cubicBezTo>
                  <a:pt x="77" y="86"/>
                  <a:pt x="77" y="86"/>
                  <a:pt x="77" y="86"/>
                </a:cubicBezTo>
                <a:cubicBezTo>
                  <a:pt x="75" y="86"/>
                  <a:pt x="74" y="85"/>
                  <a:pt x="73" y="85"/>
                </a:cubicBezTo>
                <a:cubicBezTo>
                  <a:pt x="75" y="77"/>
                  <a:pt x="75" y="77"/>
                  <a:pt x="75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68" y="84"/>
                  <a:pt x="68" y="84"/>
                  <a:pt x="68" y="84"/>
                </a:cubicBezTo>
                <a:cubicBezTo>
                  <a:pt x="67" y="84"/>
                  <a:pt x="65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57" y="82"/>
                  <a:pt x="57" y="82"/>
                  <a:pt x="57" y="82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7"/>
                  <a:pt x="60" y="88"/>
                  <a:pt x="60" y="88"/>
                </a:cubicBezTo>
                <a:cubicBezTo>
                  <a:pt x="62" y="88"/>
                  <a:pt x="62" y="89"/>
                  <a:pt x="62" y="9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3"/>
                  <a:pt x="56" y="114"/>
                  <a:pt x="54" y="113"/>
                </a:cubicBezTo>
                <a:cubicBezTo>
                  <a:pt x="54" y="113"/>
                  <a:pt x="50" y="113"/>
                  <a:pt x="50" y="113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7" y="120"/>
                  <a:pt x="58" y="121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5" y="122"/>
                  <a:pt x="66" y="123"/>
                  <a:pt x="67" y="123"/>
                </a:cubicBezTo>
                <a:cubicBezTo>
                  <a:pt x="65" y="131"/>
                  <a:pt x="65" y="131"/>
                  <a:pt x="65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81" y="126"/>
                  <a:pt x="87" y="125"/>
                  <a:pt x="90" y="117"/>
                </a:cubicBezTo>
                <a:cubicBezTo>
                  <a:pt x="92" y="111"/>
                  <a:pt x="90" y="108"/>
                  <a:pt x="85" y="106"/>
                </a:cubicBezTo>
                <a:cubicBezTo>
                  <a:pt x="89" y="105"/>
                  <a:pt x="91" y="103"/>
                  <a:pt x="92" y="99"/>
                </a:cubicBezTo>
                <a:cubicBezTo>
                  <a:pt x="93" y="93"/>
                  <a:pt x="88" y="89"/>
                  <a:pt x="82" y="87"/>
                </a:cubicBezTo>
                <a:moveTo>
                  <a:pt x="80" y="114"/>
                </a:moveTo>
                <a:cubicBezTo>
                  <a:pt x="79" y="120"/>
                  <a:pt x="68" y="117"/>
                  <a:pt x="65" y="116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71" y="106"/>
                  <a:pt x="82" y="108"/>
                  <a:pt x="80" y="114"/>
                </a:cubicBezTo>
                <a:moveTo>
                  <a:pt x="82" y="98"/>
                </a:moveTo>
                <a:cubicBezTo>
                  <a:pt x="80" y="104"/>
                  <a:pt x="72" y="101"/>
                  <a:pt x="69" y="100"/>
                </a:cubicBezTo>
                <a:cubicBezTo>
                  <a:pt x="71" y="91"/>
                  <a:pt x="71" y="91"/>
                  <a:pt x="71" y="91"/>
                </a:cubicBezTo>
                <a:cubicBezTo>
                  <a:pt x="74" y="91"/>
                  <a:pt x="83" y="93"/>
                  <a:pt x="82" y="9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9802813" y="1676400"/>
            <a:ext cx="617538" cy="338138"/>
          </a:xfrm>
          <a:custGeom>
            <a:avLst/>
            <a:gdLst>
              <a:gd name="T0" fmla="*/ 36 w 176"/>
              <a:gd name="T1" fmla="*/ 16 h 96"/>
              <a:gd name="T2" fmla="*/ 36 w 176"/>
              <a:gd name="T3" fmla="*/ 24 h 96"/>
              <a:gd name="T4" fmla="*/ 48 w 176"/>
              <a:gd name="T5" fmla="*/ 20 h 96"/>
              <a:gd name="T6" fmla="*/ 88 w 176"/>
              <a:gd name="T7" fmla="*/ 16 h 96"/>
              <a:gd name="T8" fmla="*/ 88 w 176"/>
              <a:gd name="T9" fmla="*/ 80 h 96"/>
              <a:gd name="T10" fmla="*/ 88 w 176"/>
              <a:gd name="T11" fmla="*/ 16 h 96"/>
              <a:gd name="T12" fmla="*/ 98 w 176"/>
              <a:gd name="T13" fmla="*/ 65 h 96"/>
              <a:gd name="T14" fmla="*/ 90 w 176"/>
              <a:gd name="T15" fmla="*/ 68 h 96"/>
              <a:gd name="T16" fmla="*/ 86 w 176"/>
              <a:gd name="T17" fmla="*/ 72 h 96"/>
              <a:gd name="T18" fmla="*/ 82 w 176"/>
              <a:gd name="T19" fmla="*/ 67 h 96"/>
              <a:gd name="T20" fmla="*/ 75 w 176"/>
              <a:gd name="T21" fmla="*/ 61 h 96"/>
              <a:gd name="T22" fmla="*/ 80 w 176"/>
              <a:gd name="T23" fmla="*/ 56 h 96"/>
              <a:gd name="T24" fmla="*/ 86 w 176"/>
              <a:gd name="T25" fmla="*/ 63 h 96"/>
              <a:gd name="T26" fmla="*/ 82 w 176"/>
              <a:gd name="T27" fmla="*/ 49 h 96"/>
              <a:gd name="T28" fmla="*/ 76 w 176"/>
              <a:gd name="T29" fmla="*/ 43 h 96"/>
              <a:gd name="T30" fmla="*/ 76 w 176"/>
              <a:gd name="T31" fmla="*/ 34 h 96"/>
              <a:gd name="T32" fmla="*/ 82 w 176"/>
              <a:gd name="T33" fmla="*/ 28 h 96"/>
              <a:gd name="T34" fmla="*/ 86 w 176"/>
              <a:gd name="T35" fmla="*/ 24 h 96"/>
              <a:gd name="T36" fmla="*/ 90 w 176"/>
              <a:gd name="T37" fmla="*/ 28 h 96"/>
              <a:gd name="T38" fmla="*/ 97 w 176"/>
              <a:gd name="T39" fmla="*/ 30 h 96"/>
              <a:gd name="T40" fmla="*/ 101 w 176"/>
              <a:gd name="T41" fmla="*/ 38 h 96"/>
              <a:gd name="T42" fmla="*/ 93 w 176"/>
              <a:gd name="T43" fmla="*/ 34 h 96"/>
              <a:gd name="T44" fmla="*/ 90 w 176"/>
              <a:gd name="T45" fmla="*/ 44 h 96"/>
              <a:gd name="T46" fmla="*/ 98 w 176"/>
              <a:gd name="T47" fmla="*/ 48 h 96"/>
              <a:gd name="T48" fmla="*/ 102 w 176"/>
              <a:gd name="T49" fmla="*/ 56 h 96"/>
              <a:gd name="T50" fmla="*/ 168 w 176"/>
              <a:gd name="T51" fmla="*/ 0 h 96"/>
              <a:gd name="T52" fmla="*/ 0 w 176"/>
              <a:gd name="T53" fmla="*/ 8 h 96"/>
              <a:gd name="T54" fmla="*/ 8 w 176"/>
              <a:gd name="T55" fmla="*/ 96 h 96"/>
              <a:gd name="T56" fmla="*/ 176 w 176"/>
              <a:gd name="T57" fmla="*/ 88 h 96"/>
              <a:gd name="T58" fmla="*/ 168 w 176"/>
              <a:gd name="T59" fmla="*/ 0 h 96"/>
              <a:gd name="T60" fmla="*/ 16 w 176"/>
              <a:gd name="T61" fmla="*/ 12 h 96"/>
              <a:gd name="T62" fmla="*/ 8 w 176"/>
              <a:gd name="T63" fmla="*/ 12 h 96"/>
              <a:gd name="T64" fmla="*/ 12 w 176"/>
              <a:gd name="T65" fmla="*/ 88 h 96"/>
              <a:gd name="T66" fmla="*/ 12 w 176"/>
              <a:gd name="T67" fmla="*/ 80 h 96"/>
              <a:gd name="T68" fmla="*/ 12 w 176"/>
              <a:gd name="T69" fmla="*/ 88 h 96"/>
              <a:gd name="T70" fmla="*/ 160 w 176"/>
              <a:gd name="T71" fmla="*/ 84 h 96"/>
              <a:gd name="T72" fmla="*/ 168 w 176"/>
              <a:gd name="T73" fmla="*/ 84 h 96"/>
              <a:gd name="T74" fmla="*/ 168 w 176"/>
              <a:gd name="T75" fmla="*/ 73 h 96"/>
              <a:gd name="T76" fmla="*/ 152 w 176"/>
              <a:gd name="T77" fmla="*/ 84 h 96"/>
              <a:gd name="T78" fmla="*/ 23 w 176"/>
              <a:gd name="T79" fmla="*/ 88 h 96"/>
              <a:gd name="T80" fmla="*/ 12 w 176"/>
              <a:gd name="T81" fmla="*/ 72 h 96"/>
              <a:gd name="T82" fmla="*/ 8 w 176"/>
              <a:gd name="T83" fmla="*/ 23 h 96"/>
              <a:gd name="T84" fmla="*/ 24 w 176"/>
              <a:gd name="T85" fmla="*/ 12 h 96"/>
              <a:gd name="T86" fmla="*/ 153 w 176"/>
              <a:gd name="T87" fmla="*/ 8 h 96"/>
              <a:gd name="T88" fmla="*/ 164 w 176"/>
              <a:gd name="T89" fmla="*/ 24 h 96"/>
              <a:gd name="T90" fmla="*/ 168 w 176"/>
              <a:gd name="T91" fmla="*/ 73 h 96"/>
              <a:gd name="T92" fmla="*/ 160 w 176"/>
              <a:gd name="T93" fmla="*/ 12 h 96"/>
              <a:gd name="T94" fmla="*/ 168 w 176"/>
              <a:gd name="T95" fmla="*/ 12 h 96"/>
              <a:gd name="T96" fmla="*/ 81 w 176"/>
              <a:gd name="T97" fmla="*/ 38 h 96"/>
              <a:gd name="T98" fmla="*/ 83 w 176"/>
              <a:gd name="T99" fmla="*/ 42 h 96"/>
              <a:gd name="T100" fmla="*/ 86 w 176"/>
              <a:gd name="T101" fmla="*/ 43 h 96"/>
              <a:gd name="T102" fmla="*/ 82 w 176"/>
              <a:gd name="T103" fmla="*/ 34 h 96"/>
              <a:gd name="T104" fmla="*/ 140 w 176"/>
              <a:gd name="T105" fmla="*/ 72 h 96"/>
              <a:gd name="T106" fmla="*/ 128 w 176"/>
              <a:gd name="T107" fmla="*/ 76 h 96"/>
              <a:gd name="T108" fmla="*/ 140 w 176"/>
              <a:gd name="T109" fmla="*/ 80 h 96"/>
              <a:gd name="T110" fmla="*/ 140 w 176"/>
              <a:gd name="T111" fmla="*/ 72 h 96"/>
              <a:gd name="T112" fmla="*/ 92 w 176"/>
              <a:gd name="T113" fmla="*/ 51 h 96"/>
              <a:gd name="T114" fmla="*/ 90 w 176"/>
              <a:gd name="T115" fmla="*/ 63 h 96"/>
              <a:gd name="T116" fmla="*/ 96 w 176"/>
              <a:gd name="T117" fmla="*/ 57 h 96"/>
              <a:gd name="T118" fmla="*/ 94 w 176"/>
              <a:gd name="T119" fmla="*/ 5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96"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moveTo>
                  <a:pt x="101" y="61"/>
                </a:moveTo>
                <a:cubicBezTo>
                  <a:pt x="100" y="63"/>
                  <a:pt x="99" y="64"/>
                  <a:pt x="98" y="65"/>
                </a:cubicBezTo>
                <a:cubicBezTo>
                  <a:pt x="97" y="66"/>
                  <a:pt x="96" y="67"/>
                  <a:pt x="94" y="67"/>
                </a:cubicBezTo>
                <a:cubicBezTo>
                  <a:pt x="93" y="68"/>
                  <a:pt x="91" y="68"/>
                  <a:pt x="90" y="68"/>
                </a:cubicBezTo>
                <a:cubicBezTo>
                  <a:pt x="90" y="72"/>
                  <a:pt x="90" y="72"/>
                  <a:pt x="90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68"/>
                  <a:pt x="86" y="68"/>
                  <a:pt x="86" y="68"/>
                </a:cubicBezTo>
                <a:cubicBezTo>
                  <a:pt x="84" y="68"/>
                  <a:pt x="83" y="68"/>
                  <a:pt x="82" y="67"/>
                </a:cubicBezTo>
                <a:cubicBezTo>
                  <a:pt x="80" y="67"/>
                  <a:pt x="79" y="66"/>
                  <a:pt x="77" y="65"/>
                </a:cubicBezTo>
                <a:cubicBezTo>
                  <a:pt x="76" y="64"/>
                  <a:pt x="75" y="62"/>
                  <a:pt x="75" y="61"/>
                </a:cubicBezTo>
                <a:cubicBezTo>
                  <a:pt x="74" y="59"/>
                  <a:pt x="74" y="58"/>
                  <a:pt x="7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8"/>
                  <a:pt x="80" y="60"/>
                  <a:pt x="82" y="61"/>
                </a:cubicBezTo>
                <a:cubicBezTo>
                  <a:pt x="83" y="63"/>
                  <a:pt x="84" y="63"/>
                  <a:pt x="86" y="63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4" y="49"/>
                  <a:pt x="82" y="49"/>
                </a:cubicBezTo>
                <a:cubicBezTo>
                  <a:pt x="81" y="48"/>
                  <a:pt x="80" y="47"/>
                  <a:pt x="79" y="47"/>
                </a:cubicBezTo>
                <a:cubicBezTo>
                  <a:pt x="77" y="46"/>
                  <a:pt x="76" y="45"/>
                  <a:pt x="76" y="43"/>
                </a:cubicBezTo>
                <a:cubicBezTo>
                  <a:pt x="75" y="42"/>
                  <a:pt x="75" y="40"/>
                  <a:pt x="75" y="38"/>
                </a:cubicBezTo>
                <a:cubicBezTo>
                  <a:pt x="75" y="37"/>
                  <a:pt x="75" y="35"/>
                  <a:pt x="76" y="34"/>
                </a:cubicBezTo>
                <a:cubicBezTo>
                  <a:pt x="76" y="32"/>
                  <a:pt x="77" y="31"/>
                  <a:pt x="78" y="30"/>
                </a:cubicBezTo>
                <a:cubicBezTo>
                  <a:pt x="79" y="29"/>
                  <a:pt x="81" y="29"/>
                  <a:pt x="82" y="28"/>
                </a:cubicBezTo>
                <a:cubicBezTo>
                  <a:pt x="84" y="28"/>
                  <a:pt x="85" y="28"/>
                  <a:pt x="86" y="28"/>
                </a:cubicBezTo>
                <a:cubicBezTo>
                  <a:pt x="86" y="24"/>
                  <a:pt x="86" y="24"/>
                  <a:pt x="86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8"/>
                  <a:pt x="92" y="28"/>
                  <a:pt x="94" y="28"/>
                </a:cubicBezTo>
                <a:cubicBezTo>
                  <a:pt x="95" y="29"/>
                  <a:pt x="96" y="29"/>
                  <a:pt x="97" y="30"/>
                </a:cubicBezTo>
                <a:cubicBezTo>
                  <a:pt x="99" y="31"/>
                  <a:pt x="99" y="32"/>
                  <a:pt x="100" y="34"/>
                </a:cubicBezTo>
                <a:cubicBezTo>
                  <a:pt x="101" y="35"/>
                  <a:pt x="101" y="36"/>
                  <a:pt x="101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6"/>
                  <a:pt x="94" y="35"/>
                  <a:pt x="93" y="34"/>
                </a:cubicBezTo>
                <a:cubicBezTo>
                  <a:pt x="93" y="33"/>
                  <a:pt x="92" y="32"/>
                  <a:pt x="90" y="32"/>
                </a:cubicBezTo>
                <a:cubicBezTo>
                  <a:pt x="90" y="44"/>
                  <a:pt x="90" y="44"/>
                  <a:pt x="90" y="44"/>
                </a:cubicBezTo>
                <a:cubicBezTo>
                  <a:pt x="91" y="44"/>
                  <a:pt x="92" y="45"/>
                  <a:pt x="94" y="45"/>
                </a:cubicBezTo>
                <a:cubicBezTo>
                  <a:pt x="95" y="46"/>
                  <a:pt x="97" y="47"/>
                  <a:pt x="98" y="48"/>
                </a:cubicBezTo>
                <a:cubicBezTo>
                  <a:pt x="99" y="49"/>
                  <a:pt x="100" y="50"/>
                  <a:pt x="101" y="51"/>
                </a:cubicBezTo>
                <a:cubicBezTo>
                  <a:pt x="102" y="52"/>
                  <a:pt x="102" y="54"/>
                  <a:pt x="102" y="56"/>
                </a:cubicBezTo>
                <a:cubicBezTo>
                  <a:pt x="102" y="58"/>
                  <a:pt x="102" y="60"/>
                  <a:pt x="101" y="61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moveTo>
                  <a:pt x="81" y="38"/>
                </a:moveTo>
                <a:cubicBezTo>
                  <a:pt x="81" y="39"/>
                  <a:pt x="81" y="39"/>
                  <a:pt x="81" y="40"/>
                </a:cubicBezTo>
                <a:cubicBezTo>
                  <a:pt x="82" y="41"/>
                  <a:pt x="82" y="41"/>
                  <a:pt x="83" y="42"/>
                </a:cubicBezTo>
                <a:cubicBezTo>
                  <a:pt x="83" y="42"/>
                  <a:pt x="84" y="42"/>
                  <a:pt x="85" y="43"/>
                </a:cubicBezTo>
                <a:cubicBezTo>
                  <a:pt x="85" y="43"/>
                  <a:pt x="86" y="43"/>
                  <a:pt x="86" y="43"/>
                </a:cubicBezTo>
                <a:cubicBezTo>
                  <a:pt x="86" y="32"/>
                  <a:pt x="86" y="32"/>
                  <a:pt x="86" y="32"/>
                </a:cubicBezTo>
                <a:cubicBezTo>
                  <a:pt x="84" y="32"/>
                  <a:pt x="83" y="33"/>
                  <a:pt x="82" y="34"/>
                </a:cubicBezTo>
                <a:cubicBezTo>
                  <a:pt x="81" y="35"/>
                  <a:pt x="81" y="36"/>
                  <a:pt x="81" y="38"/>
                </a:cubicBezTo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moveTo>
                  <a:pt x="94" y="53"/>
                </a:moveTo>
                <a:cubicBezTo>
                  <a:pt x="93" y="52"/>
                  <a:pt x="92" y="52"/>
                  <a:pt x="92" y="51"/>
                </a:cubicBezTo>
                <a:cubicBezTo>
                  <a:pt x="91" y="51"/>
                  <a:pt x="90" y="51"/>
                  <a:pt x="90" y="51"/>
                </a:cubicBezTo>
                <a:cubicBezTo>
                  <a:pt x="90" y="63"/>
                  <a:pt x="90" y="63"/>
                  <a:pt x="90" y="63"/>
                </a:cubicBezTo>
                <a:cubicBezTo>
                  <a:pt x="92" y="63"/>
                  <a:pt x="93" y="63"/>
                  <a:pt x="94" y="62"/>
                </a:cubicBezTo>
                <a:cubicBezTo>
                  <a:pt x="95" y="61"/>
                  <a:pt x="96" y="59"/>
                  <a:pt x="96" y="57"/>
                </a:cubicBezTo>
                <a:cubicBezTo>
                  <a:pt x="96" y="56"/>
                  <a:pt x="96" y="55"/>
                  <a:pt x="95" y="54"/>
                </a:cubicBezTo>
                <a:cubicBezTo>
                  <a:pt x="95" y="54"/>
                  <a:pt x="94" y="53"/>
                  <a:pt x="94" y="53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10982325" y="1620839"/>
            <a:ext cx="617538" cy="449263"/>
          </a:xfrm>
          <a:custGeom>
            <a:avLst/>
            <a:gdLst>
              <a:gd name="T0" fmla="*/ 32 w 176"/>
              <a:gd name="T1" fmla="*/ 52 h 128"/>
              <a:gd name="T2" fmla="*/ 48 w 176"/>
              <a:gd name="T3" fmla="*/ 52 h 128"/>
              <a:gd name="T4" fmla="*/ 140 w 176"/>
              <a:gd name="T5" fmla="*/ 8 h 128"/>
              <a:gd name="T6" fmla="*/ 36 w 176"/>
              <a:gd name="T7" fmla="*/ 0 h 128"/>
              <a:gd name="T8" fmla="*/ 20 w 176"/>
              <a:gd name="T9" fmla="*/ 24 h 128"/>
              <a:gd name="T10" fmla="*/ 156 w 176"/>
              <a:gd name="T11" fmla="*/ 16 h 128"/>
              <a:gd name="T12" fmla="*/ 20 w 176"/>
              <a:gd name="T13" fmla="*/ 24 h 128"/>
              <a:gd name="T14" fmla="*/ 0 w 176"/>
              <a:gd name="T15" fmla="*/ 40 h 128"/>
              <a:gd name="T16" fmla="*/ 168 w 176"/>
              <a:gd name="T17" fmla="*/ 128 h 128"/>
              <a:gd name="T18" fmla="*/ 168 w 176"/>
              <a:gd name="T19" fmla="*/ 32 h 128"/>
              <a:gd name="T20" fmla="*/ 12 w 176"/>
              <a:gd name="T21" fmla="*/ 48 h 128"/>
              <a:gd name="T22" fmla="*/ 12 w 176"/>
              <a:gd name="T23" fmla="*/ 120 h 128"/>
              <a:gd name="T24" fmla="*/ 16 w 176"/>
              <a:gd name="T25" fmla="*/ 116 h 128"/>
              <a:gd name="T26" fmla="*/ 160 w 176"/>
              <a:gd name="T27" fmla="*/ 116 h 128"/>
              <a:gd name="T28" fmla="*/ 164 w 176"/>
              <a:gd name="T29" fmla="*/ 120 h 128"/>
              <a:gd name="T30" fmla="*/ 152 w 176"/>
              <a:gd name="T31" fmla="*/ 116 h 128"/>
              <a:gd name="T32" fmla="*/ 24 w 176"/>
              <a:gd name="T33" fmla="*/ 116 h 128"/>
              <a:gd name="T34" fmla="*/ 8 w 176"/>
              <a:gd name="T35" fmla="*/ 55 h 128"/>
              <a:gd name="T36" fmla="*/ 23 w 176"/>
              <a:gd name="T37" fmla="*/ 40 h 128"/>
              <a:gd name="T38" fmla="*/ 164 w 176"/>
              <a:gd name="T39" fmla="*/ 56 h 128"/>
              <a:gd name="T40" fmla="*/ 164 w 176"/>
              <a:gd name="T41" fmla="*/ 48 h 128"/>
              <a:gd name="T42" fmla="*/ 168 w 176"/>
              <a:gd name="T43" fmla="*/ 44 h 128"/>
              <a:gd name="T44" fmla="*/ 132 w 176"/>
              <a:gd name="T45" fmla="*/ 104 h 128"/>
              <a:gd name="T46" fmla="*/ 140 w 176"/>
              <a:gd name="T47" fmla="*/ 112 h 128"/>
              <a:gd name="T48" fmla="*/ 88 w 176"/>
              <a:gd name="T49" fmla="*/ 48 h 128"/>
              <a:gd name="T50" fmla="*/ 120 w 176"/>
              <a:gd name="T51" fmla="*/ 80 h 128"/>
              <a:gd name="T52" fmla="*/ 98 w 176"/>
              <a:gd name="T53" fmla="*/ 97 h 128"/>
              <a:gd name="T54" fmla="*/ 90 w 176"/>
              <a:gd name="T55" fmla="*/ 104 h 128"/>
              <a:gd name="T56" fmla="*/ 82 w 176"/>
              <a:gd name="T57" fmla="*/ 99 h 128"/>
              <a:gd name="T58" fmla="*/ 74 w 176"/>
              <a:gd name="T59" fmla="*/ 88 h 128"/>
              <a:gd name="T60" fmla="*/ 86 w 176"/>
              <a:gd name="T61" fmla="*/ 95 h 128"/>
              <a:gd name="T62" fmla="*/ 79 w 176"/>
              <a:gd name="T63" fmla="*/ 79 h 128"/>
              <a:gd name="T64" fmla="*/ 76 w 176"/>
              <a:gd name="T65" fmla="*/ 66 h 128"/>
              <a:gd name="T66" fmla="*/ 86 w 176"/>
              <a:gd name="T67" fmla="*/ 60 h 128"/>
              <a:gd name="T68" fmla="*/ 90 w 176"/>
              <a:gd name="T69" fmla="*/ 60 h 128"/>
              <a:gd name="T70" fmla="*/ 100 w 176"/>
              <a:gd name="T71" fmla="*/ 66 h 128"/>
              <a:gd name="T72" fmla="*/ 93 w 176"/>
              <a:gd name="T73" fmla="*/ 66 h 128"/>
              <a:gd name="T74" fmla="*/ 94 w 176"/>
              <a:gd name="T75" fmla="*/ 77 h 128"/>
              <a:gd name="T76" fmla="*/ 102 w 176"/>
              <a:gd name="T77" fmla="*/ 88 h 128"/>
              <a:gd name="T78" fmla="*/ 92 w 176"/>
              <a:gd name="T79" fmla="*/ 83 h 128"/>
              <a:gd name="T80" fmla="*/ 94 w 176"/>
              <a:gd name="T81" fmla="*/ 94 h 128"/>
              <a:gd name="T82" fmla="*/ 94 w 176"/>
              <a:gd name="T83" fmla="*/ 85 h 128"/>
              <a:gd name="T84" fmla="*/ 83 w 176"/>
              <a:gd name="T85" fmla="*/ 74 h 128"/>
              <a:gd name="T86" fmla="*/ 86 w 176"/>
              <a:gd name="T8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28"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101" y="93"/>
                </a:moveTo>
                <a:cubicBezTo>
                  <a:pt x="100" y="95"/>
                  <a:pt x="99" y="96"/>
                  <a:pt x="98" y="97"/>
                </a:cubicBezTo>
                <a:cubicBezTo>
                  <a:pt x="97" y="98"/>
                  <a:pt x="96" y="99"/>
                  <a:pt x="94" y="99"/>
                </a:cubicBezTo>
                <a:cubicBezTo>
                  <a:pt x="93" y="100"/>
                  <a:pt x="91" y="100"/>
                  <a:pt x="90" y="100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4" y="100"/>
                  <a:pt x="83" y="100"/>
                  <a:pt x="82" y="99"/>
                </a:cubicBezTo>
                <a:cubicBezTo>
                  <a:pt x="80" y="99"/>
                  <a:pt x="79" y="98"/>
                  <a:pt x="77" y="97"/>
                </a:cubicBezTo>
                <a:cubicBezTo>
                  <a:pt x="76" y="96"/>
                  <a:pt x="75" y="94"/>
                  <a:pt x="75" y="93"/>
                </a:cubicBezTo>
                <a:cubicBezTo>
                  <a:pt x="74" y="91"/>
                  <a:pt x="74" y="90"/>
                  <a:pt x="74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90"/>
                  <a:pt x="80" y="92"/>
                  <a:pt x="82" y="93"/>
                </a:cubicBezTo>
                <a:cubicBezTo>
                  <a:pt x="83" y="95"/>
                  <a:pt x="84" y="95"/>
                  <a:pt x="86" y="95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4" y="81"/>
                  <a:pt x="82" y="81"/>
                </a:cubicBezTo>
                <a:cubicBezTo>
                  <a:pt x="81" y="80"/>
                  <a:pt x="80" y="79"/>
                  <a:pt x="79" y="79"/>
                </a:cubicBezTo>
                <a:cubicBezTo>
                  <a:pt x="77" y="78"/>
                  <a:pt x="76" y="77"/>
                  <a:pt x="76" y="75"/>
                </a:cubicBezTo>
                <a:cubicBezTo>
                  <a:pt x="75" y="74"/>
                  <a:pt x="75" y="72"/>
                  <a:pt x="75" y="70"/>
                </a:cubicBezTo>
                <a:cubicBezTo>
                  <a:pt x="75" y="69"/>
                  <a:pt x="75" y="67"/>
                  <a:pt x="76" y="66"/>
                </a:cubicBezTo>
                <a:cubicBezTo>
                  <a:pt x="76" y="64"/>
                  <a:pt x="77" y="63"/>
                  <a:pt x="78" y="62"/>
                </a:cubicBezTo>
                <a:cubicBezTo>
                  <a:pt x="79" y="61"/>
                  <a:pt x="81" y="61"/>
                  <a:pt x="82" y="60"/>
                </a:cubicBezTo>
                <a:cubicBezTo>
                  <a:pt x="84" y="60"/>
                  <a:pt x="85" y="60"/>
                  <a:pt x="86" y="60"/>
                </a:cubicBezTo>
                <a:cubicBezTo>
                  <a:pt x="86" y="56"/>
                  <a:pt x="86" y="56"/>
                  <a:pt x="86" y="56"/>
                </a:cubicBezTo>
                <a:cubicBezTo>
                  <a:pt x="90" y="56"/>
                  <a:pt x="90" y="56"/>
                  <a:pt x="90" y="56"/>
                </a:cubicBezTo>
                <a:cubicBezTo>
                  <a:pt x="90" y="60"/>
                  <a:pt x="90" y="60"/>
                  <a:pt x="90" y="60"/>
                </a:cubicBezTo>
                <a:cubicBezTo>
                  <a:pt x="91" y="60"/>
                  <a:pt x="92" y="60"/>
                  <a:pt x="94" y="60"/>
                </a:cubicBezTo>
                <a:cubicBezTo>
                  <a:pt x="95" y="61"/>
                  <a:pt x="96" y="61"/>
                  <a:pt x="97" y="62"/>
                </a:cubicBezTo>
                <a:cubicBezTo>
                  <a:pt x="99" y="63"/>
                  <a:pt x="99" y="64"/>
                  <a:pt x="100" y="66"/>
                </a:cubicBezTo>
                <a:cubicBezTo>
                  <a:pt x="101" y="67"/>
                  <a:pt x="101" y="68"/>
                  <a:pt x="101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68"/>
                  <a:pt x="94" y="67"/>
                  <a:pt x="93" y="66"/>
                </a:cubicBezTo>
                <a:cubicBezTo>
                  <a:pt x="93" y="65"/>
                  <a:pt x="92" y="64"/>
                  <a:pt x="90" y="64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7"/>
                  <a:pt x="94" y="77"/>
                </a:cubicBezTo>
                <a:cubicBezTo>
                  <a:pt x="95" y="78"/>
                  <a:pt x="97" y="79"/>
                  <a:pt x="98" y="80"/>
                </a:cubicBezTo>
                <a:cubicBezTo>
                  <a:pt x="99" y="81"/>
                  <a:pt x="100" y="82"/>
                  <a:pt x="101" y="83"/>
                </a:cubicBezTo>
                <a:cubicBezTo>
                  <a:pt x="102" y="84"/>
                  <a:pt x="102" y="86"/>
                  <a:pt x="102" y="88"/>
                </a:cubicBezTo>
                <a:cubicBezTo>
                  <a:pt x="102" y="90"/>
                  <a:pt x="102" y="92"/>
                  <a:pt x="101" y="93"/>
                </a:cubicBezTo>
                <a:moveTo>
                  <a:pt x="94" y="85"/>
                </a:moveTo>
                <a:cubicBezTo>
                  <a:pt x="93" y="84"/>
                  <a:pt x="92" y="84"/>
                  <a:pt x="92" y="83"/>
                </a:cubicBezTo>
                <a:cubicBezTo>
                  <a:pt x="91" y="83"/>
                  <a:pt x="90" y="83"/>
                  <a:pt x="90" y="83"/>
                </a:cubicBezTo>
                <a:cubicBezTo>
                  <a:pt x="90" y="95"/>
                  <a:pt x="90" y="95"/>
                  <a:pt x="90" y="95"/>
                </a:cubicBezTo>
                <a:cubicBezTo>
                  <a:pt x="92" y="95"/>
                  <a:pt x="93" y="95"/>
                  <a:pt x="94" y="94"/>
                </a:cubicBezTo>
                <a:cubicBezTo>
                  <a:pt x="95" y="93"/>
                  <a:pt x="96" y="91"/>
                  <a:pt x="96" y="89"/>
                </a:cubicBezTo>
                <a:cubicBezTo>
                  <a:pt x="96" y="88"/>
                  <a:pt x="96" y="87"/>
                  <a:pt x="95" y="86"/>
                </a:cubicBezTo>
                <a:cubicBezTo>
                  <a:pt x="95" y="86"/>
                  <a:pt x="94" y="85"/>
                  <a:pt x="94" y="85"/>
                </a:cubicBezTo>
                <a:moveTo>
                  <a:pt x="81" y="70"/>
                </a:moveTo>
                <a:cubicBezTo>
                  <a:pt x="81" y="71"/>
                  <a:pt x="81" y="71"/>
                  <a:pt x="81" y="72"/>
                </a:cubicBezTo>
                <a:cubicBezTo>
                  <a:pt x="82" y="73"/>
                  <a:pt x="82" y="73"/>
                  <a:pt x="83" y="74"/>
                </a:cubicBezTo>
                <a:cubicBezTo>
                  <a:pt x="83" y="74"/>
                  <a:pt x="84" y="74"/>
                  <a:pt x="85" y="75"/>
                </a:cubicBezTo>
                <a:cubicBezTo>
                  <a:pt x="85" y="75"/>
                  <a:pt x="86" y="75"/>
                  <a:pt x="86" y="75"/>
                </a:cubicBezTo>
                <a:cubicBezTo>
                  <a:pt x="86" y="64"/>
                  <a:pt x="86" y="64"/>
                  <a:pt x="86" y="64"/>
                </a:cubicBezTo>
                <a:cubicBezTo>
                  <a:pt x="84" y="64"/>
                  <a:pt x="83" y="65"/>
                  <a:pt x="82" y="66"/>
                </a:cubicBezTo>
                <a:cubicBezTo>
                  <a:pt x="81" y="67"/>
                  <a:pt x="81" y="68"/>
                  <a:pt x="81" y="7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371475" y="2828925"/>
            <a:ext cx="617538" cy="393700"/>
          </a:xfrm>
          <a:custGeom>
            <a:avLst/>
            <a:gdLst>
              <a:gd name="T0" fmla="*/ 36 w 176"/>
              <a:gd name="T1" fmla="*/ 48 h 112"/>
              <a:gd name="T2" fmla="*/ 66 w 176"/>
              <a:gd name="T3" fmla="*/ 60 h 112"/>
              <a:gd name="T4" fmla="*/ 69 w 176"/>
              <a:gd name="T5" fmla="*/ 64 h 112"/>
              <a:gd name="T6" fmla="*/ 67 w 176"/>
              <a:gd name="T7" fmla="*/ 56 h 112"/>
              <a:gd name="T8" fmla="*/ 8 w 176"/>
              <a:gd name="T9" fmla="*/ 24 h 112"/>
              <a:gd name="T10" fmla="*/ 8 w 176"/>
              <a:gd name="T11" fmla="*/ 112 h 112"/>
              <a:gd name="T12" fmla="*/ 144 w 176"/>
              <a:gd name="T13" fmla="*/ 32 h 112"/>
              <a:gd name="T14" fmla="*/ 16 w 176"/>
              <a:gd name="T15" fmla="*/ 36 h 112"/>
              <a:gd name="T16" fmla="*/ 12 w 176"/>
              <a:gd name="T17" fmla="*/ 32 h 112"/>
              <a:gd name="T18" fmla="*/ 12 w 176"/>
              <a:gd name="T19" fmla="*/ 96 h 112"/>
              <a:gd name="T20" fmla="*/ 132 w 176"/>
              <a:gd name="T21" fmla="*/ 104 h 112"/>
              <a:gd name="T22" fmla="*/ 136 w 176"/>
              <a:gd name="T23" fmla="*/ 100 h 112"/>
              <a:gd name="T24" fmla="*/ 132 w 176"/>
              <a:gd name="T25" fmla="*/ 88 h 112"/>
              <a:gd name="T26" fmla="*/ 23 w 176"/>
              <a:gd name="T27" fmla="*/ 104 h 112"/>
              <a:gd name="T28" fmla="*/ 8 w 176"/>
              <a:gd name="T29" fmla="*/ 89 h 112"/>
              <a:gd name="T30" fmla="*/ 24 w 176"/>
              <a:gd name="T31" fmla="*/ 36 h 112"/>
              <a:gd name="T32" fmla="*/ 120 w 176"/>
              <a:gd name="T33" fmla="*/ 36 h 112"/>
              <a:gd name="T34" fmla="*/ 136 w 176"/>
              <a:gd name="T35" fmla="*/ 89 h 112"/>
              <a:gd name="T36" fmla="*/ 132 w 176"/>
              <a:gd name="T37" fmla="*/ 32 h 112"/>
              <a:gd name="T38" fmla="*/ 108 w 176"/>
              <a:gd name="T39" fmla="*/ 88 h 112"/>
              <a:gd name="T40" fmla="*/ 112 w 176"/>
              <a:gd name="T41" fmla="*/ 92 h 112"/>
              <a:gd name="T42" fmla="*/ 75 w 176"/>
              <a:gd name="T43" fmla="*/ 71 h 112"/>
              <a:gd name="T44" fmla="*/ 77 w 176"/>
              <a:gd name="T45" fmla="*/ 79 h 112"/>
              <a:gd name="T46" fmla="*/ 77 w 176"/>
              <a:gd name="T47" fmla="*/ 72 h 112"/>
              <a:gd name="T48" fmla="*/ 32 w 176"/>
              <a:gd name="T49" fmla="*/ 8 h 112"/>
              <a:gd name="T50" fmla="*/ 40 w 176"/>
              <a:gd name="T51" fmla="*/ 12 h 112"/>
              <a:gd name="T52" fmla="*/ 168 w 176"/>
              <a:gd name="T53" fmla="*/ 80 h 112"/>
              <a:gd name="T54" fmla="*/ 156 w 176"/>
              <a:gd name="T55" fmla="*/ 88 h 112"/>
              <a:gd name="T56" fmla="*/ 176 w 176"/>
              <a:gd name="T57" fmla="*/ 8 h 112"/>
              <a:gd name="T58" fmla="*/ 44 w 176"/>
              <a:gd name="T59" fmla="*/ 68 h 112"/>
              <a:gd name="T60" fmla="*/ 72 w 176"/>
              <a:gd name="T61" fmla="*/ 40 h 112"/>
              <a:gd name="T62" fmla="*/ 77 w 176"/>
              <a:gd name="T63" fmla="*/ 84 h 112"/>
              <a:gd name="T64" fmla="*/ 70 w 176"/>
              <a:gd name="T65" fmla="*/ 88 h 112"/>
              <a:gd name="T66" fmla="*/ 63 w 176"/>
              <a:gd name="T67" fmla="*/ 82 h 112"/>
              <a:gd name="T68" fmla="*/ 65 w 176"/>
              <a:gd name="T69" fmla="*/ 74 h 112"/>
              <a:gd name="T70" fmla="*/ 70 w 176"/>
              <a:gd name="T71" fmla="*/ 70 h 112"/>
              <a:gd name="T72" fmla="*/ 62 w 176"/>
              <a:gd name="T73" fmla="*/ 64 h 112"/>
              <a:gd name="T74" fmla="*/ 64 w 176"/>
              <a:gd name="T75" fmla="*/ 53 h 112"/>
              <a:gd name="T76" fmla="*/ 70 w 176"/>
              <a:gd name="T77" fmla="*/ 48 h 112"/>
              <a:gd name="T78" fmla="*/ 77 w 176"/>
              <a:gd name="T79" fmla="*/ 52 h 112"/>
              <a:gd name="T80" fmla="*/ 83 w 176"/>
              <a:gd name="T81" fmla="*/ 60 h 112"/>
              <a:gd name="T82" fmla="*/ 74 w 176"/>
              <a:gd name="T83" fmla="*/ 55 h 112"/>
              <a:gd name="T84" fmla="*/ 81 w 176"/>
              <a:gd name="T85" fmla="*/ 68 h 112"/>
              <a:gd name="T86" fmla="*/ 83 w 176"/>
              <a:gd name="T87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12"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moveTo>
                  <a:pt x="66" y="60"/>
                </a:moveTo>
                <a:cubicBezTo>
                  <a:pt x="66" y="60"/>
                  <a:pt x="66" y="61"/>
                  <a:pt x="66" y="61"/>
                </a:cubicBezTo>
                <a:cubicBezTo>
                  <a:pt x="67" y="62"/>
                  <a:pt x="67" y="62"/>
                  <a:pt x="68" y="63"/>
                </a:cubicBezTo>
                <a:cubicBezTo>
                  <a:pt x="68" y="63"/>
                  <a:pt x="69" y="63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55"/>
                  <a:pt x="70" y="55"/>
                  <a:pt x="70" y="55"/>
                </a:cubicBezTo>
                <a:cubicBezTo>
                  <a:pt x="69" y="55"/>
                  <a:pt x="68" y="56"/>
                  <a:pt x="67" y="56"/>
                </a:cubicBezTo>
                <a:cubicBezTo>
                  <a:pt x="66" y="57"/>
                  <a:pt x="66" y="58"/>
                  <a:pt x="66" y="60"/>
                </a:cubicBezTo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moveTo>
                  <a:pt x="77" y="72"/>
                </a:moveTo>
                <a:cubicBezTo>
                  <a:pt x="76" y="71"/>
                  <a:pt x="76" y="71"/>
                  <a:pt x="75" y="71"/>
                </a:cubicBezTo>
                <a:cubicBezTo>
                  <a:pt x="75" y="71"/>
                  <a:pt x="74" y="71"/>
                  <a:pt x="74" y="70"/>
                </a:cubicBezTo>
                <a:cubicBezTo>
                  <a:pt x="74" y="81"/>
                  <a:pt x="74" y="81"/>
                  <a:pt x="74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9" y="77"/>
                  <a:pt x="79" y="75"/>
                </a:cubicBezTo>
                <a:cubicBezTo>
                  <a:pt x="79" y="75"/>
                  <a:pt x="79" y="74"/>
                  <a:pt x="78" y="73"/>
                </a:cubicBezTo>
                <a:cubicBezTo>
                  <a:pt x="78" y="73"/>
                  <a:pt x="78" y="72"/>
                  <a:pt x="77" y="72"/>
                </a:cubicBezTo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moveTo>
                  <a:pt x="83" y="79"/>
                </a:moveTo>
                <a:cubicBezTo>
                  <a:pt x="83" y="80"/>
                  <a:pt x="82" y="81"/>
                  <a:pt x="81" y="82"/>
                </a:cubicBezTo>
                <a:cubicBezTo>
                  <a:pt x="80" y="83"/>
                  <a:pt x="79" y="84"/>
                  <a:pt x="77" y="84"/>
                </a:cubicBezTo>
                <a:cubicBezTo>
                  <a:pt x="76" y="85"/>
                  <a:pt x="75" y="85"/>
                  <a:pt x="74" y="85"/>
                </a:cubicBezTo>
                <a:cubicBezTo>
                  <a:pt x="74" y="88"/>
                  <a:pt x="74" y="88"/>
                  <a:pt x="74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85"/>
                  <a:pt x="70" y="85"/>
                  <a:pt x="70" y="85"/>
                </a:cubicBezTo>
                <a:cubicBezTo>
                  <a:pt x="69" y="85"/>
                  <a:pt x="68" y="85"/>
                  <a:pt x="67" y="84"/>
                </a:cubicBezTo>
                <a:cubicBezTo>
                  <a:pt x="65" y="84"/>
                  <a:pt x="64" y="83"/>
                  <a:pt x="63" y="82"/>
                </a:cubicBezTo>
                <a:cubicBezTo>
                  <a:pt x="62" y="81"/>
                  <a:pt x="61" y="80"/>
                  <a:pt x="61" y="79"/>
                </a:cubicBezTo>
                <a:cubicBezTo>
                  <a:pt x="60" y="77"/>
                  <a:pt x="60" y="76"/>
                  <a:pt x="60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6"/>
                  <a:pt x="66" y="78"/>
                  <a:pt x="67" y="79"/>
                </a:cubicBezTo>
                <a:cubicBezTo>
                  <a:pt x="67" y="80"/>
                  <a:pt x="68" y="81"/>
                  <a:pt x="70" y="81"/>
                </a:cubicBezTo>
                <a:cubicBezTo>
                  <a:pt x="70" y="70"/>
                  <a:pt x="70" y="70"/>
                  <a:pt x="70" y="70"/>
                </a:cubicBezTo>
                <a:cubicBezTo>
                  <a:pt x="69" y="69"/>
                  <a:pt x="68" y="69"/>
                  <a:pt x="67" y="69"/>
                </a:cubicBezTo>
                <a:cubicBezTo>
                  <a:pt x="66" y="68"/>
                  <a:pt x="65" y="68"/>
                  <a:pt x="64" y="67"/>
                </a:cubicBezTo>
                <a:cubicBezTo>
                  <a:pt x="63" y="66"/>
                  <a:pt x="62" y="65"/>
                  <a:pt x="62" y="64"/>
                </a:cubicBezTo>
                <a:cubicBezTo>
                  <a:pt x="61" y="63"/>
                  <a:pt x="61" y="62"/>
                  <a:pt x="61" y="60"/>
                </a:cubicBezTo>
                <a:cubicBezTo>
                  <a:pt x="61" y="58"/>
                  <a:pt x="61" y="57"/>
                  <a:pt x="62" y="56"/>
                </a:cubicBezTo>
                <a:cubicBezTo>
                  <a:pt x="62" y="55"/>
                  <a:pt x="63" y="54"/>
                  <a:pt x="64" y="53"/>
                </a:cubicBezTo>
                <a:cubicBezTo>
                  <a:pt x="65" y="53"/>
                  <a:pt x="66" y="52"/>
                  <a:pt x="67" y="52"/>
                </a:cubicBezTo>
                <a:cubicBezTo>
                  <a:pt x="68" y="51"/>
                  <a:pt x="69" y="51"/>
                  <a:pt x="70" y="51"/>
                </a:cubicBezTo>
                <a:cubicBezTo>
                  <a:pt x="70" y="48"/>
                  <a:pt x="70" y="48"/>
                  <a:pt x="70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6" y="51"/>
                  <a:pt x="77" y="52"/>
                </a:cubicBezTo>
                <a:cubicBezTo>
                  <a:pt x="78" y="52"/>
                  <a:pt x="79" y="52"/>
                  <a:pt x="80" y="53"/>
                </a:cubicBezTo>
                <a:cubicBezTo>
                  <a:pt x="81" y="54"/>
                  <a:pt x="82" y="55"/>
                  <a:pt x="82" y="56"/>
                </a:cubicBezTo>
                <a:cubicBezTo>
                  <a:pt x="83" y="57"/>
                  <a:pt x="83" y="58"/>
                  <a:pt x="83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58"/>
                  <a:pt x="77" y="57"/>
                  <a:pt x="77" y="56"/>
                </a:cubicBezTo>
                <a:cubicBezTo>
                  <a:pt x="76" y="56"/>
                  <a:pt x="75" y="55"/>
                  <a:pt x="74" y="55"/>
                </a:cubicBezTo>
                <a:cubicBezTo>
                  <a:pt x="74" y="65"/>
                  <a:pt x="74" y="65"/>
                  <a:pt x="74" y="65"/>
                </a:cubicBezTo>
                <a:cubicBezTo>
                  <a:pt x="75" y="65"/>
                  <a:pt x="76" y="66"/>
                  <a:pt x="77" y="66"/>
                </a:cubicBezTo>
                <a:cubicBezTo>
                  <a:pt x="78" y="66"/>
                  <a:pt x="80" y="67"/>
                  <a:pt x="81" y="68"/>
                </a:cubicBezTo>
                <a:cubicBezTo>
                  <a:pt x="82" y="69"/>
                  <a:pt x="82" y="69"/>
                  <a:pt x="83" y="71"/>
                </a:cubicBezTo>
                <a:cubicBezTo>
                  <a:pt x="84" y="72"/>
                  <a:pt x="84" y="73"/>
                  <a:pt x="84" y="75"/>
                </a:cubicBezTo>
                <a:cubicBezTo>
                  <a:pt x="84" y="76"/>
                  <a:pt x="84" y="78"/>
                  <a:pt x="83" y="7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550988" y="2857500"/>
            <a:ext cx="617538" cy="336550"/>
          </a:xfrm>
          <a:custGeom>
            <a:avLst/>
            <a:gdLst>
              <a:gd name="T0" fmla="*/ 8 w 176"/>
              <a:gd name="T1" fmla="*/ 0 h 96"/>
              <a:gd name="T2" fmla="*/ 0 w 176"/>
              <a:gd name="T3" fmla="*/ 88 h 96"/>
              <a:gd name="T4" fmla="*/ 168 w 176"/>
              <a:gd name="T5" fmla="*/ 96 h 96"/>
              <a:gd name="T6" fmla="*/ 176 w 176"/>
              <a:gd name="T7" fmla="*/ 8 h 96"/>
              <a:gd name="T8" fmla="*/ 12 w 176"/>
              <a:gd name="T9" fmla="*/ 8 h 96"/>
              <a:gd name="T10" fmla="*/ 12 w 176"/>
              <a:gd name="T11" fmla="*/ 16 h 96"/>
              <a:gd name="T12" fmla="*/ 12 w 176"/>
              <a:gd name="T13" fmla="*/ 8 h 96"/>
              <a:gd name="T14" fmla="*/ 8 w 176"/>
              <a:gd name="T15" fmla="*/ 84 h 96"/>
              <a:gd name="T16" fmla="*/ 16 w 176"/>
              <a:gd name="T17" fmla="*/ 84 h 96"/>
              <a:gd name="T18" fmla="*/ 164 w 176"/>
              <a:gd name="T19" fmla="*/ 88 h 96"/>
              <a:gd name="T20" fmla="*/ 164 w 176"/>
              <a:gd name="T21" fmla="*/ 80 h 96"/>
              <a:gd name="T22" fmla="*/ 164 w 176"/>
              <a:gd name="T23" fmla="*/ 88 h 96"/>
              <a:gd name="T24" fmla="*/ 164 w 176"/>
              <a:gd name="T25" fmla="*/ 72 h 96"/>
              <a:gd name="T26" fmla="*/ 153 w 176"/>
              <a:gd name="T27" fmla="*/ 88 h 96"/>
              <a:gd name="T28" fmla="*/ 24 w 176"/>
              <a:gd name="T29" fmla="*/ 84 h 96"/>
              <a:gd name="T30" fmla="*/ 8 w 176"/>
              <a:gd name="T31" fmla="*/ 73 h 96"/>
              <a:gd name="T32" fmla="*/ 12 w 176"/>
              <a:gd name="T33" fmla="*/ 24 h 96"/>
              <a:gd name="T34" fmla="*/ 23 w 176"/>
              <a:gd name="T35" fmla="*/ 8 h 96"/>
              <a:gd name="T36" fmla="*/ 152 w 176"/>
              <a:gd name="T37" fmla="*/ 12 h 96"/>
              <a:gd name="T38" fmla="*/ 168 w 176"/>
              <a:gd name="T39" fmla="*/ 23 h 96"/>
              <a:gd name="T40" fmla="*/ 164 w 176"/>
              <a:gd name="T41" fmla="*/ 16 h 96"/>
              <a:gd name="T42" fmla="*/ 164 w 176"/>
              <a:gd name="T43" fmla="*/ 8 h 96"/>
              <a:gd name="T44" fmla="*/ 164 w 176"/>
              <a:gd name="T45" fmla="*/ 16 h 96"/>
              <a:gd name="T46" fmla="*/ 132 w 176"/>
              <a:gd name="T47" fmla="*/ 72 h 96"/>
              <a:gd name="T48" fmla="*/ 132 w 176"/>
              <a:gd name="T49" fmla="*/ 80 h 96"/>
              <a:gd name="T50" fmla="*/ 144 w 176"/>
              <a:gd name="T51" fmla="*/ 76 h 96"/>
              <a:gd name="T52" fmla="*/ 44 w 176"/>
              <a:gd name="T53" fmla="*/ 16 h 96"/>
              <a:gd name="T54" fmla="*/ 32 w 176"/>
              <a:gd name="T55" fmla="*/ 20 h 96"/>
              <a:gd name="T56" fmla="*/ 44 w 176"/>
              <a:gd name="T57" fmla="*/ 24 h 96"/>
              <a:gd name="T58" fmla="*/ 44 w 176"/>
              <a:gd name="T59" fmla="*/ 16 h 96"/>
              <a:gd name="T60" fmla="*/ 56 w 176"/>
              <a:gd name="T61" fmla="*/ 48 h 96"/>
              <a:gd name="T62" fmla="*/ 120 w 176"/>
              <a:gd name="T63" fmla="*/ 48 h 96"/>
              <a:gd name="T64" fmla="*/ 97 w 176"/>
              <a:gd name="T65" fmla="*/ 42 h 96"/>
              <a:gd name="T66" fmla="*/ 81 w 176"/>
              <a:gd name="T67" fmla="*/ 46 h 96"/>
              <a:gd name="T68" fmla="*/ 81 w 176"/>
              <a:gd name="T69" fmla="*/ 48 h 96"/>
              <a:gd name="T70" fmla="*/ 94 w 176"/>
              <a:gd name="T71" fmla="*/ 50 h 96"/>
              <a:gd name="T72" fmla="*/ 81 w 176"/>
              <a:gd name="T73" fmla="*/ 53 h 96"/>
              <a:gd name="T74" fmla="*/ 91 w 176"/>
              <a:gd name="T75" fmla="*/ 63 h 96"/>
              <a:gd name="T76" fmla="*/ 100 w 176"/>
              <a:gd name="T77" fmla="*/ 59 h 96"/>
              <a:gd name="T78" fmla="*/ 91 w 176"/>
              <a:gd name="T79" fmla="*/ 68 h 96"/>
              <a:gd name="T80" fmla="*/ 74 w 176"/>
              <a:gd name="T81" fmla="*/ 53 h 96"/>
              <a:gd name="T82" fmla="*/ 71 w 176"/>
              <a:gd name="T83" fmla="*/ 50 h 96"/>
              <a:gd name="T84" fmla="*/ 74 w 176"/>
              <a:gd name="T85" fmla="*/ 49 h 96"/>
              <a:gd name="T86" fmla="*/ 74 w 176"/>
              <a:gd name="T87" fmla="*/ 47 h 96"/>
              <a:gd name="T88" fmla="*/ 70 w 176"/>
              <a:gd name="T89" fmla="*/ 46 h 96"/>
              <a:gd name="T90" fmla="*/ 74 w 176"/>
              <a:gd name="T91" fmla="*/ 42 h 96"/>
              <a:gd name="T92" fmla="*/ 91 w 176"/>
              <a:gd name="T93" fmla="*/ 28 h 96"/>
              <a:gd name="T94" fmla="*/ 99 w 176"/>
              <a:gd name="T95" fmla="*/ 36 h 96"/>
              <a:gd name="T96" fmla="*/ 84 w 176"/>
              <a:gd name="T97" fmla="*/ 36 h 96"/>
              <a:gd name="T98" fmla="*/ 97 w 176"/>
              <a:gd name="T99" fmla="*/ 4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96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moveTo>
                  <a:pt x="97" y="42"/>
                </a:moveTo>
                <a:cubicBezTo>
                  <a:pt x="95" y="46"/>
                  <a:pt x="95" y="46"/>
                  <a:pt x="95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7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9"/>
                  <a:pt x="81" y="49"/>
                  <a:pt x="81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3"/>
                  <a:pt x="93" y="53"/>
                  <a:pt x="93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6"/>
                  <a:pt x="82" y="58"/>
                  <a:pt x="84" y="60"/>
                </a:cubicBezTo>
                <a:cubicBezTo>
                  <a:pt x="86" y="62"/>
                  <a:pt x="88" y="63"/>
                  <a:pt x="91" y="63"/>
                </a:cubicBezTo>
                <a:cubicBezTo>
                  <a:pt x="93" y="63"/>
                  <a:pt x="95" y="63"/>
                  <a:pt x="96" y="62"/>
                </a:cubicBezTo>
                <a:cubicBezTo>
                  <a:pt x="97" y="62"/>
                  <a:pt x="99" y="61"/>
                  <a:pt x="100" y="59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7" y="67"/>
                  <a:pt x="94" y="68"/>
                  <a:pt x="91" y="68"/>
                </a:cubicBezTo>
                <a:cubicBezTo>
                  <a:pt x="86" y="68"/>
                  <a:pt x="82" y="67"/>
                  <a:pt x="79" y="63"/>
                </a:cubicBezTo>
                <a:cubicBezTo>
                  <a:pt x="76" y="61"/>
                  <a:pt x="75" y="57"/>
                  <a:pt x="74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49"/>
                  <a:pt x="74" y="49"/>
                  <a:pt x="74" y="49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6"/>
                  <a:pt x="74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71" y="42"/>
                  <a:pt x="71" y="42"/>
                  <a:pt x="71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5" y="38"/>
                  <a:pt x="77" y="35"/>
                  <a:pt x="80" y="32"/>
                </a:cubicBezTo>
                <a:cubicBezTo>
                  <a:pt x="83" y="29"/>
                  <a:pt x="86" y="28"/>
                  <a:pt x="91" y="28"/>
                </a:cubicBezTo>
                <a:cubicBezTo>
                  <a:pt x="95" y="28"/>
                  <a:pt x="98" y="29"/>
                  <a:pt x="102" y="31"/>
                </a:cubicBezTo>
                <a:cubicBezTo>
                  <a:pt x="99" y="36"/>
                  <a:pt x="99" y="36"/>
                  <a:pt x="99" y="36"/>
                </a:cubicBezTo>
                <a:cubicBezTo>
                  <a:pt x="96" y="34"/>
                  <a:pt x="94" y="33"/>
                  <a:pt x="91" y="33"/>
                </a:cubicBezTo>
                <a:cubicBezTo>
                  <a:pt x="88" y="33"/>
                  <a:pt x="86" y="34"/>
                  <a:pt x="84" y="36"/>
                </a:cubicBezTo>
                <a:cubicBezTo>
                  <a:pt x="83" y="38"/>
                  <a:pt x="82" y="40"/>
                  <a:pt x="81" y="42"/>
                </a:cubicBezTo>
                <a:lnTo>
                  <a:pt x="97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2730500" y="2801939"/>
            <a:ext cx="617538" cy="449263"/>
          </a:xfrm>
          <a:custGeom>
            <a:avLst/>
            <a:gdLst>
              <a:gd name="T0" fmla="*/ 156 w 176"/>
              <a:gd name="T1" fmla="*/ 24 h 128"/>
              <a:gd name="T2" fmla="*/ 156 w 176"/>
              <a:gd name="T3" fmla="*/ 16 h 128"/>
              <a:gd name="T4" fmla="*/ 16 w 176"/>
              <a:gd name="T5" fmla="*/ 20 h 128"/>
              <a:gd name="T6" fmla="*/ 36 w 176"/>
              <a:gd name="T7" fmla="*/ 8 h 128"/>
              <a:gd name="T8" fmla="*/ 144 w 176"/>
              <a:gd name="T9" fmla="*/ 4 h 128"/>
              <a:gd name="T10" fmla="*/ 36 w 176"/>
              <a:gd name="T11" fmla="*/ 0 h 128"/>
              <a:gd name="T12" fmla="*/ 36 w 176"/>
              <a:gd name="T13" fmla="*/ 8 h 128"/>
              <a:gd name="T14" fmla="*/ 132 w 176"/>
              <a:gd name="T15" fmla="*/ 104 h 128"/>
              <a:gd name="T16" fmla="*/ 132 w 176"/>
              <a:gd name="T17" fmla="*/ 112 h 128"/>
              <a:gd name="T18" fmla="*/ 144 w 176"/>
              <a:gd name="T19" fmla="*/ 108 h 128"/>
              <a:gd name="T20" fmla="*/ 168 w 176"/>
              <a:gd name="T21" fmla="*/ 32 h 128"/>
              <a:gd name="T22" fmla="*/ 0 w 176"/>
              <a:gd name="T23" fmla="*/ 40 h 128"/>
              <a:gd name="T24" fmla="*/ 8 w 176"/>
              <a:gd name="T25" fmla="*/ 128 h 128"/>
              <a:gd name="T26" fmla="*/ 176 w 176"/>
              <a:gd name="T27" fmla="*/ 120 h 128"/>
              <a:gd name="T28" fmla="*/ 168 w 176"/>
              <a:gd name="T29" fmla="*/ 32 h 128"/>
              <a:gd name="T30" fmla="*/ 16 w 176"/>
              <a:gd name="T31" fmla="*/ 44 h 128"/>
              <a:gd name="T32" fmla="*/ 8 w 176"/>
              <a:gd name="T33" fmla="*/ 44 h 128"/>
              <a:gd name="T34" fmla="*/ 12 w 176"/>
              <a:gd name="T35" fmla="*/ 120 h 128"/>
              <a:gd name="T36" fmla="*/ 12 w 176"/>
              <a:gd name="T37" fmla="*/ 112 h 128"/>
              <a:gd name="T38" fmla="*/ 12 w 176"/>
              <a:gd name="T39" fmla="*/ 120 h 128"/>
              <a:gd name="T40" fmla="*/ 160 w 176"/>
              <a:gd name="T41" fmla="*/ 116 h 128"/>
              <a:gd name="T42" fmla="*/ 168 w 176"/>
              <a:gd name="T43" fmla="*/ 116 h 128"/>
              <a:gd name="T44" fmla="*/ 168 w 176"/>
              <a:gd name="T45" fmla="*/ 105 h 128"/>
              <a:gd name="T46" fmla="*/ 152 w 176"/>
              <a:gd name="T47" fmla="*/ 116 h 128"/>
              <a:gd name="T48" fmla="*/ 23 w 176"/>
              <a:gd name="T49" fmla="*/ 120 h 128"/>
              <a:gd name="T50" fmla="*/ 12 w 176"/>
              <a:gd name="T51" fmla="*/ 104 h 128"/>
              <a:gd name="T52" fmla="*/ 8 w 176"/>
              <a:gd name="T53" fmla="*/ 55 h 128"/>
              <a:gd name="T54" fmla="*/ 24 w 176"/>
              <a:gd name="T55" fmla="*/ 44 h 128"/>
              <a:gd name="T56" fmla="*/ 153 w 176"/>
              <a:gd name="T57" fmla="*/ 40 h 128"/>
              <a:gd name="T58" fmla="*/ 164 w 176"/>
              <a:gd name="T59" fmla="*/ 56 h 128"/>
              <a:gd name="T60" fmla="*/ 168 w 176"/>
              <a:gd name="T61" fmla="*/ 105 h 128"/>
              <a:gd name="T62" fmla="*/ 160 w 176"/>
              <a:gd name="T63" fmla="*/ 44 h 128"/>
              <a:gd name="T64" fmla="*/ 168 w 176"/>
              <a:gd name="T65" fmla="*/ 44 h 128"/>
              <a:gd name="T66" fmla="*/ 88 w 176"/>
              <a:gd name="T67" fmla="*/ 48 h 128"/>
              <a:gd name="T68" fmla="*/ 88 w 176"/>
              <a:gd name="T69" fmla="*/ 112 h 128"/>
              <a:gd name="T70" fmla="*/ 88 w 176"/>
              <a:gd name="T71" fmla="*/ 48 h 128"/>
              <a:gd name="T72" fmla="*/ 95 w 176"/>
              <a:gd name="T73" fmla="*/ 78 h 128"/>
              <a:gd name="T74" fmla="*/ 81 w 176"/>
              <a:gd name="T75" fmla="*/ 79 h 128"/>
              <a:gd name="T76" fmla="*/ 81 w 176"/>
              <a:gd name="T77" fmla="*/ 82 h 128"/>
              <a:gd name="T78" fmla="*/ 93 w 176"/>
              <a:gd name="T79" fmla="*/ 85 h 128"/>
              <a:gd name="T80" fmla="*/ 84 w 176"/>
              <a:gd name="T81" fmla="*/ 92 h 128"/>
              <a:gd name="T82" fmla="*/ 96 w 176"/>
              <a:gd name="T83" fmla="*/ 94 h 128"/>
              <a:gd name="T84" fmla="*/ 100 w 176"/>
              <a:gd name="T85" fmla="*/ 98 h 128"/>
              <a:gd name="T86" fmla="*/ 79 w 176"/>
              <a:gd name="T87" fmla="*/ 95 h 128"/>
              <a:gd name="T88" fmla="*/ 70 w 176"/>
              <a:gd name="T89" fmla="*/ 85 h 128"/>
              <a:gd name="T90" fmla="*/ 74 w 176"/>
              <a:gd name="T91" fmla="*/ 82 h 128"/>
              <a:gd name="T92" fmla="*/ 74 w 176"/>
              <a:gd name="T93" fmla="*/ 80 h 128"/>
              <a:gd name="T94" fmla="*/ 74 w 176"/>
              <a:gd name="T95" fmla="*/ 78 h 128"/>
              <a:gd name="T96" fmla="*/ 71 w 176"/>
              <a:gd name="T97" fmla="*/ 74 h 128"/>
              <a:gd name="T98" fmla="*/ 80 w 176"/>
              <a:gd name="T99" fmla="*/ 64 h 128"/>
              <a:gd name="T100" fmla="*/ 102 w 176"/>
              <a:gd name="T101" fmla="*/ 63 h 128"/>
              <a:gd name="T102" fmla="*/ 91 w 176"/>
              <a:gd name="T103" fmla="*/ 65 h 128"/>
              <a:gd name="T104" fmla="*/ 81 w 176"/>
              <a:gd name="T105" fmla="*/ 74 h 128"/>
              <a:gd name="T106" fmla="*/ 44 w 176"/>
              <a:gd name="T107" fmla="*/ 48 h 128"/>
              <a:gd name="T108" fmla="*/ 32 w 176"/>
              <a:gd name="T109" fmla="*/ 52 h 128"/>
              <a:gd name="T110" fmla="*/ 44 w 176"/>
              <a:gd name="T111" fmla="*/ 56 h 128"/>
              <a:gd name="T112" fmla="*/ 44 w 176"/>
              <a:gd name="T113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28"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97" y="74"/>
                </a:moveTo>
                <a:cubicBezTo>
                  <a:pt x="95" y="78"/>
                  <a:pt x="95" y="78"/>
                  <a:pt x="95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78"/>
                  <a:pt x="81" y="78"/>
                  <a:pt x="81" y="79"/>
                </a:cubicBezTo>
                <a:cubicBezTo>
                  <a:pt x="81" y="80"/>
                  <a:pt x="81" y="80"/>
                  <a:pt x="81" y="80"/>
                </a:cubicBezTo>
                <a:cubicBezTo>
                  <a:pt x="81" y="81"/>
                  <a:pt x="81" y="81"/>
                  <a:pt x="81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3" y="85"/>
                  <a:pt x="93" y="85"/>
                  <a:pt x="93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8"/>
                  <a:pt x="82" y="90"/>
                  <a:pt x="84" y="92"/>
                </a:cubicBezTo>
                <a:cubicBezTo>
                  <a:pt x="86" y="94"/>
                  <a:pt x="88" y="95"/>
                  <a:pt x="91" y="95"/>
                </a:cubicBezTo>
                <a:cubicBezTo>
                  <a:pt x="93" y="95"/>
                  <a:pt x="95" y="95"/>
                  <a:pt x="96" y="94"/>
                </a:cubicBezTo>
                <a:cubicBezTo>
                  <a:pt x="97" y="94"/>
                  <a:pt x="99" y="93"/>
                  <a:pt x="100" y="9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97" y="99"/>
                  <a:pt x="94" y="100"/>
                  <a:pt x="91" y="100"/>
                </a:cubicBezTo>
                <a:cubicBezTo>
                  <a:pt x="86" y="100"/>
                  <a:pt x="82" y="99"/>
                  <a:pt x="79" y="95"/>
                </a:cubicBezTo>
                <a:cubicBezTo>
                  <a:pt x="76" y="93"/>
                  <a:pt x="75" y="89"/>
                  <a:pt x="74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2"/>
                  <a:pt x="71" y="82"/>
                  <a:pt x="71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9"/>
                  <a:pt x="74" y="78"/>
                  <a:pt x="74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1" y="74"/>
                  <a:pt x="71" y="74"/>
                  <a:pt x="71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5" y="70"/>
                  <a:pt x="77" y="67"/>
                  <a:pt x="80" y="64"/>
                </a:cubicBezTo>
                <a:cubicBezTo>
                  <a:pt x="83" y="61"/>
                  <a:pt x="86" y="60"/>
                  <a:pt x="91" y="60"/>
                </a:cubicBezTo>
                <a:cubicBezTo>
                  <a:pt x="95" y="60"/>
                  <a:pt x="98" y="61"/>
                  <a:pt x="102" y="63"/>
                </a:cubicBezTo>
                <a:cubicBezTo>
                  <a:pt x="99" y="68"/>
                  <a:pt x="99" y="68"/>
                  <a:pt x="99" y="68"/>
                </a:cubicBezTo>
                <a:cubicBezTo>
                  <a:pt x="96" y="66"/>
                  <a:pt x="94" y="65"/>
                  <a:pt x="91" y="65"/>
                </a:cubicBezTo>
                <a:cubicBezTo>
                  <a:pt x="88" y="65"/>
                  <a:pt x="86" y="66"/>
                  <a:pt x="84" y="68"/>
                </a:cubicBezTo>
                <a:cubicBezTo>
                  <a:pt x="83" y="70"/>
                  <a:pt x="82" y="72"/>
                  <a:pt x="81" y="74"/>
                </a:cubicBezTo>
                <a:lnTo>
                  <a:pt x="97" y="74"/>
                </a:lnTo>
                <a:close/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3908425" y="2828925"/>
            <a:ext cx="617538" cy="393700"/>
          </a:xfrm>
          <a:custGeom>
            <a:avLst/>
            <a:gdLst>
              <a:gd name="T0" fmla="*/ 104 w 176"/>
              <a:gd name="T1" fmla="*/ 92 h 112"/>
              <a:gd name="T2" fmla="*/ 112 w 176"/>
              <a:gd name="T3" fmla="*/ 92 h 112"/>
              <a:gd name="T4" fmla="*/ 168 w 176"/>
              <a:gd name="T5" fmla="*/ 0 h 112"/>
              <a:gd name="T6" fmla="*/ 32 w 176"/>
              <a:gd name="T7" fmla="*/ 8 h 112"/>
              <a:gd name="T8" fmla="*/ 36 w 176"/>
              <a:gd name="T9" fmla="*/ 16 h 112"/>
              <a:gd name="T10" fmla="*/ 40 w 176"/>
              <a:gd name="T11" fmla="*/ 8 h 112"/>
              <a:gd name="T12" fmla="*/ 168 w 176"/>
              <a:gd name="T13" fmla="*/ 80 h 112"/>
              <a:gd name="T14" fmla="*/ 152 w 176"/>
              <a:gd name="T15" fmla="*/ 84 h 112"/>
              <a:gd name="T16" fmla="*/ 168 w 176"/>
              <a:gd name="T17" fmla="*/ 88 h 112"/>
              <a:gd name="T18" fmla="*/ 176 w 176"/>
              <a:gd name="T19" fmla="*/ 8 h 112"/>
              <a:gd name="T20" fmla="*/ 136 w 176"/>
              <a:gd name="T21" fmla="*/ 24 h 112"/>
              <a:gd name="T22" fmla="*/ 0 w 176"/>
              <a:gd name="T23" fmla="*/ 32 h 112"/>
              <a:gd name="T24" fmla="*/ 8 w 176"/>
              <a:gd name="T25" fmla="*/ 112 h 112"/>
              <a:gd name="T26" fmla="*/ 144 w 176"/>
              <a:gd name="T27" fmla="*/ 104 h 112"/>
              <a:gd name="T28" fmla="*/ 136 w 176"/>
              <a:gd name="T29" fmla="*/ 24 h 112"/>
              <a:gd name="T30" fmla="*/ 16 w 176"/>
              <a:gd name="T31" fmla="*/ 36 h 112"/>
              <a:gd name="T32" fmla="*/ 8 w 176"/>
              <a:gd name="T33" fmla="*/ 36 h 112"/>
              <a:gd name="T34" fmla="*/ 12 w 176"/>
              <a:gd name="T35" fmla="*/ 104 h 112"/>
              <a:gd name="T36" fmla="*/ 12 w 176"/>
              <a:gd name="T37" fmla="*/ 96 h 112"/>
              <a:gd name="T38" fmla="*/ 12 w 176"/>
              <a:gd name="T39" fmla="*/ 104 h 112"/>
              <a:gd name="T40" fmla="*/ 128 w 176"/>
              <a:gd name="T41" fmla="*/ 100 h 112"/>
              <a:gd name="T42" fmla="*/ 136 w 176"/>
              <a:gd name="T43" fmla="*/ 100 h 112"/>
              <a:gd name="T44" fmla="*/ 136 w 176"/>
              <a:gd name="T45" fmla="*/ 89 h 112"/>
              <a:gd name="T46" fmla="*/ 120 w 176"/>
              <a:gd name="T47" fmla="*/ 100 h 112"/>
              <a:gd name="T48" fmla="*/ 23 w 176"/>
              <a:gd name="T49" fmla="*/ 104 h 112"/>
              <a:gd name="T50" fmla="*/ 12 w 176"/>
              <a:gd name="T51" fmla="*/ 88 h 112"/>
              <a:gd name="T52" fmla="*/ 8 w 176"/>
              <a:gd name="T53" fmla="*/ 47 h 112"/>
              <a:gd name="T54" fmla="*/ 24 w 176"/>
              <a:gd name="T55" fmla="*/ 36 h 112"/>
              <a:gd name="T56" fmla="*/ 121 w 176"/>
              <a:gd name="T57" fmla="*/ 32 h 112"/>
              <a:gd name="T58" fmla="*/ 132 w 176"/>
              <a:gd name="T59" fmla="*/ 48 h 112"/>
              <a:gd name="T60" fmla="*/ 136 w 176"/>
              <a:gd name="T61" fmla="*/ 89 h 112"/>
              <a:gd name="T62" fmla="*/ 128 w 176"/>
              <a:gd name="T63" fmla="*/ 36 h 112"/>
              <a:gd name="T64" fmla="*/ 136 w 176"/>
              <a:gd name="T65" fmla="*/ 36 h 112"/>
              <a:gd name="T66" fmla="*/ 36 w 176"/>
              <a:gd name="T67" fmla="*/ 40 h 112"/>
              <a:gd name="T68" fmla="*/ 36 w 176"/>
              <a:gd name="T69" fmla="*/ 48 h 112"/>
              <a:gd name="T70" fmla="*/ 36 w 176"/>
              <a:gd name="T71" fmla="*/ 40 h 112"/>
              <a:gd name="T72" fmla="*/ 44 w 176"/>
              <a:gd name="T73" fmla="*/ 68 h 112"/>
              <a:gd name="T74" fmla="*/ 100 w 176"/>
              <a:gd name="T75" fmla="*/ 68 h 112"/>
              <a:gd name="T76" fmla="*/ 79 w 176"/>
              <a:gd name="T77" fmla="*/ 63 h 112"/>
              <a:gd name="T78" fmla="*/ 67 w 176"/>
              <a:gd name="T79" fmla="*/ 66 h 112"/>
              <a:gd name="T80" fmla="*/ 67 w 176"/>
              <a:gd name="T81" fmla="*/ 68 h 112"/>
              <a:gd name="T82" fmla="*/ 77 w 176"/>
              <a:gd name="T83" fmla="*/ 69 h 112"/>
              <a:gd name="T84" fmla="*/ 67 w 176"/>
              <a:gd name="T85" fmla="*/ 72 h 112"/>
              <a:gd name="T86" fmla="*/ 74 w 176"/>
              <a:gd name="T87" fmla="*/ 80 h 112"/>
              <a:gd name="T88" fmla="*/ 81 w 176"/>
              <a:gd name="T89" fmla="*/ 77 h 112"/>
              <a:gd name="T90" fmla="*/ 74 w 176"/>
              <a:gd name="T91" fmla="*/ 84 h 112"/>
              <a:gd name="T92" fmla="*/ 62 w 176"/>
              <a:gd name="T93" fmla="*/ 72 h 112"/>
              <a:gd name="T94" fmla="*/ 59 w 176"/>
              <a:gd name="T95" fmla="*/ 69 h 112"/>
              <a:gd name="T96" fmla="*/ 61 w 176"/>
              <a:gd name="T97" fmla="*/ 69 h 112"/>
              <a:gd name="T98" fmla="*/ 61 w 176"/>
              <a:gd name="T99" fmla="*/ 67 h 112"/>
              <a:gd name="T100" fmla="*/ 58 w 176"/>
              <a:gd name="T101" fmla="*/ 66 h 112"/>
              <a:gd name="T102" fmla="*/ 62 w 176"/>
              <a:gd name="T103" fmla="*/ 63 h 112"/>
              <a:gd name="T104" fmla="*/ 74 w 176"/>
              <a:gd name="T105" fmla="*/ 52 h 112"/>
              <a:gd name="T106" fmla="*/ 80 w 176"/>
              <a:gd name="T107" fmla="*/ 59 h 112"/>
              <a:gd name="T108" fmla="*/ 69 w 176"/>
              <a:gd name="T109" fmla="*/ 58 h 112"/>
              <a:gd name="T110" fmla="*/ 79 w 176"/>
              <a:gd name="T111" fmla="*/ 6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12"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moveTo>
                  <a:pt x="79" y="63"/>
                </a:moveTo>
                <a:cubicBezTo>
                  <a:pt x="77" y="66"/>
                  <a:pt x="77" y="66"/>
                  <a:pt x="77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66"/>
                  <a:pt x="67" y="67"/>
                  <a:pt x="67" y="67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9"/>
                  <a:pt x="67" y="69"/>
                  <a:pt x="6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72"/>
                  <a:pt x="76" y="72"/>
                  <a:pt x="76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7" y="74"/>
                  <a:pt x="68" y="76"/>
                  <a:pt x="69" y="78"/>
                </a:cubicBezTo>
                <a:cubicBezTo>
                  <a:pt x="70" y="79"/>
                  <a:pt x="72" y="80"/>
                  <a:pt x="74" y="80"/>
                </a:cubicBezTo>
                <a:cubicBezTo>
                  <a:pt x="76" y="80"/>
                  <a:pt x="77" y="80"/>
                  <a:pt x="78" y="79"/>
                </a:cubicBezTo>
                <a:cubicBezTo>
                  <a:pt x="79" y="79"/>
                  <a:pt x="80" y="78"/>
                  <a:pt x="81" y="77"/>
                </a:cubicBezTo>
                <a:cubicBezTo>
                  <a:pt x="81" y="82"/>
                  <a:pt x="81" y="82"/>
                  <a:pt x="81" y="82"/>
                </a:cubicBezTo>
                <a:cubicBezTo>
                  <a:pt x="79" y="83"/>
                  <a:pt x="77" y="84"/>
                  <a:pt x="74" y="84"/>
                </a:cubicBezTo>
                <a:cubicBezTo>
                  <a:pt x="70" y="84"/>
                  <a:pt x="67" y="83"/>
                  <a:pt x="65" y="80"/>
                </a:cubicBezTo>
                <a:cubicBezTo>
                  <a:pt x="63" y="78"/>
                  <a:pt x="62" y="76"/>
                  <a:pt x="62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68"/>
                  <a:pt x="61" y="67"/>
                  <a:pt x="61" y="67"/>
                </a:cubicBezTo>
                <a:cubicBezTo>
                  <a:pt x="61" y="67"/>
                  <a:pt x="61" y="67"/>
                  <a:pt x="61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9" y="63"/>
                  <a:pt x="59" y="63"/>
                  <a:pt x="59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0"/>
                  <a:pt x="64" y="57"/>
                  <a:pt x="66" y="55"/>
                </a:cubicBezTo>
                <a:cubicBezTo>
                  <a:pt x="68" y="53"/>
                  <a:pt x="71" y="52"/>
                  <a:pt x="74" y="52"/>
                </a:cubicBezTo>
                <a:cubicBezTo>
                  <a:pt x="77" y="52"/>
                  <a:pt x="80" y="53"/>
                  <a:pt x="82" y="55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6" y="56"/>
                  <a:pt x="74" y="56"/>
                </a:cubicBezTo>
                <a:cubicBezTo>
                  <a:pt x="72" y="56"/>
                  <a:pt x="70" y="57"/>
                  <a:pt x="69" y="58"/>
                </a:cubicBezTo>
                <a:cubicBezTo>
                  <a:pt x="68" y="60"/>
                  <a:pt x="67" y="61"/>
                  <a:pt x="67" y="63"/>
                </a:cubicBezTo>
                <a:lnTo>
                  <a:pt x="79" y="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5087938" y="2857500"/>
            <a:ext cx="617538" cy="336550"/>
          </a:xfrm>
          <a:custGeom>
            <a:avLst/>
            <a:gdLst>
              <a:gd name="T0" fmla="*/ 8 w 176"/>
              <a:gd name="T1" fmla="*/ 0 h 96"/>
              <a:gd name="T2" fmla="*/ 0 w 176"/>
              <a:gd name="T3" fmla="*/ 88 h 96"/>
              <a:gd name="T4" fmla="*/ 168 w 176"/>
              <a:gd name="T5" fmla="*/ 96 h 96"/>
              <a:gd name="T6" fmla="*/ 176 w 176"/>
              <a:gd name="T7" fmla="*/ 8 h 96"/>
              <a:gd name="T8" fmla="*/ 12 w 176"/>
              <a:gd name="T9" fmla="*/ 8 h 96"/>
              <a:gd name="T10" fmla="*/ 12 w 176"/>
              <a:gd name="T11" fmla="*/ 16 h 96"/>
              <a:gd name="T12" fmla="*/ 12 w 176"/>
              <a:gd name="T13" fmla="*/ 8 h 96"/>
              <a:gd name="T14" fmla="*/ 8 w 176"/>
              <a:gd name="T15" fmla="*/ 84 h 96"/>
              <a:gd name="T16" fmla="*/ 16 w 176"/>
              <a:gd name="T17" fmla="*/ 84 h 96"/>
              <a:gd name="T18" fmla="*/ 164 w 176"/>
              <a:gd name="T19" fmla="*/ 88 h 96"/>
              <a:gd name="T20" fmla="*/ 164 w 176"/>
              <a:gd name="T21" fmla="*/ 80 h 96"/>
              <a:gd name="T22" fmla="*/ 164 w 176"/>
              <a:gd name="T23" fmla="*/ 88 h 96"/>
              <a:gd name="T24" fmla="*/ 164 w 176"/>
              <a:gd name="T25" fmla="*/ 72 h 96"/>
              <a:gd name="T26" fmla="*/ 153 w 176"/>
              <a:gd name="T27" fmla="*/ 88 h 96"/>
              <a:gd name="T28" fmla="*/ 24 w 176"/>
              <a:gd name="T29" fmla="*/ 84 h 96"/>
              <a:gd name="T30" fmla="*/ 8 w 176"/>
              <a:gd name="T31" fmla="*/ 73 h 96"/>
              <a:gd name="T32" fmla="*/ 12 w 176"/>
              <a:gd name="T33" fmla="*/ 24 h 96"/>
              <a:gd name="T34" fmla="*/ 23 w 176"/>
              <a:gd name="T35" fmla="*/ 8 h 96"/>
              <a:gd name="T36" fmla="*/ 152 w 176"/>
              <a:gd name="T37" fmla="*/ 12 h 96"/>
              <a:gd name="T38" fmla="*/ 168 w 176"/>
              <a:gd name="T39" fmla="*/ 23 h 96"/>
              <a:gd name="T40" fmla="*/ 164 w 176"/>
              <a:gd name="T41" fmla="*/ 16 h 96"/>
              <a:gd name="T42" fmla="*/ 164 w 176"/>
              <a:gd name="T43" fmla="*/ 8 h 96"/>
              <a:gd name="T44" fmla="*/ 164 w 176"/>
              <a:gd name="T45" fmla="*/ 16 h 96"/>
              <a:gd name="T46" fmla="*/ 36 w 176"/>
              <a:gd name="T47" fmla="*/ 16 h 96"/>
              <a:gd name="T48" fmla="*/ 36 w 176"/>
              <a:gd name="T49" fmla="*/ 24 h 96"/>
              <a:gd name="T50" fmla="*/ 48 w 176"/>
              <a:gd name="T51" fmla="*/ 20 h 96"/>
              <a:gd name="T52" fmla="*/ 140 w 176"/>
              <a:gd name="T53" fmla="*/ 72 h 96"/>
              <a:gd name="T54" fmla="*/ 128 w 176"/>
              <a:gd name="T55" fmla="*/ 76 h 96"/>
              <a:gd name="T56" fmla="*/ 140 w 176"/>
              <a:gd name="T57" fmla="*/ 80 h 96"/>
              <a:gd name="T58" fmla="*/ 140 w 176"/>
              <a:gd name="T59" fmla="*/ 72 h 96"/>
              <a:gd name="T60" fmla="*/ 56 w 176"/>
              <a:gd name="T61" fmla="*/ 48 h 96"/>
              <a:gd name="T62" fmla="*/ 120 w 176"/>
              <a:gd name="T63" fmla="*/ 48 h 96"/>
              <a:gd name="T64" fmla="*/ 105 w 176"/>
              <a:gd name="T65" fmla="*/ 43 h 96"/>
              <a:gd name="T66" fmla="*/ 103 w 176"/>
              <a:gd name="T67" fmla="*/ 59 h 96"/>
              <a:gd name="T68" fmla="*/ 87 w 176"/>
              <a:gd name="T69" fmla="*/ 72 h 96"/>
              <a:gd name="T70" fmla="*/ 84 w 176"/>
              <a:gd name="T71" fmla="*/ 64 h 96"/>
              <a:gd name="T72" fmla="*/ 79 w 176"/>
              <a:gd name="T73" fmla="*/ 70 h 96"/>
              <a:gd name="T74" fmla="*/ 77 w 176"/>
              <a:gd name="T75" fmla="*/ 62 h 96"/>
              <a:gd name="T76" fmla="*/ 69 w 176"/>
              <a:gd name="T77" fmla="*/ 60 h 96"/>
              <a:gd name="T78" fmla="*/ 74 w 176"/>
              <a:gd name="T79" fmla="*/ 56 h 96"/>
              <a:gd name="T80" fmla="*/ 78 w 176"/>
              <a:gd name="T81" fmla="*/ 44 h 96"/>
              <a:gd name="T82" fmla="*/ 78 w 176"/>
              <a:gd name="T83" fmla="*/ 44 h 96"/>
              <a:gd name="T84" fmla="*/ 78 w 176"/>
              <a:gd name="T85" fmla="*/ 34 h 96"/>
              <a:gd name="T86" fmla="*/ 76 w 176"/>
              <a:gd name="T87" fmla="*/ 29 h 96"/>
              <a:gd name="T88" fmla="*/ 82 w 176"/>
              <a:gd name="T89" fmla="*/ 30 h 96"/>
              <a:gd name="T90" fmla="*/ 86 w 176"/>
              <a:gd name="T91" fmla="*/ 24 h 96"/>
              <a:gd name="T92" fmla="*/ 89 w 176"/>
              <a:gd name="T93" fmla="*/ 32 h 96"/>
              <a:gd name="T94" fmla="*/ 94 w 176"/>
              <a:gd name="T95" fmla="*/ 26 h 96"/>
              <a:gd name="T96" fmla="*/ 96 w 176"/>
              <a:gd name="T97" fmla="*/ 34 h 96"/>
              <a:gd name="T98" fmla="*/ 88 w 176"/>
              <a:gd name="T99" fmla="*/ 37 h 96"/>
              <a:gd name="T100" fmla="*/ 96 w 176"/>
              <a:gd name="T101" fmla="*/ 43 h 96"/>
              <a:gd name="T102" fmla="*/ 85 w 176"/>
              <a:gd name="T103" fmla="*/ 49 h 96"/>
              <a:gd name="T104" fmla="*/ 95 w 176"/>
              <a:gd name="T10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96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moveTo>
                  <a:pt x="105" y="43"/>
                </a:moveTo>
                <a:cubicBezTo>
                  <a:pt x="104" y="47"/>
                  <a:pt x="102" y="49"/>
                  <a:pt x="99" y="49"/>
                </a:cubicBezTo>
                <a:cubicBezTo>
                  <a:pt x="103" y="51"/>
                  <a:pt x="105" y="54"/>
                  <a:pt x="103" y="59"/>
                </a:cubicBezTo>
                <a:cubicBezTo>
                  <a:pt x="101" y="66"/>
                  <a:pt x="96" y="66"/>
                  <a:pt x="89" y="65"/>
                </a:cubicBezTo>
                <a:cubicBezTo>
                  <a:pt x="87" y="72"/>
                  <a:pt x="87" y="72"/>
                  <a:pt x="87" y="72"/>
                </a:cubicBezTo>
                <a:cubicBezTo>
                  <a:pt x="83" y="71"/>
                  <a:pt x="83" y="71"/>
                  <a:pt x="83" y="71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4"/>
                  <a:pt x="82" y="64"/>
                  <a:pt x="81" y="63"/>
                </a:cubicBezTo>
                <a:cubicBezTo>
                  <a:pt x="79" y="70"/>
                  <a:pt x="79" y="70"/>
                  <a:pt x="79" y="70"/>
                </a:cubicBezTo>
                <a:cubicBezTo>
                  <a:pt x="75" y="69"/>
                  <a:pt x="75" y="69"/>
                  <a:pt x="75" y="69"/>
                </a:cubicBezTo>
                <a:cubicBezTo>
                  <a:pt x="77" y="62"/>
                  <a:pt x="77" y="62"/>
                  <a:pt x="77" y="62"/>
                </a:cubicBezTo>
                <a:cubicBezTo>
                  <a:pt x="76" y="62"/>
                  <a:pt x="75" y="62"/>
                  <a:pt x="74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5"/>
                  <a:pt x="74" y="56"/>
                  <a:pt x="74" y="56"/>
                </a:cubicBezTo>
                <a:cubicBezTo>
                  <a:pt x="75" y="56"/>
                  <a:pt x="75" y="56"/>
                  <a:pt x="76" y="55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9" y="44"/>
                  <a:pt x="79" y="44"/>
                </a:cubicBezTo>
                <a:cubicBezTo>
                  <a:pt x="79" y="44"/>
                  <a:pt x="78" y="44"/>
                  <a:pt x="78" y="44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35"/>
                  <a:pt x="80" y="34"/>
                  <a:pt x="78" y="34"/>
                </a:cubicBezTo>
                <a:cubicBezTo>
                  <a:pt x="78" y="34"/>
                  <a:pt x="75" y="33"/>
                  <a:pt x="75" y="33"/>
                </a:cubicBezTo>
                <a:cubicBezTo>
                  <a:pt x="76" y="29"/>
                  <a:pt x="76" y="29"/>
                  <a:pt x="76" y="29"/>
                </a:cubicBezTo>
                <a:cubicBezTo>
                  <a:pt x="82" y="30"/>
                  <a:pt x="82" y="30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0"/>
                  <a:pt x="84" y="31"/>
                  <a:pt x="85" y="31"/>
                </a:cubicBezTo>
                <a:cubicBezTo>
                  <a:pt x="86" y="24"/>
                  <a:pt x="86" y="24"/>
                  <a:pt x="86" y="24"/>
                </a:cubicBezTo>
                <a:cubicBezTo>
                  <a:pt x="91" y="25"/>
                  <a:pt x="91" y="25"/>
                  <a:pt x="91" y="25"/>
                </a:cubicBezTo>
                <a:cubicBezTo>
                  <a:pt x="89" y="32"/>
                  <a:pt x="89" y="32"/>
                  <a:pt x="89" y="32"/>
                </a:cubicBezTo>
                <a:cubicBezTo>
                  <a:pt x="90" y="32"/>
                  <a:pt x="91" y="32"/>
                  <a:pt x="92" y="33"/>
                </a:cubicBezTo>
                <a:cubicBezTo>
                  <a:pt x="94" y="26"/>
                  <a:pt x="94" y="26"/>
                  <a:pt x="94" y="26"/>
                </a:cubicBezTo>
                <a:cubicBezTo>
                  <a:pt x="98" y="27"/>
                  <a:pt x="98" y="27"/>
                  <a:pt x="98" y="27"/>
                </a:cubicBezTo>
                <a:cubicBezTo>
                  <a:pt x="96" y="34"/>
                  <a:pt x="96" y="34"/>
                  <a:pt x="96" y="34"/>
                </a:cubicBezTo>
                <a:cubicBezTo>
                  <a:pt x="102" y="36"/>
                  <a:pt x="105" y="38"/>
                  <a:pt x="105" y="43"/>
                </a:cubicBezTo>
                <a:moveTo>
                  <a:pt x="88" y="37"/>
                </a:moveTo>
                <a:cubicBezTo>
                  <a:pt x="86" y="45"/>
                  <a:pt x="86" y="45"/>
                  <a:pt x="86" y="45"/>
                </a:cubicBezTo>
                <a:cubicBezTo>
                  <a:pt x="88" y="46"/>
                  <a:pt x="95" y="48"/>
                  <a:pt x="96" y="43"/>
                </a:cubicBezTo>
                <a:cubicBezTo>
                  <a:pt x="98" y="38"/>
                  <a:pt x="90" y="37"/>
                  <a:pt x="88" y="37"/>
                </a:cubicBezTo>
                <a:moveTo>
                  <a:pt x="85" y="49"/>
                </a:moveTo>
                <a:cubicBezTo>
                  <a:pt x="82" y="58"/>
                  <a:pt x="82" y="58"/>
                  <a:pt x="82" y="58"/>
                </a:cubicBezTo>
                <a:cubicBezTo>
                  <a:pt x="85" y="59"/>
                  <a:pt x="94" y="62"/>
                  <a:pt x="95" y="57"/>
                </a:cubicBezTo>
                <a:cubicBezTo>
                  <a:pt x="96" y="51"/>
                  <a:pt x="87" y="50"/>
                  <a:pt x="85" y="4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6265863" y="2801939"/>
            <a:ext cx="617538" cy="449263"/>
          </a:xfrm>
          <a:custGeom>
            <a:avLst/>
            <a:gdLst>
              <a:gd name="T0" fmla="*/ 140 w 176"/>
              <a:gd name="T1" fmla="*/ 8 h 128"/>
              <a:gd name="T2" fmla="*/ 140 w 176"/>
              <a:gd name="T3" fmla="*/ 0 h 128"/>
              <a:gd name="T4" fmla="*/ 32 w 176"/>
              <a:gd name="T5" fmla="*/ 4 h 128"/>
              <a:gd name="T6" fmla="*/ 20 w 176"/>
              <a:gd name="T7" fmla="*/ 24 h 128"/>
              <a:gd name="T8" fmla="*/ 160 w 176"/>
              <a:gd name="T9" fmla="*/ 20 h 128"/>
              <a:gd name="T10" fmla="*/ 20 w 176"/>
              <a:gd name="T11" fmla="*/ 16 h 128"/>
              <a:gd name="T12" fmla="*/ 20 w 176"/>
              <a:gd name="T13" fmla="*/ 24 h 128"/>
              <a:gd name="T14" fmla="*/ 86 w 176"/>
              <a:gd name="T15" fmla="*/ 77 h 128"/>
              <a:gd name="T16" fmla="*/ 88 w 176"/>
              <a:gd name="T17" fmla="*/ 69 h 128"/>
              <a:gd name="T18" fmla="*/ 8 w 176"/>
              <a:gd name="T19" fmla="*/ 32 h 128"/>
              <a:gd name="T20" fmla="*/ 0 w 176"/>
              <a:gd name="T21" fmla="*/ 120 h 128"/>
              <a:gd name="T22" fmla="*/ 168 w 176"/>
              <a:gd name="T23" fmla="*/ 128 h 128"/>
              <a:gd name="T24" fmla="*/ 176 w 176"/>
              <a:gd name="T25" fmla="*/ 40 h 128"/>
              <a:gd name="T26" fmla="*/ 12 w 176"/>
              <a:gd name="T27" fmla="*/ 40 h 128"/>
              <a:gd name="T28" fmla="*/ 12 w 176"/>
              <a:gd name="T29" fmla="*/ 48 h 128"/>
              <a:gd name="T30" fmla="*/ 12 w 176"/>
              <a:gd name="T31" fmla="*/ 40 h 128"/>
              <a:gd name="T32" fmla="*/ 8 w 176"/>
              <a:gd name="T33" fmla="*/ 116 h 128"/>
              <a:gd name="T34" fmla="*/ 16 w 176"/>
              <a:gd name="T35" fmla="*/ 116 h 128"/>
              <a:gd name="T36" fmla="*/ 164 w 176"/>
              <a:gd name="T37" fmla="*/ 120 h 128"/>
              <a:gd name="T38" fmla="*/ 164 w 176"/>
              <a:gd name="T39" fmla="*/ 112 h 128"/>
              <a:gd name="T40" fmla="*/ 164 w 176"/>
              <a:gd name="T41" fmla="*/ 120 h 128"/>
              <a:gd name="T42" fmla="*/ 164 w 176"/>
              <a:gd name="T43" fmla="*/ 104 h 128"/>
              <a:gd name="T44" fmla="*/ 153 w 176"/>
              <a:gd name="T45" fmla="*/ 120 h 128"/>
              <a:gd name="T46" fmla="*/ 24 w 176"/>
              <a:gd name="T47" fmla="*/ 116 h 128"/>
              <a:gd name="T48" fmla="*/ 8 w 176"/>
              <a:gd name="T49" fmla="*/ 105 h 128"/>
              <a:gd name="T50" fmla="*/ 12 w 176"/>
              <a:gd name="T51" fmla="*/ 56 h 128"/>
              <a:gd name="T52" fmla="*/ 23 w 176"/>
              <a:gd name="T53" fmla="*/ 40 h 128"/>
              <a:gd name="T54" fmla="*/ 152 w 176"/>
              <a:gd name="T55" fmla="*/ 44 h 128"/>
              <a:gd name="T56" fmla="*/ 168 w 176"/>
              <a:gd name="T57" fmla="*/ 55 h 128"/>
              <a:gd name="T58" fmla="*/ 164 w 176"/>
              <a:gd name="T59" fmla="*/ 48 h 128"/>
              <a:gd name="T60" fmla="*/ 164 w 176"/>
              <a:gd name="T61" fmla="*/ 40 h 128"/>
              <a:gd name="T62" fmla="*/ 164 w 176"/>
              <a:gd name="T63" fmla="*/ 48 h 128"/>
              <a:gd name="T64" fmla="*/ 132 w 176"/>
              <a:gd name="T65" fmla="*/ 104 h 128"/>
              <a:gd name="T66" fmla="*/ 132 w 176"/>
              <a:gd name="T67" fmla="*/ 112 h 128"/>
              <a:gd name="T68" fmla="*/ 144 w 176"/>
              <a:gd name="T69" fmla="*/ 108 h 128"/>
              <a:gd name="T70" fmla="*/ 44 w 176"/>
              <a:gd name="T71" fmla="*/ 48 h 128"/>
              <a:gd name="T72" fmla="*/ 32 w 176"/>
              <a:gd name="T73" fmla="*/ 52 h 128"/>
              <a:gd name="T74" fmla="*/ 44 w 176"/>
              <a:gd name="T75" fmla="*/ 56 h 128"/>
              <a:gd name="T76" fmla="*/ 44 w 176"/>
              <a:gd name="T77" fmla="*/ 48 h 128"/>
              <a:gd name="T78" fmla="*/ 56 w 176"/>
              <a:gd name="T79" fmla="*/ 80 h 128"/>
              <a:gd name="T80" fmla="*/ 120 w 176"/>
              <a:gd name="T81" fmla="*/ 80 h 128"/>
              <a:gd name="T82" fmla="*/ 105 w 176"/>
              <a:gd name="T83" fmla="*/ 75 h 128"/>
              <a:gd name="T84" fmla="*/ 103 w 176"/>
              <a:gd name="T85" fmla="*/ 91 h 128"/>
              <a:gd name="T86" fmla="*/ 87 w 176"/>
              <a:gd name="T87" fmla="*/ 104 h 128"/>
              <a:gd name="T88" fmla="*/ 84 w 176"/>
              <a:gd name="T89" fmla="*/ 96 h 128"/>
              <a:gd name="T90" fmla="*/ 79 w 176"/>
              <a:gd name="T91" fmla="*/ 102 h 128"/>
              <a:gd name="T92" fmla="*/ 77 w 176"/>
              <a:gd name="T93" fmla="*/ 94 h 128"/>
              <a:gd name="T94" fmla="*/ 69 w 176"/>
              <a:gd name="T95" fmla="*/ 92 h 128"/>
              <a:gd name="T96" fmla="*/ 74 w 176"/>
              <a:gd name="T97" fmla="*/ 88 h 128"/>
              <a:gd name="T98" fmla="*/ 78 w 176"/>
              <a:gd name="T99" fmla="*/ 76 h 128"/>
              <a:gd name="T100" fmla="*/ 78 w 176"/>
              <a:gd name="T101" fmla="*/ 76 h 128"/>
              <a:gd name="T102" fmla="*/ 78 w 176"/>
              <a:gd name="T103" fmla="*/ 66 h 128"/>
              <a:gd name="T104" fmla="*/ 76 w 176"/>
              <a:gd name="T105" fmla="*/ 61 h 128"/>
              <a:gd name="T106" fmla="*/ 82 w 176"/>
              <a:gd name="T107" fmla="*/ 62 h 128"/>
              <a:gd name="T108" fmla="*/ 86 w 176"/>
              <a:gd name="T109" fmla="*/ 56 h 128"/>
              <a:gd name="T110" fmla="*/ 89 w 176"/>
              <a:gd name="T111" fmla="*/ 64 h 128"/>
              <a:gd name="T112" fmla="*/ 94 w 176"/>
              <a:gd name="T113" fmla="*/ 58 h 128"/>
              <a:gd name="T114" fmla="*/ 96 w 176"/>
              <a:gd name="T115" fmla="*/ 66 h 128"/>
              <a:gd name="T116" fmla="*/ 85 w 176"/>
              <a:gd name="T117" fmla="*/ 81 h 128"/>
              <a:gd name="T118" fmla="*/ 95 w 176"/>
              <a:gd name="T119" fmla="*/ 8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28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88" y="69"/>
                </a:moveTo>
                <a:cubicBezTo>
                  <a:pt x="86" y="77"/>
                  <a:pt x="86" y="77"/>
                  <a:pt x="86" y="77"/>
                </a:cubicBezTo>
                <a:cubicBezTo>
                  <a:pt x="88" y="78"/>
                  <a:pt x="95" y="80"/>
                  <a:pt x="96" y="75"/>
                </a:cubicBezTo>
                <a:cubicBezTo>
                  <a:pt x="98" y="70"/>
                  <a:pt x="90" y="69"/>
                  <a:pt x="88" y="69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105" y="75"/>
                </a:moveTo>
                <a:cubicBezTo>
                  <a:pt x="104" y="79"/>
                  <a:pt x="102" y="81"/>
                  <a:pt x="99" y="81"/>
                </a:cubicBezTo>
                <a:cubicBezTo>
                  <a:pt x="103" y="83"/>
                  <a:pt x="105" y="86"/>
                  <a:pt x="103" y="91"/>
                </a:cubicBezTo>
                <a:cubicBezTo>
                  <a:pt x="101" y="98"/>
                  <a:pt x="96" y="98"/>
                  <a:pt x="89" y="97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4" y="96"/>
                  <a:pt x="84" y="96"/>
                  <a:pt x="84" y="96"/>
                </a:cubicBezTo>
                <a:cubicBezTo>
                  <a:pt x="83" y="96"/>
                  <a:pt x="82" y="96"/>
                  <a:pt x="81" y="95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94"/>
                  <a:pt x="77" y="94"/>
                  <a:pt x="77" y="94"/>
                </a:cubicBezTo>
                <a:cubicBezTo>
                  <a:pt x="76" y="94"/>
                  <a:pt x="75" y="94"/>
                  <a:pt x="74" y="93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4" y="88"/>
                  <a:pt x="74" y="88"/>
                </a:cubicBezTo>
                <a:cubicBezTo>
                  <a:pt x="75" y="88"/>
                  <a:pt x="75" y="88"/>
                  <a:pt x="76" y="87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76"/>
                  <a:pt x="79" y="76"/>
                  <a:pt x="79" y="76"/>
                </a:cubicBezTo>
                <a:cubicBezTo>
                  <a:pt x="79" y="76"/>
                  <a:pt x="78" y="76"/>
                  <a:pt x="78" y="76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7"/>
                  <a:pt x="80" y="66"/>
                  <a:pt x="78" y="66"/>
                </a:cubicBezTo>
                <a:cubicBezTo>
                  <a:pt x="78" y="66"/>
                  <a:pt x="75" y="65"/>
                  <a:pt x="75" y="65"/>
                </a:cubicBezTo>
                <a:cubicBezTo>
                  <a:pt x="76" y="61"/>
                  <a:pt x="76" y="61"/>
                  <a:pt x="76" y="61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3" y="62"/>
                  <a:pt x="84" y="63"/>
                  <a:pt x="85" y="63"/>
                </a:cubicBezTo>
                <a:cubicBezTo>
                  <a:pt x="86" y="56"/>
                  <a:pt x="86" y="56"/>
                  <a:pt x="86" y="56"/>
                </a:cubicBezTo>
                <a:cubicBezTo>
                  <a:pt x="91" y="57"/>
                  <a:pt x="91" y="57"/>
                  <a:pt x="91" y="57"/>
                </a:cubicBezTo>
                <a:cubicBezTo>
                  <a:pt x="89" y="64"/>
                  <a:pt x="89" y="64"/>
                  <a:pt x="89" y="64"/>
                </a:cubicBezTo>
                <a:cubicBezTo>
                  <a:pt x="90" y="64"/>
                  <a:pt x="91" y="64"/>
                  <a:pt x="92" y="65"/>
                </a:cubicBezTo>
                <a:cubicBezTo>
                  <a:pt x="94" y="58"/>
                  <a:pt x="94" y="58"/>
                  <a:pt x="94" y="58"/>
                </a:cubicBezTo>
                <a:cubicBezTo>
                  <a:pt x="98" y="59"/>
                  <a:pt x="98" y="59"/>
                  <a:pt x="98" y="59"/>
                </a:cubicBezTo>
                <a:cubicBezTo>
                  <a:pt x="96" y="66"/>
                  <a:pt x="96" y="66"/>
                  <a:pt x="96" y="66"/>
                </a:cubicBezTo>
                <a:cubicBezTo>
                  <a:pt x="102" y="68"/>
                  <a:pt x="105" y="70"/>
                  <a:pt x="105" y="75"/>
                </a:cubicBezTo>
                <a:moveTo>
                  <a:pt x="85" y="81"/>
                </a:moveTo>
                <a:cubicBezTo>
                  <a:pt x="82" y="90"/>
                  <a:pt x="82" y="90"/>
                  <a:pt x="82" y="90"/>
                </a:cubicBezTo>
                <a:cubicBezTo>
                  <a:pt x="85" y="91"/>
                  <a:pt x="94" y="94"/>
                  <a:pt x="95" y="89"/>
                </a:cubicBezTo>
                <a:cubicBezTo>
                  <a:pt x="96" y="83"/>
                  <a:pt x="87" y="82"/>
                  <a:pt x="85" y="8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1"/>
          <p:cNvSpPr>
            <a:spLocks noEditPoints="1"/>
          </p:cNvSpPr>
          <p:nvPr/>
        </p:nvSpPr>
        <p:spPr bwMode="auto">
          <a:xfrm>
            <a:off x="7445375" y="2828925"/>
            <a:ext cx="617538" cy="393700"/>
          </a:xfrm>
          <a:custGeom>
            <a:avLst/>
            <a:gdLst>
              <a:gd name="T0" fmla="*/ 32 w 176"/>
              <a:gd name="T1" fmla="*/ 44 h 112"/>
              <a:gd name="T2" fmla="*/ 40 w 176"/>
              <a:gd name="T3" fmla="*/ 44 h 112"/>
              <a:gd name="T4" fmla="*/ 70 w 176"/>
              <a:gd name="T5" fmla="*/ 69 h 112"/>
              <a:gd name="T6" fmla="*/ 78 w 176"/>
              <a:gd name="T7" fmla="*/ 75 h 112"/>
              <a:gd name="T8" fmla="*/ 136 w 176"/>
              <a:gd name="T9" fmla="*/ 24 h 112"/>
              <a:gd name="T10" fmla="*/ 0 w 176"/>
              <a:gd name="T11" fmla="*/ 32 h 112"/>
              <a:gd name="T12" fmla="*/ 8 w 176"/>
              <a:gd name="T13" fmla="*/ 112 h 112"/>
              <a:gd name="T14" fmla="*/ 144 w 176"/>
              <a:gd name="T15" fmla="*/ 104 h 112"/>
              <a:gd name="T16" fmla="*/ 136 w 176"/>
              <a:gd name="T17" fmla="*/ 24 h 112"/>
              <a:gd name="T18" fmla="*/ 16 w 176"/>
              <a:gd name="T19" fmla="*/ 36 h 112"/>
              <a:gd name="T20" fmla="*/ 8 w 176"/>
              <a:gd name="T21" fmla="*/ 36 h 112"/>
              <a:gd name="T22" fmla="*/ 12 w 176"/>
              <a:gd name="T23" fmla="*/ 104 h 112"/>
              <a:gd name="T24" fmla="*/ 12 w 176"/>
              <a:gd name="T25" fmla="*/ 96 h 112"/>
              <a:gd name="T26" fmla="*/ 12 w 176"/>
              <a:gd name="T27" fmla="*/ 104 h 112"/>
              <a:gd name="T28" fmla="*/ 128 w 176"/>
              <a:gd name="T29" fmla="*/ 100 h 112"/>
              <a:gd name="T30" fmla="*/ 136 w 176"/>
              <a:gd name="T31" fmla="*/ 100 h 112"/>
              <a:gd name="T32" fmla="*/ 136 w 176"/>
              <a:gd name="T33" fmla="*/ 89 h 112"/>
              <a:gd name="T34" fmla="*/ 120 w 176"/>
              <a:gd name="T35" fmla="*/ 100 h 112"/>
              <a:gd name="T36" fmla="*/ 23 w 176"/>
              <a:gd name="T37" fmla="*/ 104 h 112"/>
              <a:gd name="T38" fmla="*/ 12 w 176"/>
              <a:gd name="T39" fmla="*/ 88 h 112"/>
              <a:gd name="T40" fmla="*/ 8 w 176"/>
              <a:gd name="T41" fmla="*/ 47 h 112"/>
              <a:gd name="T42" fmla="*/ 24 w 176"/>
              <a:gd name="T43" fmla="*/ 36 h 112"/>
              <a:gd name="T44" fmla="*/ 121 w 176"/>
              <a:gd name="T45" fmla="*/ 32 h 112"/>
              <a:gd name="T46" fmla="*/ 132 w 176"/>
              <a:gd name="T47" fmla="*/ 48 h 112"/>
              <a:gd name="T48" fmla="*/ 136 w 176"/>
              <a:gd name="T49" fmla="*/ 89 h 112"/>
              <a:gd name="T50" fmla="*/ 128 w 176"/>
              <a:gd name="T51" fmla="*/ 36 h 112"/>
              <a:gd name="T52" fmla="*/ 136 w 176"/>
              <a:gd name="T53" fmla="*/ 36 h 112"/>
              <a:gd name="T54" fmla="*/ 168 w 176"/>
              <a:gd name="T55" fmla="*/ 0 h 112"/>
              <a:gd name="T56" fmla="*/ 32 w 176"/>
              <a:gd name="T57" fmla="*/ 8 h 112"/>
              <a:gd name="T58" fmla="*/ 36 w 176"/>
              <a:gd name="T59" fmla="*/ 16 h 112"/>
              <a:gd name="T60" fmla="*/ 40 w 176"/>
              <a:gd name="T61" fmla="*/ 8 h 112"/>
              <a:gd name="T62" fmla="*/ 168 w 176"/>
              <a:gd name="T63" fmla="*/ 80 h 112"/>
              <a:gd name="T64" fmla="*/ 152 w 176"/>
              <a:gd name="T65" fmla="*/ 84 h 112"/>
              <a:gd name="T66" fmla="*/ 168 w 176"/>
              <a:gd name="T67" fmla="*/ 88 h 112"/>
              <a:gd name="T68" fmla="*/ 176 w 176"/>
              <a:gd name="T69" fmla="*/ 8 h 112"/>
              <a:gd name="T70" fmla="*/ 72 w 176"/>
              <a:gd name="T71" fmla="*/ 59 h 112"/>
              <a:gd name="T72" fmla="*/ 79 w 176"/>
              <a:gd name="T73" fmla="*/ 64 h 112"/>
              <a:gd name="T74" fmla="*/ 108 w 176"/>
              <a:gd name="T75" fmla="*/ 88 h 112"/>
              <a:gd name="T76" fmla="*/ 108 w 176"/>
              <a:gd name="T77" fmla="*/ 96 h 112"/>
              <a:gd name="T78" fmla="*/ 108 w 176"/>
              <a:gd name="T79" fmla="*/ 88 h 112"/>
              <a:gd name="T80" fmla="*/ 44 w 176"/>
              <a:gd name="T81" fmla="*/ 68 h 112"/>
              <a:gd name="T82" fmla="*/ 100 w 176"/>
              <a:gd name="T83" fmla="*/ 68 h 112"/>
              <a:gd name="T84" fmla="*/ 85 w 176"/>
              <a:gd name="T85" fmla="*/ 64 h 112"/>
              <a:gd name="T86" fmla="*/ 84 w 176"/>
              <a:gd name="T87" fmla="*/ 78 h 112"/>
              <a:gd name="T88" fmla="*/ 71 w 176"/>
              <a:gd name="T89" fmla="*/ 88 h 112"/>
              <a:gd name="T90" fmla="*/ 69 w 176"/>
              <a:gd name="T91" fmla="*/ 81 h 112"/>
              <a:gd name="T92" fmla="*/ 65 w 176"/>
              <a:gd name="T93" fmla="*/ 86 h 112"/>
              <a:gd name="T94" fmla="*/ 64 w 176"/>
              <a:gd name="T95" fmla="*/ 80 h 112"/>
              <a:gd name="T96" fmla="*/ 57 w 176"/>
              <a:gd name="T97" fmla="*/ 78 h 112"/>
              <a:gd name="T98" fmla="*/ 61 w 176"/>
              <a:gd name="T99" fmla="*/ 75 h 112"/>
              <a:gd name="T100" fmla="*/ 65 w 176"/>
              <a:gd name="T101" fmla="*/ 65 h 112"/>
              <a:gd name="T102" fmla="*/ 65 w 176"/>
              <a:gd name="T103" fmla="*/ 65 h 112"/>
              <a:gd name="T104" fmla="*/ 65 w 176"/>
              <a:gd name="T105" fmla="*/ 56 h 112"/>
              <a:gd name="T106" fmla="*/ 63 w 176"/>
              <a:gd name="T107" fmla="*/ 52 h 112"/>
              <a:gd name="T108" fmla="*/ 68 w 176"/>
              <a:gd name="T109" fmla="*/ 53 h 112"/>
              <a:gd name="T110" fmla="*/ 71 w 176"/>
              <a:gd name="T111" fmla="*/ 48 h 112"/>
              <a:gd name="T112" fmla="*/ 73 w 176"/>
              <a:gd name="T113" fmla="*/ 54 h 112"/>
              <a:gd name="T114" fmla="*/ 77 w 176"/>
              <a:gd name="T115" fmla="*/ 50 h 112"/>
              <a:gd name="T116" fmla="*/ 79 w 176"/>
              <a:gd name="T117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12"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moveTo>
                  <a:pt x="70" y="69"/>
                </a:moveTo>
                <a:cubicBezTo>
                  <a:pt x="68" y="77"/>
                  <a:pt x="68" y="77"/>
                  <a:pt x="68" y="77"/>
                </a:cubicBezTo>
                <a:cubicBezTo>
                  <a:pt x="70" y="77"/>
                  <a:pt x="77" y="79"/>
                  <a:pt x="78" y="75"/>
                </a:cubicBezTo>
                <a:cubicBezTo>
                  <a:pt x="79" y="71"/>
                  <a:pt x="72" y="70"/>
                  <a:pt x="70" y="69"/>
                </a:cubicBezTo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72" y="59"/>
                </a:moveTo>
                <a:cubicBezTo>
                  <a:pt x="70" y="65"/>
                  <a:pt x="70" y="65"/>
                  <a:pt x="70" y="65"/>
                </a:cubicBezTo>
                <a:cubicBezTo>
                  <a:pt x="72" y="66"/>
                  <a:pt x="78" y="68"/>
                  <a:pt x="79" y="64"/>
                </a:cubicBezTo>
                <a:cubicBezTo>
                  <a:pt x="80" y="60"/>
                  <a:pt x="74" y="59"/>
                  <a:pt x="72" y="59"/>
                </a:cubicBezTo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moveTo>
                  <a:pt x="85" y="64"/>
                </a:moveTo>
                <a:cubicBezTo>
                  <a:pt x="85" y="67"/>
                  <a:pt x="83" y="69"/>
                  <a:pt x="81" y="69"/>
                </a:cubicBezTo>
                <a:cubicBezTo>
                  <a:pt x="84" y="71"/>
                  <a:pt x="85" y="73"/>
                  <a:pt x="84" y="78"/>
                </a:cubicBezTo>
                <a:cubicBezTo>
                  <a:pt x="82" y="83"/>
                  <a:pt x="78" y="83"/>
                  <a:pt x="73" y="82"/>
                </a:cubicBezTo>
                <a:cubicBezTo>
                  <a:pt x="71" y="88"/>
                  <a:pt x="71" y="88"/>
                  <a:pt x="71" y="88"/>
                </a:cubicBezTo>
                <a:cubicBezTo>
                  <a:pt x="68" y="87"/>
                  <a:pt x="68" y="87"/>
                  <a:pt x="68" y="87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5" y="86"/>
                  <a:pt x="65" y="86"/>
                  <a:pt x="65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0"/>
                  <a:pt x="64" y="80"/>
                  <a:pt x="64" y="80"/>
                </a:cubicBezTo>
                <a:cubicBezTo>
                  <a:pt x="63" y="80"/>
                  <a:pt x="62" y="79"/>
                  <a:pt x="61" y="79"/>
                </a:cubicBezTo>
                <a:cubicBezTo>
                  <a:pt x="57" y="78"/>
                  <a:pt x="57" y="78"/>
                  <a:pt x="57" y="78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4"/>
                  <a:pt x="61" y="75"/>
                  <a:pt x="61" y="75"/>
                </a:cubicBezTo>
                <a:cubicBezTo>
                  <a:pt x="62" y="75"/>
                  <a:pt x="62" y="74"/>
                  <a:pt x="63" y="74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7"/>
                  <a:pt x="65" y="56"/>
                </a:cubicBezTo>
                <a:cubicBezTo>
                  <a:pt x="65" y="56"/>
                  <a:pt x="62" y="56"/>
                  <a:pt x="62" y="56"/>
                </a:cubicBezTo>
                <a:cubicBezTo>
                  <a:pt x="63" y="52"/>
                  <a:pt x="63" y="52"/>
                  <a:pt x="63" y="52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53"/>
                  <a:pt x="69" y="54"/>
                  <a:pt x="70" y="54"/>
                </a:cubicBezTo>
                <a:cubicBezTo>
                  <a:pt x="71" y="48"/>
                  <a:pt x="71" y="48"/>
                  <a:pt x="71" y="48"/>
                </a:cubicBezTo>
                <a:cubicBezTo>
                  <a:pt x="74" y="49"/>
                  <a:pt x="74" y="49"/>
                  <a:pt x="74" y="49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5"/>
                  <a:pt x="75" y="55"/>
                  <a:pt x="75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79" y="56"/>
                  <a:pt x="79" y="56"/>
                  <a:pt x="79" y="56"/>
                </a:cubicBezTo>
                <a:cubicBezTo>
                  <a:pt x="83" y="58"/>
                  <a:pt x="86" y="60"/>
                  <a:pt x="85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2"/>
          <p:cNvSpPr>
            <a:spLocks noEditPoints="1"/>
          </p:cNvSpPr>
          <p:nvPr/>
        </p:nvSpPr>
        <p:spPr bwMode="auto">
          <a:xfrm>
            <a:off x="8624888" y="2801939"/>
            <a:ext cx="617538" cy="449263"/>
          </a:xfrm>
          <a:custGeom>
            <a:avLst/>
            <a:gdLst>
              <a:gd name="T0" fmla="*/ 160 w 176"/>
              <a:gd name="T1" fmla="*/ 101 h 128"/>
              <a:gd name="T2" fmla="*/ 176 w 176"/>
              <a:gd name="T3" fmla="*/ 29 h 128"/>
              <a:gd name="T4" fmla="*/ 172 w 176"/>
              <a:gd name="T5" fmla="*/ 24 h 128"/>
              <a:gd name="T6" fmla="*/ 38 w 176"/>
              <a:gd name="T7" fmla="*/ 3 h 128"/>
              <a:gd name="T8" fmla="*/ 34 w 176"/>
              <a:gd name="T9" fmla="*/ 0 h 128"/>
              <a:gd name="T10" fmla="*/ 0 w 176"/>
              <a:gd name="T11" fmla="*/ 4 h 128"/>
              <a:gd name="T12" fmla="*/ 31 w 176"/>
              <a:gd name="T13" fmla="*/ 8 h 128"/>
              <a:gd name="T14" fmla="*/ 56 w 176"/>
              <a:gd name="T15" fmla="*/ 101 h 128"/>
              <a:gd name="T16" fmla="*/ 56 w 176"/>
              <a:gd name="T17" fmla="*/ 112 h 128"/>
              <a:gd name="T18" fmla="*/ 88 w 176"/>
              <a:gd name="T19" fmla="*/ 112 h 128"/>
              <a:gd name="T20" fmla="*/ 130 w 176"/>
              <a:gd name="T21" fmla="*/ 104 h 128"/>
              <a:gd name="T22" fmla="*/ 144 w 176"/>
              <a:gd name="T23" fmla="*/ 128 h 128"/>
              <a:gd name="T24" fmla="*/ 158 w 176"/>
              <a:gd name="T25" fmla="*/ 104 h 128"/>
              <a:gd name="T26" fmla="*/ 144 w 176"/>
              <a:gd name="T27" fmla="*/ 32 h 128"/>
              <a:gd name="T28" fmla="*/ 163 w 176"/>
              <a:gd name="T29" fmla="*/ 48 h 128"/>
              <a:gd name="T30" fmla="*/ 144 w 176"/>
              <a:gd name="T31" fmla="*/ 32 h 128"/>
              <a:gd name="T32" fmla="*/ 72 w 176"/>
              <a:gd name="T33" fmla="*/ 32 h 128"/>
              <a:gd name="T34" fmla="*/ 50 w 176"/>
              <a:gd name="T35" fmla="*/ 48 h 128"/>
              <a:gd name="T36" fmla="*/ 57 w 176"/>
              <a:gd name="T37" fmla="*/ 72 h 128"/>
              <a:gd name="T38" fmla="*/ 75 w 176"/>
              <a:gd name="T39" fmla="*/ 56 h 128"/>
              <a:gd name="T40" fmla="*/ 57 w 176"/>
              <a:gd name="T41" fmla="*/ 72 h 128"/>
              <a:gd name="T42" fmla="*/ 78 w 176"/>
              <a:gd name="T43" fmla="*/ 80 h 128"/>
              <a:gd name="T44" fmla="*/ 63 w 176"/>
              <a:gd name="T45" fmla="*/ 96 h 128"/>
              <a:gd name="T46" fmla="*/ 72 w 176"/>
              <a:gd name="T47" fmla="*/ 120 h 128"/>
              <a:gd name="T48" fmla="*/ 72 w 176"/>
              <a:gd name="T49" fmla="*/ 104 h 128"/>
              <a:gd name="T50" fmla="*/ 72 w 176"/>
              <a:gd name="T51" fmla="*/ 120 h 128"/>
              <a:gd name="T52" fmla="*/ 88 w 176"/>
              <a:gd name="T53" fmla="*/ 96 h 128"/>
              <a:gd name="T54" fmla="*/ 104 w 176"/>
              <a:gd name="T55" fmla="*/ 80 h 128"/>
              <a:gd name="T56" fmla="*/ 104 w 176"/>
              <a:gd name="T57" fmla="*/ 72 h 128"/>
              <a:gd name="T58" fmla="*/ 83 w 176"/>
              <a:gd name="T59" fmla="*/ 56 h 128"/>
              <a:gd name="T60" fmla="*/ 104 w 176"/>
              <a:gd name="T61" fmla="*/ 72 h 128"/>
              <a:gd name="T62" fmla="*/ 82 w 176"/>
              <a:gd name="T63" fmla="*/ 48 h 128"/>
              <a:gd name="T64" fmla="*/ 104 w 176"/>
              <a:gd name="T65" fmla="*/ 32 h 128"/>
              <a:gd name="T66" fmla="*/ 128 w 176"/>
              <a:gd name="T67" fmla="*/ 96 h 128"/>
              <a:gd name="T68" fmla="*/ 112 w 176"/>
              <a:gd name="T69" fmla="*/ 80 h 128"/>
              <a:gd name="T70" fmla="*/ 128 w 176"/>
              <a:gd name="T71" fmla="*/ 96 h 128"/>
              <a:gd name="T72" fmla="*/ 112 w 176"/>
              <a:gd name="T73" fmla="*/ 72 h 128"/>
              <a:gd name="T74" fmla="*/ 133 w 176"/>
              <a:gd name="T75" fmla="*/ 56 h 128"/>
              <a:gd name="T76" fmla="*/ 134 w 176"/>
              <a:gd name="T77" fmla="*/ 48 h 128"/>
              <a:gd name="T78" fmla="*/ 112 w 176"/>
              <a:gd name="T79" fmla="*/ 32 h 128"/>
              <a:gd name="T80" fmla="*/ 134 w 176"/>
              <a:gd name="T81" fmla="*/ 48 h 128"/>
              <a:gd name="T82" fmla="*/ 136 w 176"/>
              <a:gd name="T83" fmla="*/ 112 h 128"/>
              <a:gd name="T84" fmla="*/ 152 w 176"/>
              <a:gd name="T85" fmla="*/ 112 h 128"/>
              <a:gd name="T86" fmla="*/ 153 w 176"/>
              <a:gd name="T87" fmla="*/ 96 h 128"/>
              <a:gd name="T88" fmla="*/ 138 w 176"/>
              <a:gd name="T89" fmla="*/ 80 h 128"/>
              <a:gd name="T90" fmla="*/ 153 w 176"/>
              <a:gd name="T91" fmla="*/ 96 h 128"/>
              <a:gd name="T92" fmla="*/ 141 w 176"/>
              <a:gd name="T93" fmla="*/ 56 h 128"/>
              <a:gd name="T94" fmla="*/ 158 w 176"/>
              <a:gd name="T9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28">
                <a:moveTo>
                  <a:pt x="160" y="101"/>
                </a:moveTo>
                <a:cubicBezTo>
                  <a:pt x="160" y="101"/>
                  <a:pt x="160" y="101"/>
                  <a:pt x="160" y="101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76" y="29"/>
                  <a:pt x="176" y="28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7" y="102"/>
                  <a:pt x="57" y="103"/>
                  <a:pt x="58" y="104"/>
                </a:cubicBezTo>
                <a:cubicBezTo>
                  <a:pt x="57" y="106"/>
                  <a:pt x="56" y="109"/>
                  <a:pt x="56" y="112"/>
                </a:cubicBezTo>
                <a:cubicBezTo>
                  <a:pt x="56" y="121"/>
                  <a:pt x="63" y="128"/>
                  <a:pt x="72" y="128"/>
                </a:cubicBezTo>
                <a:cubicBezTo>
                  <a:pt x="81" y="128"/>
                  <a:pt x="88" y="121"/>
                  <a:pt x="88" y="112"/>
                </a:cubicBezTo>
                <a:cubicBezTo>
                  <a:pt x="88" y="109"/>
                  <a:pt x="87" y="106"/>
                  <a:pt x="86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29" y="106"/>
                  <a:pt x="128" y="109"/>
                  <a:pt x="128" y="112"/>
                </a:cubicBezTo>
                <a:cubicBezTo>
                  <a:pt x="128" y="121"/>
                  <a:pt x="135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109"/>
                  <a:pt x="159" y="106"/>
                  <a:pt x="158" y="104"/>
                </a:cubicBezTo>
                <a:cubicBezTo>
                  <a:pt x="159" y="103"/>
                  <a:pt x="160" y="102"/>
                  <a:pt x="160" y="101"/>
                </a:cubicBezTo>
                <a:moveTo>
                  <a:pt x="144" y="32"/>
                </a:moveTo>
                <a:cubicBezTo>
                  <a:pt x="167" y="32"/>
                  <a:pt x="167" y="32"/>
                  <a:pt x="167" y="32"/>
                </a:cubicBezTo>
                <a:cubicBezTo>
                  <a:pt x="163" y="48"/>
                  <a:pt x="163" y="48"/>
                  <a:pt x="163" y="48"/>
                </a:cubicBezTo>
                <a:cubicBezTo>
                  <a:pt x="142" y="48"/>
                  <a:pt x="142" y="48"/>
                  <a:pt x="142" y="48"/>
                </a:cubicBezTo>
                <a:lnTo>
                  <a:pt x="144" y="32"/>
                </a:lnTo>
                <a:close/>
                <a:moveTo>
                  <a:pt x="46" y="32"/>
                </a:moveTo>
                <a:cubicBezTo>
                  <a:pt x="72" y="32"/>
                  <a:pt x="72" y="32"/>
                  <a:pt x="72" y="32"/>
                </a:cubicBezTo>
                <a:cubicBezTo>
                  <a:pt x="74" y="48"/>
                  <a:pt x="74" y="48"/>
                  <a:pt x="74" y="48"/>
                </a:cubicBezTo>
                <a:cubicBezTo>
                  <a:pt x="50" y="48"/>
                  <a:pt x="50" y="48"/>
                  <a:pt x="50" y="48"/>
                </a:cubicBezTo>
                <a:lnTo>
                  <a:pt x="46" y="32"/>
                </a:lnTo>
                <a:close/>
                <a:moveTo>
                  <a:pt x="57" y="72"/>
                </a:moveTo>
                <a:cubicBezTo>
                  <a:pt x="52" y="56"/>
                  <a:pt x="52" y="56"/>
                  <a:pt x="52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7" y="72"/>
                  <a:pt x="77" y="72"/>
                  <a:pt x="77" y="72"/>
                </a:cubicBezTo>
                <a:lnTo>
                  <a:pt x="57" y="72"/>
                </a:lnTo>
                <a:close/>
                <a:moveTo>
                  <a:pt x="59" y="80"/>
                </a:moveTo>
                <a:cubicBezTo>
                  <a:pt x="78" y="80"/>
                  <a:pt x="78" y="80"/>
                  <a:pt x="78" y="80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59" y="80"/>
                </a:lnTo>
                <a:close/>
                <a:moveTo>
                  <a:pt x="72" y="120"/>
                </a:moveTo>
                <a:cubicBezTo>
                  <a:pt x="68" y="120"/>
                  <a:pt x="64" y="116"/>
                  <a:pt x="64" y="112"/>
                </a:cubicBezTo>
                <a:cubicBezTo>
                  <a:pt x="64" y="108"/>
                  <a:pt x="68" y="104"/>
                  <a:pt x="72" y="104"/>
                </a:cubicBezTo>
                <a:cubicBezTo>
                  <a:pt x="76" y="104"/>
                  <a:pt x="80" y="108"/>
                  <a:pt x="80" y="112"/>
                </a:cubicBezTo>
                <a:cubicBezTo>
                  <a:pt x="80" y="116"/>
                  <a:pt x="76" y="120"/>
                  <a:pt x="72" y="120"/>
                </a:cubicBezTo>
                <a:moveTo>
                  <a:pt x="104" y="96"/>
                </a:moveTo>
                <a:cubicBezTo>
                  <a:pt x="88" y="96"/>
                  <a:pt x="88" y="96"/>
                  <a:pt x="88" y="96"/>
                </a:cubicBezTo>
                <a:cubicBezTo>
                  <a:pt x="86" y="80"/>
                  <a:pt x="86" y="80"/>
                  <a:pt x="86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04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3" y="56"/>
                  <a:pt x="83" y="56"/>
                  <a:pt x="83" y="56"/>
                </a:cubicBezTo>
                <a:cubicBezTo>
                  <a:pt x="104" y="56"/>
                  <a:pt x="104" y="56"/>
                  <a:pt x="104" y="56"/>
                </a:cubicBezTo>
                <a:lnTo>
                  <a:pt x="104" y="72"/>
                </a:lnTo>
                <a:close/>
                <a:moveTo>
                  <a:pt x="104" y="48"/>
                </a:moveTo>
                <a:cubicBezTo>
                  <a:pt x="82" y="48"/>
                  <a:pt x="82" y="48"/>
                  <a:pt x="82" y="48"/>
                </a:cubicBezTo>
                <a:cubicBezTo>
                  <a:pt x="80" y="32"/>
                  <a:pt x="80" y="32"/>
                  <a:pt x="80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48"/>
                </a:lnTo>
                <a:close/>
                <a:moveTo>
                  <a:pt x="128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0" y="80"/>
                  <a:pt x="130" y="80"/>
                  <a:pt x="130" y="80"/>
                </a:cubicBezTo>
                <a:lnTo>
                  <a:pt x="128" y="96"/>
                </a:lnTo>
                <a:close/>
                <a:moveTo>
                  <a:pt x="131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33" y="56"/>
                  <a:pt x="133" y="56"/>
                  <a:pt x="133" y="56"/>
                </a:cubicBezTo>
                <a:lnTo>
                  <a:pt x="131" y="72"/>
                </a:lnTo>
                <a:close/>
                <a:moveTo>
                  <a:pt x="134" y="48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4" y="48"/>
                </a:lnTo>
                <a:close/>
                <a:moveTo>
                  <a:pt x="144" y="120"/>
                </a:moveTo>
                <a:cubicBezTo>
                  <a:pt x="140" y="120"/>
                  <a:pt x="136" y="116"/>
                  <a:pt x="136" y="112"/>
                </a:cubicBezTo>
                <a:cubicBezTo>
                  <a:pt x="136" y="108"/>
                  <a:pt x="140" y="104"/>
                  <a:pt x="144" y="104"/>
                </a:cubicBezTo>
                <a:cubicBezTo>
                  <a:pt x="148" y="104"/>
                  <a:pt x="152" y="108"/>
                  <a:pt x="152" y="112"/>
                </a:cubicBezTo>
                <a:cubicBezTo>
                  <a:pt x="152" y="116"/>
                  <a:pt x="148" y="120"/>
                  <a:pt x="144" y="120"/>
                </a:cubicBezTo>
                <a:moveTo>
                  <a:pt x="153" y="96"/>
                </a:moveTo>
                <a:cubicBezTo>
                  <a:pt x="136" y="96"/>
                  <a:pt x="136" y="96"/>
                  <a:pt x="136" y="96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56" y="80"/>
                  <a:pt x="156" y="80"/>
                  <a:pt x="156" y="80"/>
                </a:cubicBezTo>
                <a:lnTo>
                  <a:pt x="153" y="96"/>
                </a:lnTo>
                <a:close/>
                <a:moveTo>
                  <a:pt x="139" y="72"/>
                </a:moveTo>
                <a:cubicBezTo>
                  <a:pt x="141" y="56"/>
                  <a:pt x="141" y="56"/>
                  <a:pt x="141" y="56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58" y="72"/>
                  <a:pt x="158" y="72"/>
                  <a:pt x="158" y="72"/>
                </a:cubicBezTo>
                <a:lnTo>
                  <a:pt x="139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3"/>
          <p:cNvSpPr>
            <a:spLocks noEditPoints="1"/>
          </p:cNvSpPr>
          <p:nvPr/>
        </p:nvSpPr>
        <p:spPr bwMode="auto">
          <a:xfrm>
            <a:off x="9802813" y="2716214"/>
            <a:ext cx="617538" cy="619125"/>
          </a:xfrm>
          <a:custGeom>
            <a:avLst/>
            <a:gdLst>
              <a:gd name="T0" fmla="*/ 108 w 176"/>
              <a:gd name="T1" fmla="*/ 64 h 176"/>
              <a:gd name="T2" fmla="*/ 127 w 176"/>
              <a:gd name="T3" fmla="*/ 47 h 176"/>
              <a:gd name="T4" fmla="*/ 124 w 176"/>
              <a:gd name="T5" fmla="*/ 40 h 176"/>
              <a:gd name="T6" fmla="*/ 112 w 176"/>
              <a:gd name="T7" fmla="*/ 50 h 176"/>
              <a:gd name="T8" fmla="*/ 112 w 176"/>
              <a:gd name="T9" fmla="*/ 4 h 176"/>
              <a:gd name="T10" fmla="*/ 104 w 176"/>
              <a:gd name="T11" fmla="*/ 4 h 176"/>
              <a:gd name="T12" fmla="*/ 95 w 176"/>
              <a:gd name="T13" fmla="*/ 41 h 176"/>
              <a:gd name="T14" fmla="*/ 88 w 176"/>
              <a:gd name="T15" fmla="*/ 44 h 176"/>
              <a:gd name="T16" fmla="*/ 105 w 176"/>
              <a:gd name="T17" fmla="*/ 63 h 176"/>
              <a:gd name="T18" fmla="*/ 160 w 176"/>
              <a:gd name="T19" fmla="*/ 149 h 176"/>
              <a:gd name="T20" fmla="*/ 176 w 176"/>
              <a:gd name="T21" fmla="*/ 77 h 176"/>
              <a:gd name="T22" fmla="*/ 172 w 176"/>
              <a:gd name="T23" fmla="*/ 72 h 176"/>
              <a:gd name="T24" fmla="*/ 38 w 176"/>
              <a:gd name="T25" fmla="*/ 51 h 176"/>
              <a:gd name="T26" fmla="*/ 34 w 176"/>
              <a:gd name="T27" fmla="*/ 48 h 176"/>
              <a:gd name="T28" fmla="*/ 0 w 176"/>
              <a:gd name="T29" fmla="*/ 52 h 176"/>
              <a:gd name="T30" fmla="*/ 31 w 176"/>
              <a:gd name="T31" fmla="*/ 56 h 176"/>
              <a:gd name="T32" fmla="*/ 56 w 176"/>
              <a:gd name="T33" fmla="*/ 149 h 176"/>
              <a:gd name="T34" fmla="*/ 56 w 176"/>
              <a:gd name="T35" fmla="*/ 160 h 176"/>
              <a:gd name="T36" fmla="*/ 88 w 176"/>
              <a:gd name="T37" fmla="*/ 160 h 176"/>
              <a:gd name="T38" fmla="*/ 130 w 176"/>
              <a:gd name="T39" fmla="*/ 152 h 176"/>
              <a:gd name="T40" fmla="*/ 144 w 176"/>
              <a:gd name="T41" fmla="*/ 176 h 176"/>
              <a:gd name="T42" fmla="*/ 158 w 176"/>
              <a:gd name="T43" fmla="*/ 152 h 176"/>
              <a:gd name="T44" fmla="*/ 144 w 176"/>
              <a:gd name="T45" fmla="*/ 80 h 176"/>
              <a:gd name="T46" fmla="*/ 163 w 176"/>
              <a:gd name="T47" fmla="*/ 96 h 176"/>
              <a:gd name="T48" fmla="*/ 144 w 176"/>
              <a:gd name="T49" fmla="*/ 80 h 176"/>
              <a:gd name="T50" fmla="*/ 72 w 176"/>
              <a:gd name="T51" fmla="*/ 80 h 176"/>
              <a:gd name="T52" fmla="*/ 50 w 176"/>
              <a:gd name="T53" fmla="*/ 96 h 176"/>
              <a:gd name="T54" fmla="*/ 57 w 176"/>
              <a:gd name="T55" fmla="*/ 120 h 176"/>
              <a:gd name="T56" fmla="*/ 75 w 176"/>
              <a:gd name="T57" fmla="*/ 104 h 176"/>
              <a:gd name="T58" fmla="*/ 57 w 176"/>
              <a:gd name="T59" fmla="*/ 120 h 176"/>
              <a:gd name="T60" fmla="*/ 78 w 176"/>
              <a:gd name="T61" fmla="*/ 128 h 176"/>
              <a:gd name="T62" fmla="*/ 63 w 176"/>
              <a:gd name="T63" fmla="*/ 144 h 176"/>
              <a:gd name="T64" fmla="*/ 72 w 176"/>
              <a:gd name="T65" fmla="*/ 168 h 176"/>
              <a:gd name="T66" fmla="*/ 72 w 176"/>
              <a:gd name="T67" fmla="*/ 152 h 176"/>
              <a:gd name="T68" fmla="*/ 72 w 176"/>
              <a:gd name="T69" fmla="*/ 168 h 176"/>
              <a:gd name="T70" fmla="*/ 88 w 176"/>
              <a:gd name="T71" fmla="*/ 144 h 176"/>
              <a:gd name="T72" fmla="*/ 104 w 176"/>
              <a:gd name="T73" fmla="*/ 128 h 176"/>
              <a:gd name="T74" fmla="*/ 104 w 176"/>
              <a:gd name="T75" fmla="*/ 120 h 176"/>
              <a:gd name="T76" fmla="*/ 83 w 176"/>
              <a:gd name="T77" fmla="*/ 104 h 176"/>
              <a:gd name="T78" fmla="*/ 104 w 176"/>
              <a:gd name="T79" fmla="*/ 120 h 176"/>
              <a:gd name="T80" fmla="*/ 82 w 176"/>
              <a:gd name="T81" fmla="*/ 96 h 176"/>
              <a:gd name="T82" fmla="*/ 104 w 176"/>
              <a:gd name="T83" fmla="*/ 80 h 176"/>
              <a:gd name="T84" fmla="*/ 128 w 176"/>
              <a:gd name="T85" fmla="*/ 144 h 176"/>
              <a:gd name="T86" fmla="*/ 112 w 176"/>
              <a:gd name="T87" fmla="*/ 128 h 176"/>
              <a:gd name="T88" fmla="*/ 128 w 176"/>
              <a:gd name="T89" fmla="*/ 144 h 176"/>
              <a:gd name="T90" fmla="*/ 112 w 176"/>
              <a:gd name="T91" fmla="*/ 120 h 176"/>
              <a:gd name="T92" fmla="*/ 133 w 176"/>
              <a:gd name="T93" fmla="*/ 104 h 176"/>
              <a:gd name="T94" fmla="*/ 134 w 176"/>
              <a:gd name="T95" fmla="*/ 96 h 176"/>
              <a:gd name="T96" fmla="*/ 112 w 176"/>
              <a:gd name="T97" fmla="*/ 80 h 176"/>
              <a:gd name="T98" fmla="*/ 134 w 176"/>
              <a:gd name="T99" fmla="*/ 96 h 176"/>
              <a:gd name="T100" fmla="*/ 136 w 176"/>
              <a:gd name="T101" fmla="*/ 160 h 176"/>
              <a:gd name="T102" fmla="*/ 152 w 176"/>
              <a:gd name="T103" fmla="*/ 160 h 176"/>
              <a:gd name="T104" fmla="*/ 153 w 176"/>
              <a:gd name="T105" fmla="*/ 144 h 176"/>
              <a:gd name="T106" fmla="*/ 138 w 176"/>
              <a:gd name="T107" fmla="*/ 128 h 176"/>
              <a:gd name="T108" fmla="*/ 153 w 176"/>
              <a:gd name="T109" fmla="*/ 144 h 176"/>
              <a:gd name="T110" fmla="*/ 141 w 176"/>
              <a:gd name="T111" fmla="*/ 104 h 176"/>
              <a:gd name="T112" fmla="*/ 158 w 176"/>
              <a:gd name="T11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105" y="63"/>
                </a:moveTo>
                <a:cubicBezTo>
                  <a:pt x="106" y="64"/>
                  <a:pt x="107" y="64"/>
                  <a:pt x="108" y="64"/>
                </a:cubicBezTo>
                <a:cubicBezTo>
                  <a:pt x="109" y="64"/>
                  <a:pt x="110" y="64"/>
                  <a:pt x="111" y="63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8" y="46"/>
                  <a:pt x="128" y="45"/>
                  <a:pt x="128" y="44"/>
                </a:cubicBezTo>
                <a:cubicBezTo>
                  <a:pt x="128" y="42"/>
                  <a:pt x="126" y="40"/>
                  <a:pt x="124" y="40"/>
                </a:cubicBezTo>
                <a:cubicBezTo>
                  <a:pt x="123" y="40"/>
                  <a:pt x="122" y="40"/>
                  <a:pt x="121" y="41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95" y="41"/>
                  <a:pt x="95" y="41"/>
                  <a:pt x="95" y="41"/>
                </a:cubicBezTo>
                <a:cubicBezTo>
                  <a:pt x="94" y="40"/>
                  <a:pt x="93" y="40"/>
                  <a:pt x="92" y="40"/>
                </a:cubicBezTo>
                <a:cubicBezTo>
                  <a:pt x="90" y="40"/>
                  <a:pt x="88" y="42"/>
                  <a:pt x="88" y="44"/>
                </a:cubicBezTo>
                <a:cubicBezTo>
                  <a:pt x="88" y="45"/>
                  <a:pt x="88" y="46"/>
                  <a:pt x="89" y="47"/>
                </a:cubicBezTo>
                <a:lnTo>
                  <a:pt x="105" y="63"/>
                </a:lnTo>
                <a:close/>
                <a:moveTo>
                  <a:pt x="160" y="149"/>
                </a:moveTo>
                <a:cubicBezTo>
                  <a:pt x="160" y="149"/>
                  <a:pt x="160" y="149"/>
                  <a:pt x="160" y="149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6"/>
                  <a:pt x="176" y="76"/>
                </a:cubicBezTo>
                <a:cubicBezTo>
                  <a:pt x="176" y="74"/>
                  <a:pt x="174" y="72"/>
                  <a:pt x="172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49"/>
                  <a:pt x="36" y="48"/>
                  <a:pt x="3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7" y="150"/>
                  <a:pt x="57" y="151"/>
                  <a:pt x="58" y="152"/>
                </a:cubicBezTo>
                <a:cubicBezTo>
                  <a:pt x="57" y="154"/>
                  <a:pt x="56" y="157"/>
                  <a:pt x="56" y="160"/>
                </a:cubicBezTo>
                <a:cubicBezTo>
                  <a:pt x="56" y="169"/>
                  <a:pt x="63" y="176"/>
                  <a:pt x="72" y="176"/>
                </a:cubicBezTo>
                <a:cubicBezTo>
                  <a:pt x="81" y="176"/>
                  <a:pt x="88" y="169"/>
                  <a:pt x="88" y="160"/>
                </a:cubicBezTo>
                <a:cubicBezTo>
                  <a:pt x="88" y="157"/>
                  <a:pt x="87" y="154"/>
                  <a:pt x="86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29" y="154"/>
                  <a:pt x="128" y="157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157"/>
                  <a:pt x="159" y="154"/>
                  <a:pt x="158" y="152"/>
                </a:cubicBezTo>
                <a:cubicBezTo>
                  <a:pt x="159" y="151"/>
                  <a:pt x="160" y="150"/>
                  <a:pt x="160" y="149"/>
                </a:cubicBezTo>
                <a:moveTo>
                  <a:pt x="144" y="80"/>
                </a:moveTo>
                <a:cubicBezTo>
                  <a:pt x="167" y="80"/>
                  <a:pt x="167" y="80"/>
                  <a:pt x="167" y="80"/>
                </a:cubicBezTo>
                <a:cubicBezTo>
                  <a:pt x="163" y="96"/>
                  <a:pt x="163" y="96"/>
                  <a:pt x="163" y="96"/>
                </a:cubicBezTo>
                <a:cubicBezTo>
                  <a:pt x="142" y="96"/>
                  <a:pt x="142" y="96"/>
                  <a:pt x="142" y="96"/>
                </a:cubicBezTo>
                <a:lnTo>
                  <a:pt x="144" y="80"/>
                </a:lnTo>
                <a:close/>
                <a:moveTo>
                  <a:pt x="46" y="80"/>
                </a:moveTo>
                <a:cubicBezTo>
                  <a:pt x="72" y="80"/>
                  <a:pt x="72" y="80"/>
                  <a:pt x="72" y="80"/>
                </a:cubicBezTo>
                <a:cubicBezTo>
                  <a:pt x="74" y="96"/>
                  <a:pt x="74" y="96"/>
                  <a:pt x="74" y="96"/>
                </a:cubicBezTo>
                <a:cubicBezTo>
                  <a:pt x="50" y="96"/>
                  <a:pt x="50" y="96"/>
                  <a:pt x="50" y="96"/>
                </a:cubicBezTo>
                <a:lnTo>
                  <a:pt x="46" y="80"/>
                </a:lnTo>
                <a:close/>
                <a:moveTo>
                  <a:pt x="57" y="120"/>
                </a:moveTo>
                <a:cubicBezTo>
                  <a:pt x="52" y="104"/>
                  <a:pt x="52" y="104"/>
                  <a:pt x="52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120"/>
                  <a:pt x="77" y="120"/>
                  <a:pt x="77" y="120"/>
                </a:cubicBezTo>
                <a:lnTo>
                  <a:pt x="57" y="120"/>
                </a:lnTo>
                <a:close/>
                <a:moveTo>
                  <a:pt x="59" y="128"/>
                </a:moveTo>
                <a:cubicBezTo>
                  <a:pt x="78" y="128"/>
                  <a:pt x="78" y="128"/>
                  <a:pt x="78" y="128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63" y="144"/>
                  <a:pt x="63" y="144"/>
                  <a:pt x="63" y="144"/>
                </a:cubicBezTo>
                <a:lnTo>
                  <a:pt x="59" y="128"/>
                </a:lnTo>
                <a:close/>
                <a:moveTo>
                  <a:pt x="72" y="168"/>
                </a:moveTo>
                <a:cubicBezTo>
                  <a:pt x="68" y="168"/>
                  <a:pt x="64" y="164"/>
                  <a:pt x="64" y="160"/>
                </a:cubicBezTo>
                <a:cubicBezTo>
                  <a:pt x="64" y="156"/>
                  <a:pt x="68" y="152"/>
                  <a:pt x="72" y="152"/>
                </a:cubicBezTo>
                <a:cubicBezTo>
                  <a:pt x="76" y="152"/>
                  <a:pt x="80" y="156"/>
                  <a:pt x="80" y="160"/>
                </a:cubicBezTo>
                <a:cubicBezTo>
                  <a:pt x="80" y="164"/>
                  <a:pt x="76" y="168"/>
                  <a:pt x="72" y="168"/>
                </a:cubicBezTo>
                <a:moveTo>
                  <a:pt x="104" y="144"/>
                </a:moveTo>
                <a:cubicBezTo>
                  <a:pt x="88" y="144"/>
                  <a:pt x="88" y="144"/>
                  <a:pt x="88" y="144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144"/>
                </a:lnTo>
                <a:close/>
                <a:moveTo>
                  <a:pt x="104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0"/>
                </a:lnTo>
                <a:close/>
                <a:moveTo>
                  <a:pt x="104" y="96"/>
                </a:moveTo>
                <a:cubicBezTo>
                  <a:pt x="82" y="96"/>
                  <a:pt x="82" y="96"/>
                  <a:pt x="82" y="96"/>
                </a:cubicBezTo>
                <a:cubicBezTo>
                  <a:pt x="80" y="80"/>
                  <a:pt x="80" y="80"/>
                  <a:pt x="80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2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30" y="128"/>
                  <a:pt x="130" y="128"/>
                  <a:pt x="130" y="128"/>
                </a:cubicBezTo>
                <a:lnTo>
                  <a:pt x="128" y="144"/>
                </a:lnTo>
                <a:close/>
                <a:moveTo>
                  <a:pt x="131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3" y="104"/>
                  <a:pt x="133" y="104"/>
                  <a:pt x="133" y="104"/>
                </a:cubicBezTo>
                <a:lnTo>
                  <a:pt x="131" y="120"/>
                </a:lnTo>
                <a:close/>
                <a:moveTo>
                  <a:pt x="13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4" y="96"/>
                </a:lnTo>
                <a:close/>
                <a:moveTo>
                  <a:pt x="144" y="168"/>
                </a:moveTo>
                <a:cubicBezTo>
                  <a:pt x="140" y="168"/>
                  <a:pt x="136" y="164"/>
                  <a:pt x="136" y="160"/>
                </a:cubicBezTo>
                <a:cubicBezTo>
                  <a:pt x="136" y="156"/>
                  <a:pt x="140" y="152"/>
                  <a:pt x="144" y="152"/>
                </a:cubicBezTo>
                <a:cubicBezTo>
                  <a:pt x="148" y="152"/>
                  <a:pt x="152" y="156"/>
                  <a:pt x="152" y="160"/>
                </a:cubicBezTo>
                <a:cubicBezTo>
                  <a:pt x="152" y="164"/>
                  <a:pt x="148" y="168"/>
                  <a:pt x="144" y="168"/>
                </a:cubicBezTo>
                <a:moveTo>
                  <a:pt x="153" y="144"/>
                </a:moveTo>
                <a:cubicBezTo>
                  <a:pt x="136" y="144"/>
                  <a:pt x="136" y="144"/>
                  <a:pt x="136" y="144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56" y="128"/>
                  <a:pt x="156" y="128"/>
                  <a:pt x="156" y="128"/>
                </a:cubicBezTo>
                <a:lnTo>
                  <a:pt x="153" y="144"/>
                </a:lnTo>
                <a:close/>
                <a:moveTo>
                  <a:pt x="139" y="120"/>
                </a:moveTo>
                <a:cubicBezTo>
                  <a:pt x="141" y="104"/>
                  <a:pt x="141" y="104"/>
                  <a:pt x="141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58" y="120"/>
                  <a:pt x="158" y="120"/>
                  <a:pt x="158" y="120"/>
                </a:cubicBezTo>
                <a:lnTo>
                  <a:pt x="139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10982325" y="2716214"/>
            <a:ext cx="617538" cy="619125"/>
          </a:xfrm>
          <a:custGeom>
            <a:avLst/>
            <a:gdLst>
              <a:gd name="T0" fmla="*/ 95 w 176"/>
              <a:gd name="T1" fmla="*/ 23 h 176"/>
              <a:gd name="T2" fmla="*/ 104 w 176"/>
              <a:gd name="T3" fmla="*/ 60 h 176"/>
              <a:gd name="T4" fmla="*/ 112 w 176"/>
              <a:gd name="T5" fmla="*/ 60 h 176"/>
              <a:gd name="T6" fmla="*/ 121 w 176"/>
              <a:gd name="T7" fmla="*/ 23 h 176"/>
              <a:gd name="T8" fmla="*/ 128 w 176"/>
              <a:gd name="T9" fmla="*/ 20 h 176"/>
              <a:gd name="T10" fmla="*/ 111 w 176"/>
              <a:gd name="T11" fmla="*/ 1 h 176"/>
              <a:gd name="T12" fmla="*/ 105 w 176"/>
              <a:gd name="T13" fmla="*/ 1 h 176"/>
              <a:gd name="T14" fmla="*/ 88 w 176"/>
              <a:gd name="T15" fmla="*/ 20 h 176"/>
              <a:gd name="T16" fmla="*/ 160 w 176"/>
              <a:gd name="T17" fmla="*/ 149 h 176"/>
              <a:gd name="T18" fmla="*/ 176 w 176"/>
              <a:gd name="T19" fmla="*/ 77 h 176"/>
              <a:gd name="T20" fmla="*/ 176 w 176"/>
              <a:gd name="T21" fmla="*/ 76 h 176"/>
              <a:gd name="T22" fmla="*/ 44 w 176"/>
              <a:gd name="T23" fmla="*/ 72 h 176"/>
              <a:gd name="T24" fmla="*/ 38 w 176"/>
              <a:gd name="T25" fmla="*/ 51 h 176"/>
              <a:gd name="T26" fmla="*/ 4 w 176"/>
              <a:gd name="T27" fmla="*/ 48 h 176"/>
              <a:gd name="T28" fmla="*/ 4 w 176"/>
              <a:gd name="T29" fmla="*/ 56 h 176"/>
              <a:gd name="T30" fmla="*/ 56 w 176"/>
              <a:gd name="T31" fmla="*/ 149 h 176"/>
              <a:gd name="T32" fmla="*/ 58 w 176"/>
              <a:gd name="T33" fmla="*/ 152 h 176"/>
              <a:gd name="T34" fmla="*/ 72 w 176"/>
              <a:gd name="T35" fmla="*/ 176 h 176"/>
              <a:gd name="T36" fmla="*/ 86 w 176"/>
              <a:gd name="T37" fmla="*/ 152 h 176"/>
              <a:gd name="T38" fmla="*/ 128 w 176"/>
              <a:gd name="T39" fmla="*/ 160 h 176"/>
              <a:gd name="T40" fmla="*/ 160 w 176"/>
              <a:gd name="T41" fmla="*/ 160 h 176"/>
              <a:gd name="T42" fmla="*/ 160 w 176"/>
              <a:gd name="T43" fmla="*/ 149 h 176"/>
              <a:gd name="T44" fmla="*/ 167 w 176"/>
              <a:gd name="T45" fmla="*/ 80 h 176"/>
              <a:gd name="T46" fmla="*/ 142 w 176"/>
              <a:gd name="T47" fmla="*/ 96 h 176"/>
              <a:gd name="T48" fmla="*/ 46 w 176"/>
              <a:gd name="T49" fmla="*/ 80 h 176"/>
              <a:gd name="T50" fmla="*/ 74 w 176"/>
              <a:gd name="T51" fmla="*/ 96 h 176"/>
              <a:gd name="T52" fmla="*/ 46 w 176"/>
              <a:gd name="T53" fmla="*/ 80 h 176"/>
              <a:gd name="T54" fmla="*/ 52 w 176"/>
              <a:gd name="T55" fmla="*/ 104 h 176"/>
              <a:gd name="T56" fmla="*/ 77 w 176"/>
              <a:gd name="T57" fmla="*/ 120 h 176"/>
              <a:gd name="T58" fmla="*/ 59 w 176"/>
              <a:gd name="T59" fmla="*/ 128 h 176"/>
              <a:gd name="T60" fmla="*/ 80 w 176"/>
              <a:gd name="T61" fmla="*/ 144 h 176"/>
              <a:gd name="T62" fmla="*/ 59 w 176"/>
              <a:gd name="T63" fmla="*/ 128 h 176"/>
              <a:gd name="T64" fmla="*/ 64 w 176"/>
              <a:gd name="T65" fmla="*/ 160 h 176"/>
              <a:gd name="T66" fmla="*/ 80 w 176"/>
              <a:gd name="T67" fmla="*/ 160 h 176"/>
              <a:gd name="T68" fmla="*/ 104 w 176"/>
              <a:gd name="T69" fmla="*/ 144 h 176"/>
              <a:gd name="T70" fmla="*/ 86 w 176"/>
              <a:gd name="T71" fmla="*/ 128 h 176"/>
              <a:gd name="T72" fmla="*/ 104 w 176"/>
              <a:gd name="T73" fmla="*/ 144 h 176"/>
              <a:gd name="T74" fmla="*/ 85 w 176"/>
              <a:gd name="T75" fmla="*/ 120 h 176"/>
              <a:gd name="T76" fmla="*/ 104 w 176"/>
              <a:gd name="T77" fmla="*/ 104 h 176"/>
              <a:gd name="T78" fmla="*/ 104 w 176"/>
              <a:gd name="T79" fmla="*/ 96 h 176"/>
              <a:gd name="T80" fmla="*/ 80 w 176"/>
              <a:gd name="T81" fmla="*/ 80 h 176"/>
              <a:gd name="T82" fmla="*/ 104 w 176"/>
              <a:gd name="T83" fmla="*/ 96 h 176"/>
              <a:gd name="T84" fmla="*/ 112 w 176"/>
              <a:gd name="T85" fmla="*/ 144 h 176"/>
              <a:gd name="T86" fmla="*/ 130 w 176"/>
              <a:gd name="T87" fmla="*/ 128 h 176"/>
              <a:gd name="T88" fmla="*/ 131 w 176"/>
              <a:gd name="T89" fmla="*/ 120 h 176"/>
              <a:gd name="T90" fmla="*/ 112 w 176"/>
              <a:gd name="T91" fmla="*/ 104 h 176"/>
              <a:gd name="T92" fmla="*/ 131 w 176"/>
              <a:gd name="T93" fmla="*/ 120 h 176"/>
              <a:gd name="T94" fmla="*/ 112 w 176"/>
              <a:gd name="T95" fmla="*/ 96 h 176"/>
              <a:gd name="T96" fmla="*/ 136 w 176"/>
              <a:gd name="T97" fmla="*/ 80 h 176"/>
              <a:gd name="T98" fmla="*/ 144 w 176"/>
              <a:gd name="T99" fmla="*/ 168 h 176"/>
              <a:gd name="T100" fmla="*/ 144 w 176"/>
              <a:gd name="T101" fmla="*/ 152 h 176"/>
              <a:gd name="T102" fmla="*/ 144 w 176"/>
              <a:gd name="T103" fmla="*/ 168 h 176"/>
              <a:gd name="T104" fmla="*/ 136 w 176"/>
              <a:gd name="T105" fmla="*/ 144 h 176"/>
              <a:gd name="T106" fmla="*/ 156 w 176"/>
              <a:gd name="T107" fmla="*/ 128 h 176"/>
              <a:gd name="T108" fmla="*/ 139 w 176"/>
              <a:gd name="T109" fmla="*/ 120 h 176"/>
              <a:gd name="T110" fmla="*/ 162 w 176"/>
              <a:gd name="T111" fmla="*/ 104 h 176"/>
              <a:gd name="T112" fmla="*/ 139 w 176"/>
              <a:gd name="T11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92" y="24"/>
                </a:moveTo>
                <a:cubicBezTo>
                  <a:pt x="93" y="24"/>
                  <a:pt x="94" y="24"/>
                  <a:pt x="95" y="23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62"/>
                  <a:pt x="106" y="64"/>
                  <a:pt x="108" y="64"/>
                </a:cubicBezTo>
                <a:cubicBezTo>
                  <a:pt x="110" y="64"/>
                  <a:pt x="112" y="62"/>
                  <a:pt x="112" y="60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2" y="24"/>
                  <a:pt x="123" y="24"/>
                  <a:pt x="124" y="24"/>
                </a:cubicBezTo>
                <a:cubicBezTo>
                  <a:pt x="126" y="24"/>
                  <a:pt x="128" y="22"/>
                  <a:pt x="128" y="20"/>
                </a:cubicBezTo>
                <a:cubicBezTo>
                  <a:pt x="128" y="19"/>
                  <a:pt x="128" y="18"/>
                  <a:pt x="127" y="17"/>
                </a:cubicBezTo>
                <a:cubicBezTo>
                  <a:pt x="111" y="1"/>
                  <a:pt x="111" y="1"/>
                  <a:pt x="111" y="1"/>
                </a:cubicBezTo>
                <a:cubicBezTo>
                  <a:pt x="110" y="0"/>
                  <a:pt x="109" y="0"/>
                  <a:pt x="108" y="0"/>
                </a:cubicBezTo>
                <a:cubicBezTo>
                  <a:pt x="107" y="0"/>
                  <a:pt x="106" y="0"/>
                  <a:pt x="105" y="1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18"/>
                  <a:pt x="88" y="19"/>
                  <a:pt x="88" y="20"/>
                </a:cubicBezTo>
                <a:cubicBezTo>
                  <a:pt x="88" y="22"/>
                  <a:pt x="90" y="24"/>
                  <a:pt x="92" y="24"/>
                </a:cubicBezTo>
                <a:moveTo>
                  <a:pt x="160" y="149"/>
                </a:moveTo>
                <a:cubicBezTo>
                  <a:pt x="160" y="149"/>
                  <a:pt x="160" y="149"/>
                  <a:pt x="160" y="149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6"/>
                  <a:pt x="176" y="76"/>
                </a:cubicBezTo>
                <a:cubicBezTo>
                  <a:pt x="176" y="74"/>
                  <a:pt x="174" y="72"/>
                  <a:pt x="172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49"/>
                  <a:pt x="36" y="48"/>
                  <a:pt x="3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7" y="150"/>
                  <a:pt x="57" y="151"/>
                  <a:pt x="58" y="152"/>
                </a:cubicBezTo>
                <a:cubicBezTo>
                  <a:pt x="57" y="154"/>
                  <a:pt x="56" y="157"/>
                  <a:pt x="56" y="160"/>
                </a:cubicBezTo>
                <a:cubicBezTo>
                  <a:pt x="56" y="169"/>
                  <a:pt x="63" y="176"/>
                  <a:pt x="72" y="176"/>
                </a:cubicBezTo>
                <a:cubicBezTo>
                  <a:pt x="81" y="176"/>
                  <a:pt x="88" y="169"/>
                  <a:pt x="88" y="160"/>
                </a:cubicBezTo>
                <a:cubicBezTo>
                  <a:pt x="88" y="157"/>
                  <a:pt x="87" y="154"/>
                  <a:pt x="86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29" y="154"/>
                  <a:pt x="128" y="157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157"/>
                  <a:pt x="159" y="154"/>
                  <a:pt x="158" y="152"/>
                </a:cubicBezTo>
                <a:cubicBezTo>
                  <a:pt x="159" y="151"/>
                  <a:pt x="160" y="150"/>
                  <a:pt x="160" y="149"/>
                </a:cubicBezTo>
                <a:moveTo>
                  <a:pt x="144" y="80"/>
                </a:moveTo>
                <a:cubicBezTo>
                  <a:pt x="167" y="80"/>
                  <a:pt x="167" y="80"/>
                  <a:pt x="167" y="80"/>
                </a:cubicBezTo>
                <a:cubicBezTo>
                  <a:pt x="163" y="96"/>
                  <a:pt x="163" y="96"/>
                  <a:pt x="163" y="96"/>
                </a:cubicBezTo>
                <a:cubicBezTo>
                  <a:pt x="142" y="96"/>
                  <a:pt x="142" y="96"/>
                  <a:pt x="142" y="96"/>
                </a:cubicBezTo>
                <a:lnTo>
                  <a:pt x="144" y="80"/>
                </a:lnTo>
                <a:close/>
                <a:moveTo>
                  <a:pt x="46" y="80"/>
                </a:moveTo>
                <a:cubicBezTo>
                  <a:pt x="72" y="80"/>
                  <a:pt x="72" y="80"/>
                  <a:pt x="72" y="80"/>
                </a:cubicBezTo>
                <a:cubicBezTo>
                  <a:pt x="74" y="96"/>
                  <a:pt x="74" y="96"/>
                  <a:pt x="74" y="96"/>
                </a:cubicBezTo>
                <a:cubicBezTo>
                  <a:pt x="50" y="96"/>
                  <a:pt x="50" y="96"/>
                  <a:pt x="50" y="96"/>
                </a:cubicBezTo>
                <a:lnTo>
                  <a:pt x="46" y="80"/>
                </a:lnTo>
                <a:close/>
                <a:moveTo>
                  <a:pt x="57" y="120"/>
                </a:moveTo>
                <a:cubicBezTo>
                  <a:pt x="52" y="104"/>
                  <a:pt x="52" y="104"/>
                  <a:pt x="52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120"/>
                  <a:pt x="77" y="120"/>
                  <a:pt x="77" y="120"/>
                </a:cubicBezTo>
                <a:lnTo>
                  <a:pt x="57" y="120"/>
                </a:lnTo>
                <a:close/>
                <a:moveTo>
                  <a:pt x="59" y="128"/>
                </a:moveTo>
                <a:cubicBezTo>
                  <a:pt x="78" y="128"/>
                  <a:pt x="78" y="128"/>
                  <a:pt x="78" y="128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63" y="144"/>
                  <a:pt x="63" y="144"/>
                  <a:pt x="63" y="144"/>
                </a:cubicBezTo>
                <a:lnTo>
                  <a:pt x="59" y="128"/>
                </a:lnTo>
                <a:close/>
                <a:moveTo>
                  <a:pt x="72" y="168"/>
                </a:moveTo>
                <a:cubicBezTo>
                  <a:pt x="68" y="168"/>
                  <a:pt x="64" y="164"/>
                  <a:pt x="64" y="160"/>
                </a:cubicBezTo>
                <a:cubicBezTo>
                  <a:pt x="64" y="156"/>
                  <a:pt x="68" y="152"/>
                  <a:pt x="72" y="152"/>
                </a:cubicBezTo>
                <a:cubicBezTo>
                  <a:pt x="76" y="152"/>
                  <a:pt x="80" y="156"/>
                  <a:pt x="80" y="160"/>
                </a:cubicBezTo>
                <a:cubicBezTo>
                  <a:pt x="80" y="164"/>
                  <a:pt x="76" y="168"/>
                  <a:pt x="72" y="168"/>
                </a:cubicBezTo>
                <a:moveTo>
                  <a:pt x="104" y="144"/>
                </a:moveTo>
                <a:cubicBezTo>
                  <a:pt x="88" y="144"/>
                  <a:pt x="88" y="144"/>
                  <a:pt x="88" y="144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144"/>
                </a:lnTo>
                <a:close/>
                <a:moveTo>
                  <a:pt x="104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0"/>
                </a:lnTo>
                <a:close/>
                <a:moveTo>
                  <a:pt x="104" y="96"/>
                </a:moveTo>
                <a:cubicBezTo>
                  <a:pt x="82" y="96"/>
                  <a:pt x="82" y="96"/>
                  <a:pt x="82" y="96"/>
                </a:cubicBezTo>
                <a:cubicBezTo>
                  <a:pt x="80" y="80"/>
                  <a:pt x="80" y="80"/>
                  <a:pt x="80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2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30" y="128"/>
                  <a:pt x="130" y="128"/>
                  <a:pt x="130" y="128"/>
                </a:cubicBezTo>
                <a:lnTo>
                  <a:pt x="128" y="144"/>
                </a:lnTo>
                <a:close/>
                <a:moveTo>
                  <a:pt x="131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3" y="104"/>
                  <a:pt x="133" y="104"/>
                  <a:pt x="133" y="104"/>
                </a:cubicBezTo>
                <a:lnTo>
                  <a:pt x="131" y="120"/>
                </a:lnTo>
                <a:close/>
                <a:moveTo>
                  <a:pt x="13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4" y="96"/>
                </a:lnTo>
                <a:close/>
                <a:moveTo>
                  <a:pt x="144" y="168"/>
                </a:moveTo>
                <a:cubicBezTo>
                  <a:pt x="140" y="168"/>
                  <a:pt x="136" y="164"/>
                  <a:pt x="136" y="160"/>
                </a:cubicBezTo>
                <a:cubicBezTo>
                  <a:pt x="136" y="156"/>
                  <a:pt x="140" y="152"/>
                  <a:pt x="144" y="152"/>
                </a:cubicBezTo>
                <a:cubicBezTo>
                  <a:pt x="148" y="152"/>
                  <a:pt x="152" y="156"/>
                  <a:pt x="152" y="160"/>
                </a:cubicBezTo>
                <a:cubicBezTo>
                  <a:pt x="152" y="164"/>
                  <a:pt x="148" y="168"/>
                  <a:pt x="144" y="168"/>
                </a:cubicBezTo>
                <a:moveTo>
                  <a:pt x="153" y="144"/>
                </a:moveTo>
                <a:cubicBezTo>
                  <a:pt x="136" y="144"/>
                  <a:pt x="136" y="144"/>
                  <a:pt x="136" y="144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56" y="128"/>
                  <a:pt x="156" y="128"/>
                  <a:pt x="156" y="128"/>
                </a:cubicBezTo>
                <a:lnTo>
                  <a:pt x="153" y="144"/>
                </a:lnTo>
                <a:close/>
                <a:moveTo>
                  <a:pt x="139" y="120"/>
                </a:moveTo>
                <a:cubicBezTo>
                  <a:pt x="141" y="104"/>
                  <a:pt x="141" y="104"/>
                  <a:pt x="141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58" y="120"/>
                  <a:pt x="158" y="120"/>
                  <a:pt x="158" y="120"/>
                </a:cubicBezTo>
                <a:lnTo>
                  <a:pt x="139" y="1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371475" y="3925889"/>
            <a:ext cx="617538" cy="561975"/>
          </a:xfrm>
          <a:custGeom>
            <a:avLst/>
            <a:gdLst>
              <a:gd name="T0" fmla="*/ 122 w 176"/>
              <a:gd name="T1" fmla="*/ 24 h 160"/>
              <a:gd name="T2" fmla="*/ 112 w 176"/>
              <a:gd name="T3" fmla="*/ 36 h 160"/>
              <a:gd name="T4" fmla="*/ 119 w 176"/>
              <a:gd name="T5" fmla="*/ 39 h 160"/>
              <a:gd name="T6" fmla="*/ 136 w 176"/>
              <a:gd name="T7" fmla="*/ 20 h 160"/>
              <a:gd name="T8" fmla="*/ 119 w 176"/>
              <a:gd name="T9" fmla="*/ 1 h 160"/>
              <a:gd name="T10" fmla="*/ 112 w 176"/>
              <a:gd name="T11" fmla="*/ 4 h 160"/>
              <a:gd name="T12" fmla="*/ 122 w 176"/>
              <a:gd name="T13" fmla="*/ 16 h 160"/>
              <a:gd name="T14" fmla="*/ 72 w 176"/>
              <a:gd name="T15" fmla="*/ 20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76" y="24"/>
                </a:moveTo>
                <a:cubicBezTo>
                  <a:pt x="122" y="24"/>
                  <a:pt x="122" y="24"/>
                  <a:pt x="122" y="2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2" y="34"/>
                  <a:pt x="112" y="35"/>
                  <a:pt x="112" y="36"/>
                </a:cubicBezTo>
                <a:cubicBezTo>
                  <a:pt x="112" y="38"/>
                  <a:pt x="114" y="40"/>
                  <a:pt x="116" y="40"/>
                </a:cubicBezTo>
                <a:cubicBezTo>
                  <a:pt x="117" y="40"/>
                  <a:pt x="118" y="40"/>
                  <a:pt x="119" y="39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6" y="22"/>
                  <a:pt x="136" y="21"/>
                  <a:pt x="136" y="20"/>
                </a:cubicBezTo>
                <a:cubicBezTo>
                  <a:pt x="136" y="19"/>
                  <a:pt x="136" y="18"/>
                  <a:pt x="135" y="17"/>
                </a:cubicBezTo>
                <a:cubicBezTo>
                  <a:pt x="119" y="1"/>
                  <a:pt x="119" y="1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114" y="0"/>
                  <a:pt x="112" y="2"/>
                  <a:pt x="112" y="4"/>
                </a:cubicBezTo>
                <a:cubicBezTo>
                  <a:pt x="112" y="5"/>
                  <a:pt x="112" y="6"/>
                  <a:pt x="113" y="7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22"/>
                  <a:pt x="74" y="24"/>
                  <a:pt x="76" y="24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1550988" y="3925889"/>
            <a:ext cx="617538" cy="561975"/>
          </a:xfrm>
          <a:custGeom>
            <a:avLst/>
            <a:gdLst>
              <a:gd name="T0" fmla="*/ 92 w 176"/>
              <a:gd name="T1" fmla="*/ 40 h 160"/>
              <a:gd name="T2" fmla="*/ 95 w 176"/>
              <a:gd name="T3" fmla="*/ 33 h 160"/>
              <a:gd name="T4" fmla="*/ 132 w 176"/>
              <a:gd name="T5" fmla="*/ 24 h 160"/>
              <a:gd name="T6" fmla="*/ 132 w 176"/>
              <a:gd name="T7" fmla="*/ 16 h 160"/>
              <a:gd name="T8" fmla="*/ 95 w 176"/>
              <a:gd name="T9" fmla="*/ 7 h 160"/>
              <a:gd name="T10" fmla="*/ 92 w 176"/>
              <a:gd name="T11" fmla="*/ 0 h 160"/>
              <a:gd name="T12" fmla="*/ 73 w 176"/>
              <a:gd name="T13" fmla="*/ 17 h 160"/>
              <a:gd name="T14" fmla="*/ 73 w 176"/>
              <a:gd name="T15" fmla="*/ 23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9" y="39"/>
                </a:moveTo>
                <a:cubicBezTo>
                  <a:pt x="90" y="40"/>
                  <a:pt x="91" y="40"/>
                  <a:pt x="92" y="40"/>
                </a:cubicBezTo>
                <a:cubicBezTo>
                  <a:pt x="94" y="40"/>
                  <a:pt x="96" y="38"/>
                  <a:pt x="96" y="36"/>
                </a:cubicBezTo>
                <a:cubicBezTo>
                  <a:pt x="96" y="35"/>
                  <a:pt x="96" y="34"/>
                  <a:pt x="95" y="33"/>
                </a:cubicBezTo>
                <a:cubicBezTo>
                  <a:pt x="86" y="24"/>
                  <a:pt x="86" y="24"/>
                  <a:pt x="86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4" y="24"/>
                  <a:pt x="136" y="22"/>
                  <a:pt x="136" y="20"/>
                </a:cubicBezTo>
                <a:cubicBezTo>
                  <a:pt x="136" y="18"/>
                  <a:pt x="134" y="16"/>
                  <a:pt x="13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5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90" y="0"/>
                  <a:pt x="89" y="1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8"/>
                  <a:pt x="72" y="19"/>
                  <a:pt x="72" y="20"/>
                </a:cubicBezTo>
                <a:cubicBezTo>
                  <a:pt x="72" y="21"/>
                  <a:pt x="72" y="22"/>
                  <a:pt x="73" y="23"/>
                </a:cubicBezTo>
                <a:lnTo>
                  <a:pt x="89" y="39"/>
                </a:lnTo>
                <a:close/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7"/>
          <p:cNvSpPr>
            <a:spLocks noEditPoints="1"/>
          </p:cNvSpPr>
          <p:nvPr/>
        </p:nvSpPr>
        <p:spPr bwMode="auto">
          <a:xfrm>
            <a:off x="2730500" y="3925889"/>
            <a:ext cx="617538" cy="561975"/>
          </a:xfrm>
          <a:custGeom>
            <a:avLst/>
            <a:gdLst>
              <a:gd name="T0" fmla="*/ 104 w 176"/>
              <a:gd name="T1" fmla="*/ 28 h 160"/>
              <a:gd name="T2" fmla="*/ 108 w 176"/>
              <a:gd name="T3" fmla="*/ 48 h 160"/>
              <a:gd name="T4" fmla="*/ 112 w 176"/>
              <a:gd name="T5" fmla="*/ 28 h 160"/>
              <a:gd name="T6" fmla="*/ 132 w 176"/>
              <a:gd name="T7" fmla="*/ 24 h 160"/>
              <a:gd name="T8" fmla="*/ 112 w 176"/>
              <a:gd name="T9" fmla="*/ 20 h 160"/>
              <a:gd name="T10" fmla="*/ 108 w 176"/>
              <a:gd name="T11" fmla="*/ 0 h 160"/>
              <a:gd name="T12" fmla="*/ 104 w 176"/>
              <a:gd name="T13" fmla="*/ 20 h 160"/>
              <a:gd name="T14" fmla="*/ 84 w 176"/>
              <a:gd name="T15" fmla="*/ 24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8"/>
          <p:cNvSpPr>
            <a:spLocks noEditPoints="1"/>
          </p:cNvSpPr>
          <p:nvPr/>
        </p:nvSpPr>
        <p:spPr bwMode="auto">
          <a:xfrm>
            <a:off x="3908425" y="3967164"/>
            <a:ext cx="617538" cy="492125"/>
          </a:xfrm>
          <a:custGeom>
            <a:avLst/>
            <a:gdLst>
              <a:gd name="T0" fmla="*/ 128 w 176"/>
              <a:gd name="T1" fmla="*/ 8 h 140"/>
              <a:gd name="T2" fmla="*/ 128 w 176"/>
              <a:gd name="T3" fmla="*/ 0 h 140"/>
              <a:gd name="T4" fmla="*/ 84 w 176"/>
              <a:gd name="T5" fmla="*/ 4 h 140"/>
              <a:gd name="T6" fmla="*/ 160 w 176"/>
              <a:gd name="T7" fmla="*/ 113 h 140"/>
              <a:gd name="T8" fmla="*/ 176 w 176"/>
              <a:gd name="T9" fmla="*/ 41 h 140"/>
              <a:gd name="T10" fmla="*/ 176 w 176"/>
              <a:gd name="T11" fmla="*/ 40 h 140"/>
              <a:gd name="T12" fmla="*/ 44 w 176"/>
              <a:gd name="T13" fmla="*/ 36 h 140"/>
              <a:gd name="T14" fmla="*/ 38 w 176"/>
              <a:gd name="T15" fmla="*/ 15 h 140"/>
              <a:gd name="T16" fmla="*/ 4 w 176"/>
              <a:gd name="T17" fmla="*/ 12 h 140"/>
              <a:gd name="T18" fmla="*/ 4 w 176"/>
              <a:gd name="T19" fmla="*/ 20 h 140"/>
              <a:gd name="T20" fmla="*/ 56 w 176"/>
              <a:gd name="T21" fmla="*/ 113 h 140"/>
              <a:gd name="T22" fmla="*/ 58 w 176"/>
              <a:gd name="T23" fmla="*/ 116 h 140"/>
              <a:gd name="T24" fmla="*/ 72 w 176"/>
              <a:gd name="T25" fmla="*/ 140 h 140"/>
              <a:gd name="T26" fmla="*/ 86 w 176"/>
              <a:gd name="T27" fmla="*/ 116 h 140"/>
              <a:gd name="T28" fmla="*/ 128 w 176"/>
              <a:gd name="T29" fmla="*/ 124 h 140"/>
              <a:gd name="T30" fmla="*/ 160 w 176"/>
              <a:gd name="T31" fmla="*/ 124 h 140"/>
              <a:gd name="T32" fmla="*/ 160 w 176"/>
              <a:gd name="T33" fmla="*/ 113 h 140"/>
              <a:gd name="T34" fmla="*/ 167 w 176"/>
              <a:gd name="T35" fmla="*/ 44 h 140"/>
              <a:gd name="T36" fmla="*/ 142 w 176"/>
              <a:gd name="T37" fmla="*/ 60 h 140"/>
              <a:gd name="T38" fmla="*/ 46 w 176"/>
              <a:gd name="T39" fmla="*/ 44 h 140"/>
              <a:gd name="T40" fmla="*/ 74 w 176"/>
              <a:gd name="T41" fmla="*/ 60 h 140"/>
              <a:gd name="T42" fmla="*/ 46 w 176"/>
              <a:gd name="T43" fmla="*/ 44 h 140"/>
              <a:gd name="T44" fmla="*/ 52 w 176"/>
              <a:gd name="T45" fmla="*/ 68 h 140"/>
              <a:gd name="T46" fmla="*/ 77 w 176"/>
              <a:gd name="T47" fmla="*/ 84 h 140"/>
              <a:gd name="T48" fmla="*/ 59 w 176"/>
              <a:gd name="T49" fmla="*/ 92 h 140"/>
              <a:gd name="T50" fmla="*/ 80 w 176"/>
              <a:gd name="T51" fmla="*/ 108 h 140"/>
              <a:gd name="T52" fmla="*/ 59 w 176"/>
              <a:gd name="T53" fmla="*/ 92 h 140"/>
              <a:gd name="T54" fmla="*/ 64 w 176"/>
              <a:gd name="T55" fmla="*/ 124 h 140"/>
              <a:gd name="T56" fmla="*/ 80 w 176"/>
              <a:gd name="T57" fmla="*/ 124 h 140"/>
              <a:gd name="T58" fmla="*/ 104 w 176"/>
              <a:gd name="T59" fmla="*/ 108 h 140"/>
              <a:gd name="T60" fmla="*/ 86 w 176"/>
              <a:gd name="T61" fmla="*/ 92 h 140"/>
              <a:gd name="T62" fmla="*/ 104 w 176"/>
              <a:gd name="T63" fmla="*/ 108 h 140"/>
              <a:gd name="T64" fmla="*/ 85 w 176"/>
              <a:gd name="T65" fmla="*/ 84 h 140"/>
              <a:gd name="T66" fmla="*/ 104 w 176"/>
              <a:gd name="T67" fmla="*/ 68 h 140"/>
              <a:gd name="T68" fmla="*/ 104 w 176"/>
              <a:gd name="T69" fmla="*/ 60 h 140"/>
              <a:gd name="T70" fmla="*/ 80 w 176"/>
              <a:gd name="T71" fmla="*/ 44 h 140"/>
              <a:gd name="T72" fmla="*/ 104 w 176"/>
              <a:gd name="T73" fmla="*/ 60 h 140"/>
              <a:gd name="T74" fmla="*/ 112 w 176"/>
              <a:gd name="T75" fmla="*/ 108 h 140"/>
              <a:gd name="T76" fmla="*/ 130 w 176"/>
              <a:gd name="T77" fmla="*/ 92 h 140"/>
              <a:gd name="T78" fmla="*/ 131 w 176"/>
              <a:gd name="T79" fmla="*/ 84 h 140"/>
              <a:gd name="T80" fmla="*/ 112 w 176"/>
              <a:gd name="T81" fmla="*/ 68 h 140"/>
              <a:gd name="T82" fmla="*/ 131 w 176"/>
              <a:gd name="T83" fmla="*/ 84 h 140"/>
              <a:gd name="T84" fmla="*/ 112 w 176"/>
              <a:gd name="T85" fmla="*/ 60 h 140"/>
              <a:gd name="T86" fmla="*/ 136 w 176"/>
              <a:gd name="T87" fmla="*/ 44 h 140"/>
              <a:gd name="T88" fmla="*/ 144 w 176"/>
              <a:gd name="T89" fmla="*/ 132 h 140"/>
              <a:gd name="T90" fmla="*/ 144 w 176"/>
              <a:gd name="T91" fmla="*/ 116 h 140"/>
              <a:gd name="T92" fmla="*/ 144 w 176"/>
              <a:gd name="T93" fmla="*/ 132 h 140"/>
              <a:gd name="T94" fmla="*/ 136 w 176"/>
              <a:gd name="T95" fmla="*/ 108 h 140"/>
              <a:gd name="T96" fmla="*/ 156 w 176"/>
              <a:gd name="T97" fmla="*/ 92 h 140"/>
              <a:gd name="T98" fmla="*/ 139 w 176"/>
              <a:gd name="T99" fmla="*/ 84 h 140"/>
              <a:gd name="T100" fmla="*/ 162 w 176"/>
              <a:gd name="T101" fmla="*/ 68 h 140"/>
              <a:gd name="T102" fmla="*/ 139 w 176"/>
              <a:gd name="T103" fmla="*/ 8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40">
                <a:moveTo>
                  <a:pt x="8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30" y="8"/>
                  <a:pt x="132" y="6"/>
                  <a:pt x="132" y="4"/>
                </a:cubicBezTo>
                <a:cubicBezTo>
                  <a:pt x="132" y="2"/>
                  <a:pt x="130" y="0"/>
                  <a:pt x="12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6"/>
                  <a:pt x="86" y="8"/>
                  <a:pt x="88" y="8"/>
                </a:cubicBezTo>
                <a:moveTo>
                  <a:pt x="160" y="113"/>
                </a:moveTo>
                <a:cubicBezTo>
                  <a:pt x="160" y="113"/>
                  <a:pt x="160" y="113"/>
                  <a:pt x="160" y="113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0"/>
                  <a:pt x="176" y="40"/>
                </a:cubicBezTo>
                <a:cubicBezTo>
                  <a:pt x="176" y="38"/>
                  <a:pt x="174" y="36"/>
                  <a:pt x="17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3"/>
                  <a:pt x="36" y="12"/>
                  <a:pt x="3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18"/>
                  <a:pt x="2" y="20"/>
                  <a:pt x="4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7" y="114"/>
                  <a:pt x="57" y="115"/>
                  <a:pt x="58" y="116"/>
                </a:cubicBezTo>
                <a:cubicBezTo>
                  <a:pt x="57" y="118"/>
                  <a:pt x="56" y="121"/>
                  <a:pt x="56" y="124"/>
                </a:cubicBezTo>
                <a:cubicBezTo>
                  <a:pt x="56" y="133"/>
                  <a:pt x="63" y="140"/>
                  <a:pt x="72" y="140"/>
                </a:cubicBezTo>
                <a:cubicBezTo>
                  <a:pt x="81" y="140"/>
                  <a:pt x="88" y="133"/>
                  <a:pt x="88" y="124"/>
                </a:cubicBezTo>
                <a:cubicBezTo>
                  <a:pt x="88" y="121"/>
                  <a:pt x="87" y="118"/>
                  <a:pt x="86" y="116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29" y="118"/>
                  <a:pt x="128" y="121"/>
                  <a:pt x="128" y="124"/>
                </a:cubicBezTo>
                <a:cubicBezTo>
                  <a:pt x="128" y="133"/>
                  <a:pt x="135" y="140"/>
                  <a:pt x="144" y="140"/>
                </a:cubicBezTo>
                <a:cubicBezTo>
                  <a:pt x="153" y="140"/>
                  <a:pt x="160" y="133"/>
                  <a:pt x="160" y="124"/>
                </a:cubicBezTo>
                <a:cubicBezTo>
                  <a:pt x="160" y="121"/>
                  <a:pt x="159" y="118"/>
                  <a:pt x="158" y="116"/>
                </a:cubicBezTo>
                <a:cubicBezTo>
                  <a:pt x="159" y="115"/>
                  <a:pt x="160" y="114"/>
                  <a:pt x="160" y="113"/>
                </a:cubicBezTo>
                <a:moveTo>
                  <a:pt x="144" y="44"/>
                </a:moveTo>
                <a:cubicBezTo>
                  <a:pt x="167" y="44"/>
                  <a:pt x="167" y="44"/>
                  <a:pt x="167" y="44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42" y="60"/>
                  <a:pt x="142" y="60"/>
                  <a:pt x="142" y="60"/>
                </a:cubicBezTo>
                <a:lnTo>
                  <a:pt x="144" y="44"/>
                </a:lnTo>
                <a:close/>
                <a:moveTo>
                  <a:pt x="46" y="44"/>
                </a:moveTo>
                <a:cubicBezTo>
                  <a:pt x="72" y="44"/>
                  <a:pt x="72" y="44"/>
                  <a:pt x="72" y="44"/>
                </a:cubicBezTo>
                <a:cubicBezTo>
                  <a:pt x="74" y="60"/>
                  <a:pt x="74" y="60"/>
                  <a:pt x="74" y="60"/>
                </a:cubicBezTo>
                <a:cubicBezTo>
                  <a:pt x="50" y="60"/>
                  <a:pt x="50" y="60"/>
                  <a:pt x="50" y="60"/>
                </a:cubicBezTo>
                <a:lnTo>
                  <a:pt x="46" y="44"/>
                </a:lnTo>
                <a:close/>
                <a:moveTo>
                  <a:pt x="57" y="84"/>
                </a:moveTo>
                <a:cubicBezTo>
                  <a:pt x="52" y="68"/>
                  <a:pt x="52" y="68"/>
                  <a:pt x="52" y="68"/>
                </a:cubicBezTo>
                <a:cubicBezTo>
                  <a:pt x="75" y="68"/>
                  <a:pt x="75" y="68"/>
                  <a:pt x="75" y="68"/>
                </a:cubicBezTo>
                <a:cubicBezTo>
                  <a:pt x="77" y="84"/>
                  <a:pt x="77" y="84"/>
                  <a:pt x="77" y="84"/>
                </a:cubicBezTo>
                <a:lnTo>
                  <a:pt x="57" y="84"/>
                </a:lnTo>
                <a:close/>
                <a:moveTo>
                  <a:pt x="59" y="92"/>
                </a:moveTo>
                <a:cubicBezTo>
                  <a:pt x="78" y="92"/>
                  <a:pt x="78" y="92"/>
                  <a:pt x="78" y="92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63" y="108"/>
                  <a:pt x="63" y="108"/>
                  <a:pt x="63" y="108"/>
                </a:cubicBezTo>
                <a:lnTo>
                  <a:pt x="59" y="92"/>
                </a:lnTo>
                <a:close/>
                <a:moveTo>
                  <a:pt x="72" y="132"/>
                </a:moveTo>
                <a:cubicBezTo>
                  <a:pt x="68" y="132"/>
                  <a:pt x="64" y="128"/>
                  <a:pt x="64" y="124"/>
                </a:cubicBezTo>
                <a:cubicBezTo>
                  <a:pt x="64" y="120"/>
                  <a:pt x="68" y="116"/>
                  <a:pt x="72" y="116"/>
                </a:cubicBezTo>
                <a:cubicBezTo>
                  <a:pt x="76" y="116"/>
                  <a:pt x="80" y="120"/>
                  <a:pt x="80" y="124"/>
                </a:cubicBezTo>
                <a:cubicBezTo>
                  <a:pt x="80" y="128"/>
                  <a:pt x="76" y="132"/>
                  <a:pt x="72" y="132"/>
                </a:cubicBezTo>
                <a:moveTo>
                  <a:pt x="104" y="108"/>
                </a:moveTo>
                <a:cubicBezTo>
                  <a:pt x="88" y="108"/>
                  <a:pt x="88" y="108"/>
                  <a:pt x="88" y="108"/>
                </a:cubicBezTo>
                <a:cubicBezTo>
                  <a:pt x="86" y="92"/>
                  <a:pt x="86" y="92"/>
                  <a:pt x="86" y="92"/>
                </a:cubicBezTo>
                <a:cubicBezTo>
                  <a:pt x="104" y="92"/>
                  <a:pt x="104" y="92"/>
                  <a:pt x="104" y="92"/>
                </a:cubicBezTo>
                <a:lnTo>
                  <a:pt x="104" y="108"/>
                </a:lnTo>
                <a:close/>
                <a:moveTo>
                  <a:pt x="104" y="84"/>
                </a:moveTo>
                <a:cubicBezTo>
                  <a:pt x="85" y="84"/>
                  <a:pt x="85" y="84"/>
                  <a:pt x="85" y="84"/>
                </a:cubicBezTo>
                <a:cubicBezTo>
                  <a:pt x="83" y="68"/>
                  <a:pt x="83" y="68"/>
                  <a:pt x="83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84"/>
                </a:lnTo>
                <a:close/>
                <a:moveTo>
                  <a:pt x="104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0" y="44"/>
                  <a:pt x="80" y="44"/>
                  <a:pt x="80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04" y="60"/>
                </a:lnTo>
                <a:close/>
                <a:moveTo>
                  <a:pt x="128" y="108"/>
                </a:moveTo>
                <a:cubicBezTo>
                  <a:pt x="112" y="108"/>
                  <a:pt x="112" y="108"/>
                  <a:pt x="112" y="108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30" y="92"/>
                  <a:pt x="130" y="92"/>
                  <a:pt x="130" y="92"/>
                </a:cubicBezTo>
                <a:lnTo>
                  <a:pt x="128" y="108"/>
                </a:lnTo>
                <a:close/>
                <a:moveTo>
                  <a:pt x="131" y="84"/>
                </a:moveTo>
                <a:cubicBezTo>
                  <a:pt x="112" y="84"/>
                  <a:pt x="112" y="84"/>
                  <a:pt x="112" y="8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33" y="68"/>
                  <a:pt x="133" y="68"/>
                  <a:pt x="133" y="68"/>
                </a:cubicBezTo>
                <a:lnTo>
                  <a:pt x="131" y="84"/>
                </a:lnTo>
                <a:close/>
                <a:moveTo>
                  <a:pt x="134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36" y="44"/>
                  <a:pt x="136" y="44"/>
                  <a:pt x="136" y="44"/>
                </a:cubicBezTo>
                <a:lnTo>
                  <a:pt x="134" y="60"/>
                </a:lnTo>
                <a:close/>
                <a:moveTo>
                  <a:pt x="144" y="132"/>
                </a:moveTo>
                <a:cubicBezTo>
                  <a:pt x="140" y="132"/>
                  <a:pt x="136" y="128"/>
                  <a:pt x="136" y="124"/>
                </a:cubicBezTo>
                <a:cubicBezTo>
                  <a:pt x="136" y="120"/>
                  <a:pt x="140" y="116"/>
                  <a:pt x="144" y="116"/>
                </a:cubicBezTo>
                <a:cubicBezTo>
                  <a:pt x="148" y="116"/>
                  <a:pt x="152" y="120"/>
                  <a:pt x="152" y="124"/>
                </a:cubicBezTo>
                <a:cubicBezTo>
                  <a:pt x="152" y="128"/>
                  <a:pt x="148" y="132"/>
                  <a:pt x="144" y="132"/>
                </a:cubicBezTo>
                <a:moveTo>
                  <a:pt x="153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56" y="92"/>
                  <a:pt x="156" y="92"/>
                  <a:pt x="156" y="92"/>
                </a:cubicBezTo>
                <a:lnTo>
                  <a:pt x="153" y="108"/>
                </a:lnTo>
                <a:close/>
                <a:moveTo>
                  <a:pt x="139" y="84"/>
                </a:moveTo>
                <a:cubicBezTo>
                  <a:pt x="141" y="68"/>
                  <a:pt x="141" y="68"/>
                  <a:pt x="141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58" y="84"/>
                  <a:pt x="158" y="84"/>
                  <a:pt x="158" y="84"/>
                </a:cubicBezTo>
                <a:lnTo>
                  <a:pt x="139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9"/>
          <p:cNvSpPr>
            <a:spLocks noEditPoints="1"/>
          </p:cNvSpPr>
          <p:nvPr/>
        </p:nvSpPr>
        <p:spPr bwMode="auto">
          <a:xfrm>
            <a:off x="5143501" y="3897314"/>
            <a:ext cx="504825" cy="619125"/>
          </a:xfrm>
          <a:custGeom>
            <a:avLst/>
            <a:gdLst>
              <a:gd name="T0" fmla="*/ 16 w 144"/>
              <a:gd name="T1" fmla="*/ 112 h 176"/>
              <a:gd name="T2" fmla="*/ 72 w 144"/>
              <a:gd name="T3" fmla="*/ 104 h 176"/>
              <a:gd name="T4" fmla="*/ 72 w 144"/>
              <a:gd name="T5" fmla="*/ 64 h 176"/>
              <a:gd name="T6" fmla="*/ 88 w 144"/>
              <a:gd name="T7" fmla="*/ 104 h 176"/>
              <a:gd name="T8" fmla="*/ 96 w 144"/>
              <a:gd name="T9" fmla="*/ 104 h 176"/>
              <a:gd name="T10" fmla="*/ 56 w 144"/>
              <a:gd name="T11" fmla="*/ 120 h 176"/>
              <a:gd name="T12" fmla="*/ 60 w 144"/>
              <a:gd name="T13" fmla="*/ 160 h 176"/>
              <a:gd name="T14" fmla="*/ 84 w 144"/>
              <a:gd name="T15" fmla="*/ 152 h 176"/>
              <a:gd name="T16" fmla="*/ 60 w 144"/>
              <a:gd name="T17" fmla="*/ 160 h 176"/>
              <a:gd name="T18" fmla="*/ 40 w 144"/>
              <a:gd name="T19" fmla="*/ 120 h 176"/>
              <a:gd name="T20" fmla="*/ 24 w 144"/>
              <a:gd name="T21" fmla="*/ 120 h 176"/>
              <a:gd name="T22" fmla="*/ 24 w 144"/>
              <a:gd name="T23" fmla="*/ 128 h 176"/>
              <a:gd name="T24" fmla="*/ 108 w 144"/>
              <a:gd name="T25" fmla="*/ 40 h 176"/>
              <a:gd name="T26" fmla="*/ 128 w 144"/>
              <a:gd name="T27" fmla="*/ 16 h 176"/>
              <a:gd name="T28" fmla="*/ 72 w 144"/>
              <a:gd name="T29" fmla="*/ 0 h 176"/>
              <a:gd name="T30" fmla="*/ 72 w 144"/>
              <a:gd name="T31" fmla="*/ 24 h 176"/>
              <a:gd name="T32" fmla="*/ 8 w 144"/>
              <a:gd name="T33" fmla="*/ 40 h 176"/>
              <a:gd name="T34" fmla="*/ 8 w 144"/>
              <a:gd name="T35" fmla="*/ 176 h 176"/>
              <a:gd name="T36" fmla="*/ 144 w 144"/>
              <a:gd name="T37" fmla="*/ 48 h 176"/>
              <a:gd name="T38" fmla="*/ 72 w 144"/>
              <a:gd name="T39" fmla="*/ 16 h 176"/>
              <a:gd name="T40" fmla="*/ 80 w 144"/>
              <a:gd name="T41" fmla="*/ 16 h 176"/>
              <a:gd name="T42" fmla="*/ 120 w 144"/>
              <a:gd name="T43" fmla="*/ 16 h 176"/>
              <a:gd name="T44" fmla="*/ 100 w 144"/>
              <a:gd name="T45" fmla="*/ 40 h 176"/>
              <a:gd name="T46" fmla="*/ 100 w 144"/>
              <a:gd name="T47" fmla="*/ 24 h 176"/>
              <a:gd name="T48" fmla="*/ 8 w 144"/>
              <a:gd name="T49" fmla="*/ 168 h 176"/>
              <a:gd name="T50" fmla="*/ 136 w 144"/>
              <a:gd name="T51" fmla="*/ 168 h 176"/>
              <a:gd name="T52" fmla="*/ 8 w 144"/>
              <a:gd name="T53" fmla="*/ 48 h 176"/>
              <a:gd name="T54" fmla="*/ 120 w 144"/>
              <a:gd name="T55" fmla="*/ 112 h 176"/>
              <a:gd name="T56" fmla="*/ 120 w 144"/>
              <a:gd name="T57" fmla="*/ 104 h 176"/>
              <a:gd name="T58" fmla="*/ 112 w 144"/>
              <a:gd name="T59" fmla="*/ 112 h 176"/>
              <a:gd name="T60" fmla="*/ 104 w 144"/>
              <a:gd name="T61" fmla="*/ 112 h 176"/>
              <a:gd name="T62" fmla="*/ 128 w 144"/>
              <a:gd name="T63" fmla="*/ 88 h 176"/>
              <a:gd name="T64" fmla="*/ 120 w 144"/>
              <a:gd name="T65" fmla="*/ 80 h 176"/>
              <a:gd name="T66" fmla="*/ 120 w 144"/>
              <a:gd name="T67" fmla="*/ 72 h 176"/>
              <a:gd name="T68" fmla="*/ 88 w 144"/>
              <a:gd name="T69" fmla="*/ 56 h 176"/>
              <a:gd name="T70" fmla="*/ 128 w 144"/>
              <a:gd name="T71" fmla="*/ 56 h 176"/>
              <a:gd name="T72" fmla="*/ 104 w 144"/>
              <a:gd name="T73" fmla="*/ 80 h 176"/>
              <a:gd name="T74" fmla="*/ 96 w 144"/>
              <a:gd name="T75" fmla="*/ 72 h 176"/>
              <a:gd name="T76" fmla="*/ 96 w 144"/>
              <a:gd name="T77" fmla="*/ 80 h 176"/>
              <a:gd name="T78" fmla="*/ 128 w 144"/>
              <a:gd name="T79" fmla="*/ 128 h 176"/>
              <a:gd name="T80" fmla="*/ 104 w 144"/>
              <a:gd name="T81" fmla="*/ 128 h 176"/>
              <a:gd name="T82" fmla="*/ 112 w 144"/>
              <a:gd name="T83" fmla="*/ 88 h 176"/>
              <a:gd name="T84" fmla="*/ 96 w 144"/>
              <a:gd name="T85" fmla="*/ 88 h 176"/>
              <a:gd name="T86" fmla="*/ 96 w 144"/>
              <a:gd name="T87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76">
                <a:moveTo>
                  <a:pt x="8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80" y="112"/>
                  <a:pt x="80" y="112"/>
                  <a:pt x="80" y="112"/>
                </a:cubicBezTo>
                <a:lnTo>
                  <a:pt x="80" y="56"/>
                </a:lnTo>
                <a:close/>
                <a:moveTo>
                  <a:pt x="72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64"/>
                  <a:pt x="24" y="64"/>
                  <a:pt x="24" y="64"/>
                </a:cubicBezTo>
                <a:cubicBezTo>
                  <a:pt x="72" y="64"/>
                  <a:pt x="72" y="64"/>
                  <a:pt x="72" y="64"/>
                </a:cubicBezTo>
                <a:lnTo>
                  <a:pt x="72" y="104"/>
                </a:lnTo>
                <a:close/>
                <a:moveTo>
                  <a:pt x="96" y="104"/>
                </a:moveTo>
                <a:cubicBezTo>
                  <a:pt x="88" y="104"/>
                  <a:pt x="88" y="104"/>
                  <a:pt x="88" y="104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96" y="112"/>
                  <a:pt x="96" y="112"/>
                </a:cubicBezTo>
                <a:lnTo>
                  <a:pt x="96" y="104"/>
                </a:lnTo>
                <a:close/>
                <a:moveTo>
                  <a:pt x="48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8" y="120"/>
                  <a:pt x="48" y="120"/>
                  <a:pt x="48" y="120"/>
                </a:cubicBezTo>
                <a:lnTo>
                  <a:pt x="48" y="128"/>
                </a:lnTo>
                <a:close/>
                <a:moveTo>
                  <a:pt x="60" y="160"/>
                </a:moveTo>
                <a:cubicBezTo>
                  <a:pt x="84" y="160"/>
                  <a:pt x="84" y="160"/>
                  <a:pt x="84" y="160"/>
                </a:cubicBezTo>
                <a:cubicBezTo>
                  <a:pt x="86" y="160"/>
                  <a:pt x="88" y="158"/>
                  <a:pt x="88" y="156"/>
                </a:cubicBezTo>
                <a:cubicBezTo>
                  <a:pt x="88" y="154"/>
                  <a:pt x="86" y="152"/>
                  <a:pt x="84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58" y="152"/>
                  <a:pt x="56" y="154"/>
                  <a:pt x="56" y="156"/>
                </a:cubicBezTo>
                <a:cubicBezTo>
                  <a:pt x="56" y="158"/>
                  <a:pt x="58" y="160"/>
                  <a:pt x="60" y="160"/>
                </a:cubicBezTo>
                <a:moveTo>
                  <a:pt x="32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28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36" y="40"/>
                </a:moveTo>
                <a:cubicBezTo>
                  <a:pt x="108" y="40"/>
                  <a:pt x="108" y="40"/>
                  <a:pt x="108" y="4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4" y="24"/>
                  <a:pt x="128" y="20"/>
                  <a:pt x="128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20"/>
                  <a:pt x="68" y="24"/>
                  <a:pt x="72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40"/>
                  <a:pt x="84" y="40"/>
                  <a:pt x="84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4"/>
                  <a:pt x="140" y="40"/>
                  <a:pt x="136" y="40"/>
                </a:cubicBezTo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8"/>
                  <a:pt x="72" y="8"/>
                  <a:pt x="72" y="8"/>
                </a:cubicBezTo>
                <a:cubicBezTo>
                  <a:pt x="80" y="8"/>
                  <a:pt x="80" y="8"/>
                  <a:pt x="80" y="8"/>
                </a:cubicBezTo>
                <a:lnTo>
                  <a:pt x="80" y="16"/>
                </a:lnTo>
                <a:close/>
                <a:moveTo>
                  <a:pt x="88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88" y="16"/>
                  <a:pt x="88" y="16"/>
                  <a:pt x="88" y="16"/>
                </a:cubicBezTo>
                <a:lnTo>
                  <a:pt x="88" y="8"/>
                </a:lnTo>
                <a:close/>
                <a:moveTo>
                  <a:pt x="100" y="40"/>
                </a:moveTo>
                <a:cubicBezTo>
                  <a:pt x="92" y="40"/>
                  <a:pt x="92" y="40"/>
                  <a:pt x="92" y="40"/>
                </a:cubicBezTo>
                <a:cubicBezTo>
                  <a:pt x="92" y="24"/>
                  <a:pt x="92" y="24"/>
                  <a:pt x="92" y="24"/>
                </a:cubicBezTo>
                <a:cubicBezTo>
                  <a:pt x="100" y="24"/>
                  <a:pt x="100" y="24"/>
                  <a:pt x="100" y="24"/>
                </a:cubicBezTo>
                <a:lnTo>
                  <a:pt x="100" y="40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44"/>
                  <a:pt x="8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168"/>
                </a:lnTo>
                <a:close/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8"/>
                  <a:pt x="8" y="48"/>
                  <a:pt x="8" y="48"/>
                </a:cubicBezTo>
                <a:cubicBezTo>
                  <a:pt x="136" y="48"/>
                  <a:pt x="136" y="48"/>
                  <a:pt x="136" y="48"/>
                </a:cubicBezTo>
                <a:lnTo>
                  <a:pt x="136" y="136"/>
                </a:lnTo>
                <a:close/>
                <a:moveTo>
                  <a:pt x="120" y="112"/>
                </a:moveTo>
                <a:cubicBezTo>
                  <a:pt x="128" y="112"/>
                  <a:pt x="128" y="112"/>
                  <a:pt x="128" y="112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12"/>
                </a:lnTo>
                <a:close/>
                <a:moveTo>
                  <a:pt x="104" y="112"/>
                </a:moveTo>
                <a:cubicBezTo>
                  <a:pt x="112" y="112"/>
                  <a:pt x="112" y="112"/>
                  <a:pt x="112" y="112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12"/>
                </a:lnTo>
                <a:close/>
                <a:moveTo>
                  <a:pt x="120" y="96"/>
                </a:moveTo>
                <a:cubicBezTo>
                  <a:pt x="128" y="96"/>
                  <a:pt x="128" y="96"/>
                  <a:pt x="128" y="96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0" y="88"/>
                  <a:pt x="120" y="88"/>
                  <a:pt x="120" y="88"/>
                </a:cubicBezTo>
                <a:lnTo>
                  <a:pt x="120" y="96"/>
                </a:lnTo>
                <a:close/>
                <a:moveTo>
                  <a:pt x="120" y="80"/>
                </a:moveTo>
                <a:cubicBezTo>
                  <a:pt x="128" y="80"/>
                  <a:pt x="128" y="80"/>
                  <a:pt x="128" y="80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80"/>
                </a:lnTo>
                <a:close/>
                <a:moveTo>
                  <a:pt x="128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64"/>
                  <a:pt x="88" y="64"/>
                  <a:pt x="88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56"/>
                </a:lnTo>
                <a:close/>
                <a:moveTo>
                  <a:pt x="11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2" y="80"/>
                  <a:pt x="112" y="80"/>
                  <a:pt x="112" y="80"/>
                </a:cubicBezTo>
                <a:lnTo>
                  <a:pt x="112" y="72"/>
                </a:lnTo>
                <a:close/>
                <a:moveTo>
                  <a:pt x="96" y="72"/>
                </a:moveTo>
                <a:cubicBezTo>
                  <a:pt x="88" y="72"/>
                  <a:pt x="88" y="72"/>
                  <a:pt x="88" y="72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72"/>
                </a:lnTo>
                <a:close/>
                <a:moveTo>
                  <a:pt x="10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04" y="120"/>
                  <a:pt x="104" y="120"/>
                  <a:pt x="104" y="120"/>
                </a:cubicBezTo>
                <a:lnTo>
                  <a:pt x="104" y="128"/>
                </a:lnTo>
                <a:close/>
                <a:moveTo>
                  <a:pt x="10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96"/>
                </a:lnTo>
                <a:close/>
                <a:moveTo>
                  <a:pt x="9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96"/>
                  <a:pt x="88" y="96"/>
                  <a:pt x="88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6294439" y="3897314"/>
            <a:ext cx="561975" cy="619125"/>
          </a:xfrm>
          <a:custGeom>
            <a:avLst/>
            <a:gdLst>
              <a:gd name="T0" fmla="*/ 160 w 160"/>
              <a:gd name="T1" fmla="*/ 171 h 176"/>
              <a:gd name="T2" fmla="*/ 160 w 160"/>
              <a:gd name="T3" fmla="*/ 171 h 176"/>
              <a:gd name="T4" fmla="*/ 144 w 160"/>
              <a:gd name="T5" fmla="*/ 51 h 176"/>
              <a:gd name="T6" fmla="*/ 144 w 160"/>
              <a:gd name="T7" fmla="*/ 51 h 176"/>
              <a:gd name="T8" fmla="*/ 140 w 160"/>
              <a:gd name="T9" fmla="*/ 48 h 176"/>
              <a:gd name="T10" fmla="*/ 112 w 160"/>
              <a:gd name="T11" fmla="*/ 48 h 176"/>
              <a:gd name="T12" fmla="*/ 112 w 160"/>
              <a:gd name="T13" fmla="*/ 32 h 176"/>
              <a:gd name="T14" fmla="*/ 80 w 160"/>
              <a:gd name="T15" fmla="*/ 0 h 176"/>
              <a:gd name="T16" fmla="*/ 48 w 160"/>
              <a:gd name="T17" fmla="*/ 32 h 176"/>
              <a:gd name="T18" fmla="*/ 48 w 160"/>
              <a:gd name="T19" fmla="*/ 48 h 176"/>
              <a:gd name="T20" fmla="*/ 20 w 160"/>
              <a:gd name="T21" fmla="*/ 48 h 176"/>
              <a:gd name="T22" fmla="*/ 16 w 160"/>
              <a:gd name="T23" fmla="*/ 51 h 176"/>
              <a:gd name="T24" fmla="*/ 16 w 160"/>
              <a:gd name="T25" fmla="*/ 51 h 176"/>
              <a:gd name="T26" fmla="*/ 0 w 160"/>
              <a:gd name="T27" fmla="*/ 171 h 176"/>
              <a:gd name="T28" fmla="*/ 0 w 160"/>
              <a:gd name="T29" fmla="*/ 171 h 176"/>
              <a:gd name="T30" fmla="*/ 0 w 160"/>
              <a:gd name="T31" fmla="*/ 172 h 176"/>
              <a:gd name="T32" fmla="*/ 4 w 160"/>
              <a:gd name="T33" fmla="*/ 176 h 176"/>
              <a:gd name="T34" fmla="*/ 156 w 160"/>
              <a:gd name="T35" fmla="*/ 176 h 176"/>
              <a:gd name="T36" fmla="*/ 160 w 160"/>
              <a:gd name="T37" fmla="*/ 172 h 176"/>
              <a:gd name="T38" fmla="*/ 160 w 160"/>
              <a:gd name="T39" fmla="*/ 171 h 176"/>
              <a:gd name="T40" fmla="*/ 56 w 160"/>
              <a:gd name="T41" fmla="*/ 32 h 176"/>
              <a:gd name="T42" fmla="*/ 80 w 160"/>
              <a:gd name="T43" fmla="*/ 8 h 176"/>
              <a:gd name="T44" fmla="*/ 104 w 160"/>
              <a:gd name="T45" fmla="*/ 32 h 176"/>
              <a:gd name="T46" fmla="*/ 104 w 160"/>
              <a:gd name="T47" fmla="*/ 48 h 176"/>
              <a:gd name="T48" fmla="*/ 56 w 160"/>
              <a:gd name="T49" fmla="*/ 48 h 176"/>
              <a:gd name="T50" fmla="*/ 56 w 160"/>
              <a:gd name="T51" fmla="*/ 32 h 176"/>
              <a:gd name="T52" fmla="*/ 24 w 160"/>
              <a:gd name="T53" fmla="*/ 56 h 176"/>
              <a:gd name="T54" fmla="*/ 48 w 160"/>
              <a:gd name="T55" fmla="*/ 56 h 176"/>
              <a:gd name="T56" fmla="*/ 48 w 160"/>
              <a:gd name="T57" fmla="*/ 73 h 176"/>
              <a:gd name="T58" fmla="*/ 44 w 160"/>
              <a:gd name="T59" fmla="*/ 80 h 176"/>
              <a:gd name="T60" fmla="*/ 52 w 160"/>
              <a:gd name="T61" fmla="*/ 88 h 176"/>
              <a:gd name="T62" fmla="*/ 60 w 160"/>
              <a:gd name="T63" fmla="*/ 80 h 176"/>
              <a:gd name="T64" fmla="*/ 56 w 160"/>
              <a:gd name="T65" fmla="*/ 73 h 176"/>
              <a:gd name="T66" fmla="*/ 56 w 160"/>
              <a:gd name="T67" fmla="*/ 56 h 176"/>
              <a:gd name="T68" fmla="*/ 104 w 160"/>
              <a:gd name="T69" fmla="*/ 56 h 176"/>
              <a:gd name="T70" fmla="*/ 104 w 160"/>
              <a:gd name="T71" fmla="*/ 73 h 176"/>
              <a:gd name="T72" fmla="*/ 100 w 160"/>
              <a:gd name="T73" fmla="*/ 80 h 176"/>
              <a:gd name="T74" fmla="*/ 108 w 160"/>
              <a:gd name="T75" fmla="*/ 88 h 176"/>
              <a:gd name="T76" fmla="*/ 116 w 160"/>
              <a:gd name="T77" fmla="*/ 80 h 176"/>
              <a:gd name="T78" fmla="*/ 112 w 160"/>
              <a:gd name="T79" fmla="*/ 73 h 176"/>
              <a:gd name="T80" fmla="*/ 112 w 160"/>
              <a:gd name="T81" fmla="*/ 56 h 176"/>
              <a:gd name="T82" fmla="*/ 137 w 160"/>
              <a:gd name="T83" fmla="*/ 56 h 176"/>
              <a:gd name="T84" fmla="*/ 149 w 160"/>
              <a:gd name="T85" fmla="*/ 152 h 176"/>
              <a:gd name="T86" fmla="*/ 11 w 160"/>
              <a:gd name="T87" fmla="*/ 152 h 176"/>
              <a:gd name="T88" fmla="*/ 24 w 160"/>
              <a:gd name="T89" fmla="*/ 56 h 176"/>
              <a:gd name="T90" fmla="*/ 9 w 160"/>
              <a:gd name="T91" fmla="*/ 168 h 176"/>
              <a:gd name="T92" fmla="*/ 10 w 160"/>
              <a:gd name="T93" fmla="*/ 160 h 176"/>
              <a:gd name="T94" fmla="*/ 150 w 160"/>
              <a:gd name="T95" fmla="*/ 160 h 176"/>
              <a:gd name="T96" fmla="*/ 151 w 160"/>
              <a:gd name="T97" fmla="*/ 168 h 176"/>
              <a:gd name="T98" fmla="*/ 9 w 160"/>
              <a:gd name="T9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0" h="176">
                <a:moveTo>
                  <a:pt x="160" y="171"/>
                </a:moveTo>
                <a:cubicBezTo>
                  <a:pt x="160" y="171"/>
                  <a:pt x="160" y="171"/>
                  <a:pt x="160" y="17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0"/>
                  <a:pt x="142" y="48"/>
                  <a:pt x="140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14"/>
                  <a:pt x="98" y="0"/>
                  <a:pt x="80" y="0"/>
                </a:cubicBezTo>
                <a:cubicBezTo>
                  <a:pt x="62" y="0"/>
                  <a:pt x="48" y="14"/>
                  <a:pt x="48" y="32"/>
                </a:cubicBezTo>
                <a:cubicBezTo>
                  <a:pt x="48" y="48"/>
                  <a:pt x="48" y="48"/>
                  <a:pt x="48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6" y="50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8" y="176"/>
                  <a:pt x="160" y="174"/>
                  <a:pt x="160" y="172"/>
                </a:cubicBezTo>
                <a:cubicBezTo>
                  <a:pt x="160" y="172"/>
                  <a:pt x="160" y="172"/>
                  <a:pt x="160" y="171"/>
                </a:cubicBezTo>
                <a:moveTo>
                  <a:pt x="56" y="32"/>
                </a:moveTo>
                <a:cubicBezTo>
                  <a:pt x="56" y="19"/>
                  <a:pt x="67" y="8"/>
                  <a:pt x="80" y="8"/>
                </a:cubicBezTo>
                <a:cubicBezTo>
                  <a:pt x="93" y="8"/>
                  <a:pt x="104" y="19"/>
                  <a:pt x="104" y="32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56" y="48"/>
                  <a:pt x="56" y="48"/>
                  <a:pt x="56" y="48"/>
                </a:cubicBezTo>
                <a:lnTo>
                  <a:pt x="56" y="32"/>
                </a:lnTo>
                <a:close/>
                <a:moveTo>
                  <a:pt x="24" y="56"/>
                </a:moveTo>
                <a:cubicBezTo>
                  <a:pt x="48" y="56"/>
                  <a:pt x="48" y="56"/>
                  <a:pt x="48" y="56"/>
                </a:cubicBezTo>
                <a:cubicBezTo>
                  <a:pt x="48" y="73"/>
                  <a:pt x="48" y="73"/>
                  <a:pt x="48" y="73"/>
                </a:cubicBezTo>
                <a:cubicBezTo>
                  <a:pt x="46" y="74"/>
                  <a:pt x="44" y="77"/>
                  <a:pt x="44" y="80"/>
                </a:cubicBezTo>
                <a:cubicBezTo>
                  <a:pt x="44" y="84"/>
                  <a:pt x="48" y="88"/>
                  <a:pt x="52" y="88"/>
                </a:cubicBezTo>
                <a:cubicBezTo>
                  <a:pt x="56" y="88"/>
                  <a:pt x="60" y="84"/>
                  <a:pt x="60" y="80"/>
                </a:cubicBezTo>
                <a:cubicBezTo>
                  <a:pt x="60" y="77"/>
                  <a:pt x="58" y="74"/>
                  <a:pt x="56" y="73"/>
                </a:cubicBezTo>
                <a:cubicBezTo>
                  <a:pt x="56" y="56"/>
                  <a:pt x="56" y="56"/>
                  <a:pt x="56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2" y="74"/>
                  <a:pt x="100" y="77"/>
                  <a:pt x="100" y="80"/>
                </a:cubicBezTo>
                <a:cubicBezTo>
                  <a:pt x="100" y="84"/>
                  <a:pt x="104" y="88"/>
                  <a:pt x="108" y="88"/>
                </a:cubicBezTo>
                <a:cubicBezTo>
                  <a:pt x="112" y="88"/>
                  <a:pt x="116" y="84"/>
                  <a:pt x="116" y="80"/>
                </a:cubicBezTo>
                <a:cubicBezTo>
                  <a:pt x="116" y="77"/>
                  <a:pt x="114" y="74"/>
                  <a:pt x="112" y="73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1" y="152"/>
                  <a:pt x="11" y="152"/>
                  <a:pt x="11" y="152"/>
                </a:cubicBezTo>
                <a:lnTo>
                  <a:pt x="24" y="56"/>
                </a:lnTo>
                <a:close/>
                <a:moveTo>
                  <a:pt x="9" y="168"/>
                </a:moveTo>
                <a:cubicBezTo>
                  <a:pt x="10" y="160"/>
                  <a:pt x="10" y="160"/>
                  <a:pt x="1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1" y="168"/>
                  <a:pt x="151" y="168"/>
                  <a:pt x="151" y="168"/>
                </a:cubicBezTo>
                <a:lnTo>
                  <a:pt x="9" y="1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7431088" y="3897314"/>
            <a:ext cx="617538" cy="619125"/>
          </a:xfrm>
          <a:custGeom>
            <a:avLst/>
            <a:gdLst>
              <a:gd name="T0" fmla="*/ 136 w 176"/>
              <a:gd name="T1" fmla="*/ 67 h 176"/>
              <a:gd name="T2" fmla="*/ 132 w 176"/>
              <a:gd name="T3" fmla="*/ 64 h 176"/>
              <a:gd name="T4" fmla="*/ 104 w 176"/>
              <a:gd name="T5" fmla="*/ 56 h 176"/>
              <a:gd name="T6" fmla="*/ 40 w 176"/>
              <a:gd name="T7" fmla="*/ 56 h 176"/>
              <a:gd name="T8" fmla="*/ 12 w 176"/>
              <a:gd name="T9" fmla="*/ 64 h 176"/>
              <a:gd name="T10" fmla="*/ 8 w 176"/>
              <a:gd name="T11" fmla="*/ 67 h 176"/>
              <a:gd name="T12" fmla="*/ 0 w 176"/>
              <a:gd name="T13" fmla="*/ 171 h 176"/>
              <a:gd name="T14" fmla="*/ 4 w 176"/>
              <a:gd name="T15" fmla="*/ 176 h 176"/>
              <a:gd name="T16" fmla="*/ 144 w 176"/>
              <a:gd name="T17" fmla="*/ 172 h 176"/>
              <a:gd name="T18" fmla="*/ 48 w 176"/>
              <a:gd name="T19" fmla="*/ 56 h 176"/>
              <a:gd name="T20" fmla="*/ 96 w 176"/>
              <a:gd name="T21" fmla="*/ 56 h 176"/>
              <a:gd name="T22" fmla="*/ 48 w 176"/>
              <a:gd name="T23" fmla="*/ 64 h 176"/>
              <a:gd name="T24" fmla="*/ 16 w 176"/>
              <a:gd name="T25" fmla="*/ 72 h 176"/>
              <a:gd name="T26" fmla="*/ 40 w 176"/>
              <a:gd name="T27" fmla="*/ 89 h 176"/>
              <a:gd name="T28" fmla="*/ 44 w 176"/>
              <a:gd name="T29" fmla="*/ 104 h 176"/>
              <a:gd name="T30" fmla="*/ 48 w 176"/>
              <a:gd name="T31" fmla="*/ 89 h 176"/>
              <a:gd name="T32" fmla="*/ 96 w 176"/>
              <a:gd name="T33" fmla="*/ 72 h 176"/>
              <a:gd name="T34" fmla="*/ 92 w 176"/>
              <a:gd name="T35" fmla="*/ 96 h 176"/>
              <a:gd name="T36" fmla="*/ 108 w 176"/>
              <a:gd name="T37" fmla="*/ 96 h 176"/>
              <a:gd name="T38" fmla="*/ 104 w 176"/>
              <a:gd name="T39" fmla="*/ 72 h 176"/>
              <a:gd name="T40" fmla="*/ 134 w 176"/>
              <a:gd name="T41" fmla="*/ 152 h 176"/>
              <a:gd name="T42" fmla="*/ 16 w 176"/>
              <a:gd name="T43" fmla="*/ 72 h 176"/>
              <a:gd name="T44" fmla="*/ 9 w 176"/>
              <a:gd name="T45" fmla="*/ 160 h 176"/>
              <a:gd name="T46" fmla="*/ 136 w 176"/>
              <a:gd name="T47" fmla="*/ 168 h 176"/>
              <a:gd name="T48" fmla="*/ 176 w 176"/>
              <a:gd name="T49" fmla="*/ 147 h 176"/>
              <a:gd name="T50" fmla="*/ 168 w 176"/>
              <a:gd name="T51" fmla="*/ 43 h 176"/>
              <a:gd name="T52" fmla="*/ 164 w 176"/>
              <a:gd name="T53" fmla="*/ 40 h 176"/>
              <a:gd name="T54" fmla="*/ 136 w 176"/>
              <a:gd name="T55" fmla="*/ 32 h 176"/>
              <a:gd name="T56" fmla="*/ 76 w 176"/>
              <a:gd name="T57" fmla="*/ 16 h 176"/>
              <a:gd name="T58" fmla="*/ 104 w 176"/>
              <a:gd name="T59" fmla="*/ 8 h 176"/>
              <a:gd name="T60" fmla="*/ 128 w 176"/>
              <a:gd name="T61" fmla="*/ 40 h 176"/>
              <a:gd name="T62" fmla="*/ 111 w 176"/>
              <a:gd name="T63" fmla="*/ 48 h 176"/>
              <a:gd name="T64" fmla="*/ 128 w 176"/>
              <a:gd name="T65" fmla="*/ 56 h 176"/>
              <a:gd name="T66" fmla="*/ 136 w 176"/>
              <a:gd name="T67" fmla="*/ 57 h 176"/>
              <a:gd name="T68" fmla="*/ 160 w 176"/>
              <a:gd name="T69" fmla="*/ 48 h 176"/>
              <a:gd name="T70" fmla="*/ 149 w 176"/>
              <a:gd name="T71" fmla="*/ 128 h 176"/>
              <a:gd name="T72" fmla="*/ 167 w 176"/>
              <a:gd name="T73" fmla="*/ 136 h 176"/>
              <a:gd name="T74" fmla="*/ 150 w 176"/>
              <a:gd name="T75" fmla="*/ 144 h 176"/>
              <a:gd name="T76" fmla="*/ 172 w 176"/>
              <a:gd name="T77" fmla="*/ 152 h 176"/>
              <a:gd name="T78" fmla="*/ 176 w 176"/>
              <a:gd name="T79" fmla="*/ 14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44" y="171"/>
                </a:moveTo>
                <a:cubicBezTo>
                  <a:pt x="136" y="67"/>
                  <a:pt x="136" y="67"/>
                  <a:pt x="136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66"/>
                  <a:pt x="134" y="64"/>
                  <a:pt x="13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38"/>
                  <a:pt x="90" y="24"/>
                  <a:pt x="72" y="24"/>
                </a:cubicBezTo>
                <a:cubicBezTo>
                  <a:pt x="54" y="24"/>
                  <a:pt x="40" y="38"/>
                  <a:pt x="40" y="56"/>
                </a:cubicBezTo>
                <a:cubicBezTo>
                  <a:pt x="40" y="64"/>
                  <a:pt x="40" y="64"/>
                  <a:pt x="40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6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72"/>
                  <a:pt x="144" y="172"/>
                  <a:pt x="144" y="171"/>
                </a:cubicBezTo>
                <a:close/>
                <a:moveTo>
                  <a:pt x="48" y="56"/>
                </a:moveTo>
                <a:cubicBezTo>
                  <a:pt x="48" y="43"/>
                  <a:pt x="59" y="32"/>
                  <a:pt x="72" y="32"/>
                </a:cubicBezTo>
                <a:cubicBezTo>
                  <a:pt x="85" y="32"/>
                  <a:pt x="96" y="43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56"/>
                </a:lnTo>
                <a:close/>
                <a:moveTo>
                  <a:pt x="16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89"/>
                  <a:pt x="40" y="89"/>
                  <a:pt x="40" y="89"/>
                </a:cubicBezTo>
                <a:cubicBezTo>
                  <a:pt x="38" y="90"/>
                  <a:pt x="36" y="93"/>
                  <a:pt x="36" y="96"/>
                </a:cubicBezTo>
                <a:cubicBezTo>
                  <a:pt x="36" y="100"/>
                  <a:pt x="40" y="104"/>
                  <a:pt x="44" y="104"/>
                </a:cubicBezTo>
                <a:cubicBezTo>
                  <a:pt x="48" y="104"/>
                  <a:pt x="52" y="100"/>
                  <a:pt x="52" y="96"/>
                </a:cubicBezTo>
                <a:cubicBezTo>
                  <a:pt x="52" y="93"/>
                  <a:pt x="50" y="90"/>
                  <a:pt x="48" y="89"/>
                </a:cubicBezTo>
                <a:cubicBezTo>
                  <a:pt x="48" y="72"/>
                  <a:pt x="48" y="72"/>
                  <a:pt x="48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2" y="93"/>
                  <a:pt x="92" y="96"/>
                </a:cubicBezTo>
                <a:cubicBezTo>
                  <a:pt x="92" y="100"/>
                  <a:pt x="96" y="104"/>
                  <a:pt x="100" y="104"/>
                </a:cubicBezTo>
                <a:cubicBezTo>
                  <a:pt x="104" y="104"/>
                  <a:pt x="108" y="100"/>
                  <a:pt x="108" y="96"/>
                </a:cubicBezTo>
                <a:cubicBezTo>
                  <a:pt x="108" y="93"/>
                  <a:pt x="106" y="90"/>
                  <a:pt x="104" y="89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0" y="152"/>
                  <a:pt x="10" y="152"/>
                  <a:pt x="10" y="152"/>
                </a:cubicBezTo>
                <a:lnTo>
                  <a:pt x="16" y="72"/>
                </a:lnTo>
                <a:close/>
                <a:moveTo>
                  <a:pt x="8" y="168"/>
                </a:moveTo>
                <a:cubicBezTo>
                  <a:pt x="9" y="160"/>
                  <a:pt x="9" y="160"/>
                  <a:pt x="9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6" y="168"/>
                  <a:pt x="136" y="168"/>
                  <a:pt x="136" y="168"/>
                </a:cubicBezTo>
                <a:lnTo>
                  <a:pt x="8" y="168"/>
                </a:lnTo>
                <a:close/>
                <a:moveTo>
                  <a:pt x="176" y="147"/>
                </a:moveTo>
                <a:cubicBezTo>
                  <a:pt x="176" y="147"/>
                  <a:pt x="176" y="147"/>
                  <a:pt x="176" y="147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2"/>
                  <a:pt x="166" y="40"/>
                  <a:pt x="164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14"/>
                  <a:pt x="122" y="0"/>
                  <a:pt x="104" y="0"/>
                </a:cubicBezTo>
                <a:cubicBezTo>
                  <a:pt x="92" y="0"/>
                  <a:pt x="82" y="7"/>
                  <a:pt x="76" y="16"/>
                </a:cubicBezTo>
                <a:cubicBezTo>
                  <a:pt x="79" y="17"/>
                  <a:pt x="82" y="17"/>
                  <a:pt x="85" y="18"/>
                </a:cubicBezTo>
                <a:cubicBezTo>
                  <a:pt x="89" y="12"/>
                  <a:pt x="96" y="8"/>
                  <a:pt x="104" y="8"/>
                </a:cubicBezTo>
                <a:cubicBezTo>
                  <a:pt x="117" y="8"/>
                  <a:pt x="128" y="19"/>
                  <a:pt x="128" y="32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0" y="43"/>
                  <a:pt x="111" y="45"/>
                  <a:pt x="111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6"/>
                  <a:pt x="135" y="56"/>
                  <a:pt x="136" y="57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4" y="152"/>
                  <a:pt x="176" y="150"/>
                  <a:pt x="176" y="148"/>
                </a:cubicBezTo>
                <a:cubicBezTo>
                  <a:pt x="176" y="148"/>
                  <a:pt x="176" y="148"/>
                  <a:pt x="176" y="14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8624888" y="3954464"/>
            <a:ext cx="617538" cy="504825"/>
          </a:xfrm>
          <a:custGeom>
            <a:avLst/>
            <a:gdLst>
              <a:gd name="T0" fmla="*/ 157 w 176"/>
              <a:gd name="T1" fmla="*/ 48 h 144"/>
              <a:gd name="T2" fmla="*/ 91 w 176"/>
              <a:gd name="T3" fmla="*/ 1 h 144"/>
              <a:gd name="T4" fmla="*/ 85 w 176"/>
              <a:gd name="T5" fmla="*/ 1 h 144"/>
              <a:gd name="T6" fmla="*/ 19 w 176"/>
              <a:gd name="T7" fmla="*/ 48 h 144"/>
              <a:gd name="T8" fmla="*/ 0 w 176"/>
              <a:gd name="T9" fmla="*/ 56 h 144"/>
              <a:gd name="T10" fmla="*/ 8 w 176"/>
              <a:gd name="T11" fmla="*/ 72 h 144"/>
              <a:gd name="T12" fmla="*/ 24 w 176"/>
              <a:gd name="T13" fmla="*/ 141 h 144"/>
              <a:gd name="T14" fmla="*/ 28 w 176"/>
              <a:gd name="T15" fmla="*/ 144 h 144"/>
              <a:gd name="T16" fmla="*/ 152 w 176"/>
              <a:gd name="T17" fmla="*/ 141 h 144"/>
              <a:gd name="T18" fmla="*/ 166 w 176"/>
              <a:gd name="T19" fmla="*/ 72 h 144"/>
              <a:gd name="T20" fmla="*/ 176 w 176"/>
              <a:gd name="T21" fmla="*/ 64 h 144"/>
              <a:gd name="T22" fmla="*/ 168 w 176"/>
              <a:gd name="T23" fmla="*/ 48 h 144"/>
              <a:gd name="T24" fmla="*/ 144 w 176"/>
              <a:gd name="T25" fmla="*/ 48 h 144"/>
              <a:gd name="T26" fmla="*/ 88 w 176"/>
              <a:gd name="T27" fmla="*/ 9 h 144"/>
              <a:gd name="T28" fmla="*/ 45 w 176"/>
              <a:gd name="T29" fmla="*/ 72 h 144"/>
              <a:gd name="T30" fmla="*/ 21 w 176"/>
              <a:gd name="T31" fmla="*/ 88 h 144"/>
              <a:gd name="T32" fmla="*/ 23 w 176"/>
              <a:gd name="T33" fmla="*/ 96 h 144"/>
              <a:gd name="T34" fmla="*/ 52 w 176"/>
              <a:gd name="T35" fmla="*/ 112 h 144"/>
              <a:gd name="T36" fmla="*/ 23 w 176"/>
              <a:gd name="T37" fmla="*/ 96 h 144"/>
              <a:gd name="T38" fmla="*/ 28 w 176"/>
              <a:gd name="T39" fmla="*/ 120 h 144"/>
              <a:gd name="T40" fmla="*/ 55 w 176"/>
              <a:gd name="T41" fmla="*/ 136 h 144"/>
              <a:gd name="T42" fmla="*/ 84 w 176"/>
              <a:gd name="T43" fmla="*/ 136 h 144"/>
              <a:gd name="T44" fmla="*/ 61 w 176"/>
              <a:gd name="T45" fmla="*/ 120 h 144"/>
              <a:gd name="T46" fmla="*/ 84 w 176"/>
              <a:gd name="T47" fmla="*/ 136 h 144"/>
              <a:gd name="T48" fmla="*/ 60 w 176"/>
              <a:gd name="T49" fmla="*/ 112 h 144"/>
              <a:gd name="T50" fmla="*/ 84 w 176"/>
              <a:gd name="T51" fmla="*/ 96 h 144"/>
              <a:gd name="T52" fmla="*/ 84 w 176"/>
              <a:gd name="T53" fmla="*/ 88 h 144"/>
              <a:gd name="T54" fmla="*/ 53 w 176"/>
              <a:gd name="T55" fmla="*/ 72 h 144"/>
              <a:gd name="T56" fmla="*/ 84 w 176"/>
              <a:gd name="T57" fmla="*/ 88 h 144"/>
              <a:gd name="T58" fmla="*/ 92 w 176"/>
              <a:gd name="T59" fmla="*/ 136 h 144"/>
              <a:gd name="T60" fmla="*/ 115 w 176"/>
              <a:gd name="T61" fmla="*/ 120 h 144"/>
              <a:gd name="T62" fmla="*/ 116 w 176"/>
              <a:gd name="T63" fmla="*/ 112 h 144"/>
              <a:gd name="T64" fmla="*/ 92 w 176"/>
              <a:gd name="T65" fmla="*/ 96 h 144"/>
              <a:gd name="T66" fmla="*/ 116 w 176"/>
              <a:gd name="T67" fmla="*/ 112 h 144"/>
              <a:gd name="T68" fmla="*/ 92 w 176"/>
              <a:gd name="T69" fmla="*/ 72 h 144"/>
              <a:gd name="T70" fmla="*/ 120 w 176"/>
              <a:gd name="T71" fmla="*/ 88 h 144"/>
              <a:gd name="T72" fmla="*/ 145 w 176"/>
              <a:gd name="T73" fmla="*/ 136 h 144"/>
              <a:gd name="T74" fmla="*/ 123 w 176"/>
              <a:gd name="T75" fmla="*/ 120 h 144"/>
              <a:gd name="T76" fmla="*/ 145 w 176"/>
              <a:gd name="T77" fmla="*/ 136 h 144"/>
              <a:gd name="T78" fmla="*/ 124 w 176"/>
              <a:gd name="T79" fmla="*/ 112 h 144"/>
              <a:gd name="T80" fmla="*/ 153 w 176"/>
              <a:gd name="T81" fmla="*/ 96 h 144"/>
              <a:gd name="T82" fmla="*/ 155 w 176"/>
              <a:gd name="T83" fmla="*/ 88 h 144"/>
              <a:gd name="T84" fmla="*/ 131 w 176"/>
              <a:gd name="T85" fmla="*/ 72 h 144"/>
              <a:gd name="T86" fmla="*/ 155 w 176"/>
              <a:gd name="T87" fmla="*/ 88 h 144"/>
              <a:gd name="T88" fmla="*/ 8 w 176"/>
              <a:gd name="T89" fmla="*/ 64 h 144"/>
              <a:gd name="T90" fmla="*/ 168 w 176"/>
              <a:gd name="T91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44">
                <a:moveTo>
                  <a:pt x="168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19" y="48"/>
                  <a:pt x="19" y="48"/>
                  <a:pt x="19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5" y="143"/>
                  <a:pt x="26" y="144"/>
                  <a:pt x="2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0" y="144"/>
                  <a:pt x="151" y="143"/>
                  <a:pt x="152" y="141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moveTo>
                  <a:pt x="88" y="9"/>
                </a:moveTo>
                <a:cubicBezTo>
                  <a:pt x="144" y="48"/>
                  <a:pt x="144" y="48"/>
                  <a:pt x="144" y="48"/>
                </a:cubicBezTo>
                <a:cubicBezTo>
                  <a:pt x="32" y="48"/>
                  <a:pt x="32" y="48"/>
                  <a:pt x="32" y="48"/>
                </a:cubicBezTo>
                <a:lnTo>
                  <a:pt x="88" y="9"/>
                </a:lnTo>
                <a:close/>
                <a:moveTo>
                  <a:pt x="18" y="72"/>
                </a:moveTo>
                <a:cubicBezTo>
                  <a:pt x="45" y="72"/>
                  <a:pt x="45" y="72"/>
                  <a:pt x="45" y="72"/>
                </a:cubicBezTo>
                <a:cubicBezTo>
                  <a:pt x="48" y="88"/>
                  <a:pt x="48" y="88"/>
                  <a:pt x="48" y="88"/>
                </a:cubicBezTo>
                <a:cubicBezTo>
                  <a:pt x="21" y="88"/>
                  <a:pt x="21" y="88"/>
                  <a:pt x="21" y="88"/>
                </a:cubicBezTo>
                <a:lnTo>
                  <a:pt x="18" y="72"/>
                </a:lnTo>
                <a:close/>
                <a:moveTo>
                  <a:pt x="23" y="96"/>
                </a:moveTo>
                <a:cubicBezTo>
                  <a:pt x="49" y="96"/>
                  <a:pt x="49" y="96"/>
                  <a:pt x="49" y="96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26" y="112"/>
                  <a:pt x="26" y="112"/>
                  <a:pt x="26" y="112"/>
                </a:cubicBezTo>
                <a:lnTo>
                  <a:pt x="23" y="96"/>
                </a:lnTo>
                <a:close/>
                <a:moveTo>
                  <a:pt x="31" y="136"/>
                </a:moveTo>
                <a:cubicBezTo>
                  <a:pt x="28" y="120"/>
                  <a:pt x="28" y="120"/>
                  <a:pt x="28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5" y="136"/>
                  <a:pt x="55" y="136"/>
                  <a:pt x="55" y="136"/>
                </a:cubicBezTo>
                <a:lnTo>
                  <a:pt x="31" y="136"/>
                </a:lnTo>
                <a:close/>
                <a:moveTo>
                  <a:pt x="84" y="136"/>
                </a:moveTo>
                <a:cubicBezTo>
                  <a:pt x="63" y="136"/>
                  <a:pt x="63" y="136"/>
                  <a:pt x="63" y="136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84" y="120"/>
                  <a:pt x="84" y="120"/>
                  <a:pt x="84" y="120"/>
                </a:cubicBezTo>
                <a:lnTo>
                  <a:pt x="84" y="136"/>
                </a:lnTo>
                <a:close/>
                <a:moveTo>
                  <a:pt x="84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57" y="96"/>
                  <a:pt x="57" y="96"/>
                  <a:pt x="57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112"/>
                </a:lnTo>
                <a:close/>
                <a:moveTo>
                  <a:pt x="84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3" y="72"/>
                  <a:pt x="53" y="72"/>
                  <a:pt x="53" y="72"/>
                </a:cubicBezTo>
                <a:cubicBezTo>
                  <a:pt x="84" y="72"/>
                  <a:pt x="84" y="72"/>
                  <a:pt x="84" y="72"/>
                </a:cubicBezTo>
                <a:lnTo>
                  <a:pt x="84" y="88"/>
                </a:lnTo>
                <a:close/>
                <a:moveTo>
                  <a:pt x="113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115" y="120"/>
                  <a:pt x="115" y="120"/>
                  <a:pt x="115" y="120"/>
                </a:cubicBezTo>
                <a:lnTo>
                  <a:pt x="113" y="136"/>
                </a:lnTo>
                <a:close/>
                <a:moveTo>
                  <a:pt x="116" y="112"/>
                </a:moveTo>
                <a:cubicBezTo>
                  <a:pt x="92" y="112"/>
                  <a:pt x="92" y="112"/>
                  <a:pt x="92" y="112"/>
                </a:cubicBezTo>
                <a:cubicBezTo>
                  <a:pt x="92" y="96"/>
                  <a:pt x="92" y="96"/>
                  <a:pt x="92" y="96"/>
                </a:cubicBezTo>
                <a:cubicBezTo>
                  <a:pt x="119" y="96"/>
                  <a:pt x="119" y="96"/>
                  <a:pt x="119" y="96"/>
                </a:cubicBezTo>
                <a:lnTo>
                  <a:pt x="116" y="112"/>
                </a:lnTo>
                <a:close/>
                <a:moveTo>
                  <a:pt x="92" y="88"/>
                </a:moveTo>
                <a:cubicBezTo>
                  <a:pt x="92" y="72"/>
                  <a:pt x="92" y="72"/>
                  <a:pt x="9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0" y="88"/>
                  <a:pt x="120" y="88"/>
                  <a:pt x="120" y="88"/>
                </a:cubicBezTo>
                <a:lnTo>
                  <a:pt x="92" y="88"/>
                </a:lnTo>
                <a:close/>
                <a:moveTo>
                  <a:pt x="145" y="136"/>
                </a:moveTo>
                <a:cubicBezTo>
                  <a:pt x="121" y="136"/>
                  <a:pt x="121" y="136"/>
                  <a:pt x="121" y="136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48" y="120"/>
                  <a:pt x="148" y="120"/>
                  <a:pt x="148" y="120"/>
                </a:cubicBezTo>
                <a:lnTo>
                  <a:pt x="145" y="136"/>
                </a:lnTo>
                <a:close/>
                <a:moveTo>
                  <a:pt x="150" y="112"/>
                </a:moveTo>
                <a:cubicBezTo>
                  <a:pt x="124" y="112"/>
                  <a:pt x="124" y="112"/>
                  <a:pt x="124" y="112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53" y="96"/>
                  <a:pt x="153" y="96"/>
                  <a:pt x="153" y="96"/>
                </a:cubicBezTo>
                <a:lnTo>
                  <a:pt x="150" y="112"/>
                </a:lnTo>
                <a:close/>
                <a:moveTo>
                  <a:pt x="155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58" y="72"/>
                  <a:pt x="158" y="72"/>
                  <a:pt x="158" y="72"/>
                </a:cubicBezTo>
                <a:lnTo>
                  <a:pt x="155" y="88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9802813" y="3925889"/>
            <a:ext cx="617538" cy="561975"/>
          </a:xfrm>
          <a:custGeom>
            <a:avLst/>
            <a:gdLst>
              <a:gd name="T0" fmla="*/ 88 w 176"/>
              <a:gd name="T1" fmla="*/ 56 h 160"/>
              <a:gd name="T2" fmla="*/ 107 w 176"/>
              <a:gd name="T3" fmla="*/ 39 h 160"/>
              <a:gd name="T4" fmla="*/ 104 w 176"/>
              <a:gd name="T5" fmla="*/ 32 h 160"/>
              <a:gd name="T6" fmla="*/ 92 w 176"/>
              <a:gd name="T7" fmla="*/ 42 h 160"/>
              <a:gd name="T8" fmla="*/ 88 w 176"/>
              <a:gd name="T9" fmla="*/ 0 h 160"/>
              <a:gd name="T10" fmla="*/ 84 w 176"/>
              <a:gd name="T11" fmla="*/ 42 h 160"/>
              <a:gd name="T12" fmla="*/ 72 w 176"/>
              <a:gd name="T13" fmla="*/ 32 h 160"/>
              <a:gd name="T14" fmla="*/ 69 w 176"/>
              <a:gd name="T15" fmla="*/ 39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85" y="55"/>
                </a:moveTo>
                <a:cubicBezTo>
                  <a:pt x="86" y="56"/>
                  <a:pt x="87" y="56"/>
                  <a:pt x="88" y="56"/>
                </a:cubicBezTo>
                <a:cubicBezTo>
                  <a:pt x="89" y="56"/>
                  <a:pt x="90" y="56"/>
                  <a:pt x="91" y="55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8" y="38"/>
                  <a:pt x="108" y="37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ubicBezTo>
                  <a:pt x="103" y="32"/>
                  <a:pt x="102" y="32"/>
                  <a:pt x="101" y="33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42"/>
                  <a:pt x="84" y="42"/>
                  <a:pt x="84" y="42"/>
                </a:cubicBezTo>
                <a:cubicBezTo>
                  <a:pt x="75" y="33"/>
                  <a:pt x="75" y="33"/>
                  <a:pt x="75" y="33"/>
                </a:cubicBezTo>
                <a:cubicBezTo>
                  <a:pt x="74" y="32"/>
                  <a:pt x="73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37"/>
                  <a:pt x="68" y="38"/>
                  <a:pt x="69" y="39"/>
                </a:cubicBezTo>
                <a:lnTo>
                  <a:pt x="85" y="55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10982325" y="3925889"/>
            <a:ext cx="617538" cy="561975"/>
          </a:xfrm>
          <a:custGeom>
            <a:avLst/>
            <a:gdLst>
              <a:gd name="T0" fmla="*/ 75 w 176"/>
              <a:gd name="T1" fmla="*/ 23 h 160"/>
              <a:gd name="T2" fmla="*/ 84 w 176"/>
              <a:gd name="T3" fmla="*/ 52 h 160"/>
              <a:gd name="T4" fmla="*/ 92 w 176"/>
              <a:gd name="T5" fmla="*/ 52 h 160"/>
              <a:gd name="T6" fmla="*/ 101 w 176"/>
              <a:gd name="T7" fmla="*/ 23 h 160"/>
              <a:gd name="T8" fmla="*/ 108 w 176"/>
              <a:gd name="T9" fmla="*/ 20 h 160"/>
              <a:gd name="T10" fmla="*/ 91 w 176"/>
              <a:gd name="T11" fmla="*/ 1 h 160"/>
              <a:gd name="T12" fmla="*/ 85 w 176"/>
              <a:gd name="T13" fmla="*/ 1 h 160"/>
              <a:gd name="T14" fmla="*/ 68 w 176"/>
              <a:gd name="T15" fmla="*/ 20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72" y="24"/>
                </a:moveTo>
                <a:cubicBezTo>
                  <a:pt x="73" y="24"/>
                  <a:pt x="74" y="24"/>
                  <a:pt x="75" y="23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4"/>
                  <a:pt x="86" y="56"/>
                  <a:pt x="88" y="56"/>
                </a:cubicBezTo>
                <a:cubicBezTo>
                  <a:pt x="90" y="56"/>
                  <a:pt x="92" y="54"/>
                  <a:pt x="92" y="5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2" y="24"/>
                  <a:pt x="103" y="24"/>
                  <a:pt x="104" y="24"/>
                </a:cubicBezTo>
                <a:cubicBezTo>
                  <a:pt x="106" y="24"/>
                  <a:pt x="108" y="22"/>
                  <a:pt x="108" y="20"/>
                </a:cubicBezTo>
                <a:cubicBezTo>
                  <a:pt x="108" y="19"/>
                  <a:pt x="108" y="18"/>
                  <a:pt x="107" y="17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9" y="17"/>
                  <a:pt x="69" y="17"/>
                  <a:pt x="69" y="17"/>
                </a:cubicBezTo>
                <a:cubicBezTo>
                  <a:pt x="68" y="18"/>
                  <a:pt x="68" y="19"/>
                  <a:pt x="68" y="20"/>
                </a:cubicBezTo>
                <a:cubicBezTo>
                  <a:pt x="68" y="22"/>
                  <a:pt x="70" y="24"/>
                  <a:pt x="72" y="24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371475" y="5106989"/>
            <a:ext cx="617538" cy="561975"/>
          </a:xfrm>
          <a:custGeom>
            <a:avLst/>
            <a:gdLst>
              <a:gd name="T0" fmla="*/ 61 w 176"/>
              <a:gd name="T1" fmla="*/ 23 h 160"/>
              <a:gd name="T2" fmla="*/ 80 w 176"/>
              <a:gd name="T3" fmla="*/ 40 h 160"/>
              <a:gd name="T4" fmla="*/ 83 w 176"/>
              <a:gd name="T5" fmla="*/ 33 h 160"/>
              <a:gd name="T6" fmla="*/ 112 w 176"/>
              <a:gd name="T7" fmla="*/ 24 h 160"/>
              <a:gd name="T8" fmla="*/ 116 w 176"/>
              <a:gd name="T9" fmla="*/ 20 h 160"/>
              <a:gd name="T10" fmla="*/ 74 w 176"/>
              <a:gd name="T11" fmla="*/ 16 h 160"/>
              <a:gd name="T12" fmla="*/ 84 w 176"/>
              <a:gd name="T13" fmla="*/ 4 h 160"/>
              <a:gd name="T14" fmla="*/ 77 w 176"/>
              <a:gd name="T15" fmla="*/ 1 h 160"/>
              <a:gd name="T16" fmla="*/ 61 w 176"/>
              <a:gd name="T17" fmla="*/ 17 h 160"/>
              <a:gd name="T18" fmla="*/ 61 w 176"/>
              <a:gd name="T19" fmla="*/ 23 h 160"/>
              <a:gd name="T20" fmla="*/ 8 w 176"/>
              <a:gd name="T21" fmla="*/ 64 h 160"/>
              <a:gd name="T22" fmla="*/ 0 w 176"/>
              <a:gd name="T23" fmla="*/ 80 h 160"/>
              <a:gd name="T24" fmla="*/ 10 w 176"/>
              <a:gd name="T25" fmla="*/ 88 h 160"/>
              <a:gd name="T26" fmla="*/ 24 w 176"/>
              <a:gd name="T27" fmla="*/ 157 h 160"/>
              <a:gd name="T28" fmla="*/ 148 w 176"/>
              <a:gd name="T29" fmla="*/ 160 h 160"/>
              <a:gd name="T30" fmla="*/ 152 w 176"/>
              <a:gd name="T31" fmla="*/ 157 h 160"/>
              <a:gd name="T32" fmla="*/ 168 w 176"/>
              <a:gd name="T33" fmla="*/ 88 h 160"/>
              <a:gd name="T34" fmla="*/ 176 w 176"/>
              <a:gd name="T35" fmla="*/ 72 h 160"/>
              <a:gd name="T36" fmla="*/ 18 w 176"/>
              <a:gd name="T37" fmla="*/ 88 h 160"/>
              <a:gd name="T38" fmla="*/ 48 w 176"/>
              <a:gd name="T39" fmla="*/ 104 h 160"/>
              <a:gd name="T40" fmla="*/ 18 w 176"/>
              <a:gd name="T41" fmla="*/ 88 h 160"/>
              <a:gd name="T42" fmla="*/ 49 w 176"/>
              <a:gd name="T43" fmla="*/ 112 h 160"/>
              <a:gd name="T44" fmla="*/ 26 w 176"/>
              <a:gd name="T45" fmla="*/ 128 h 160"/>
              <a:gd name="T46" fmla="*/ 31 w 176"/>
              <a:gd name="T47" fmla="*/ 152 h 160"/>
              <a:gd name="T48" fmla="*/ 53 w 176"/>
              <a:gd name="T49" fmla="*/ 136 h 160"/>
              <a:gd name="T50" fmla="*/ 31 w 176"/>
              <a:gd name="T51" fmla="*/ 152 h 160"/>
              <a:gd name="T52" fmla="*/ 63 w 176"/>
              <a:gd name="T53" fmla="*/ 152 h 160"/>
              <a:gd name="T54" fmla="*/ 84 w 176"/>
              <a:gd name="T55" fmla="*/ 136 h 160"/>
              <a:gd name="T56" fmla="*/ 84 w 176"/>
              <a:gd name="T57" fmla="*/ 128 h 160"/>
              <a:gd name="T58" fmla="*/ 57 w 176"/>
              <a:gd name="T59" fmla="*/ 112 h 160"/>
              <a:gd name="T60" fmla="*/ 84 w 176"/>
              <a:gd name="T61" fmla="*/ 128 h 160"/>
              <a:gd name="T62" fmla="*/ 56 w 176"/>
              <a:gd name="T63" fmla="*/ 104 h 160"/>
              <a:gd name="T64" fmla="*/ 84 w 176"/>
              <a:gd name="T65" fmla="*/ 88 h 160"/>
              <a:gd name="T66" fmla="*/ 113 w 176"/>
              <a:gd name="T67" fmla="*/ 152 h 160"/>
              <a:gd name="T68" fmla="*/ 92 w 176"/>
              <a:gd name="T69" fmla="*/ 136 h 160"/>
              <a:gd name="T70" fmla="*/ 113 w 176"/>
              <a:gd name="T71" fmla="*/ 152 h 160"/>
              <a:gd name="T72" fmla="*/ 92 w 176"/>
              <a:gd name="T73" fmla="*/ 128 h 160"/>
              <a:gd name="T74" fmla="*/ 119 w 176"/>
              <a:gd name="T75" fmla="*/ 112 h 160"/>
              <a:gd name="T76" fmla="*/ 92 w 176"/>
              <a:gd name="T77" fmla="*/ 104 h 160"/>
              <a:gd name="T78" fmla="*/ 123 w 176"/>
              <a:gd name="T79" fmla="*/ 88 h 160"/>
              <a:gd name="T80" fmla="*/ 92 w 176"/>
              <a:gd name="T81" fmla="*/ 104 h 160"/>
              <a:gd name="T82" fmla="*/ 121 w 176"/>
              <a:gd name="T83" fmla="*/ 152 h 160"/>
              <a:gd name="T84" fmla="*/ 148 w 176"/>
              <a:gd name="T85" fmla="*/ 136 h 160"/>
              <a:gd name="T86" fmla="*/ 150 w 176"/>
              <a:gd name="T87" fmla="*/ 128 h 160"/>
              <a:gd name="T88" fmla="*/ 127 w 176"/>
              <a:gd name="T89" fmla="*/ 112 h 160"/>
              <a:gd name="T90" fmla="*/ 150 w 176"/>
              <a:gd name="T91" fmla="*/ 128 h 160"/>
              <a:gd name="T92" fmla="*/ 128 w 176"/>
              <a:gd name="T93" fmla="*/ 104 h 160"/>
              <a:gd name="T94" fmla="*/ 158 w 176"/>
              <a:gd name="T95" fmla="*/ 88 h 160"/>
              <a:gd name="T96" fmla="*/ 168 w 176"/>
              <a:gd name="T97" fmla="*/ 80 h 160"/>
              <a:gd name="T98" fmla="*/ 8 w 176"/>
              <a:gd name="T99" fmla="*/ 72 h 160"/>
              <a:gd name="T100" fmla="*/ 168 w 176"/>
              <a:gd name="T101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60">
                <a:moveTo>
                  <a:pt x="61" y="23"/>
                </a:moveTo>
                <a:cubicBezTo>
                  <a:pt x="61" y="23"/>
                  <a:pt x="61" y="23"/>
                  <a:pt x="61" y="23"/>
                </a:cubicBezTo>
                <a:cubicBezTo>
                  <a:pt x="77" y="39"/>
                  <a:pt x="77" y="39"/>
                  <a:pt x="77" y="39"/>
                </a:cubicBezTo>
                <a:cubicBezTo>
                  <a:pt x="78" y="40"/>
                  <a:pt x="79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35"/>
                  <a:pt x="84" y="34"/>
                  <a:pt x="83" y="33"/>
                </a:cubicBezTo>
                <a:cubicBezTo>
                  <a:pt x="74" y="24"/>
                  <a:pt x="74" y="24"/>
                  <a:pt x="74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4" y="24"/>
                  <a:pt x="116" y="22"/>
                  <a:pt x="116" y="20"/>
                </a:cubicBezTo>
                <a:cubicBezTo>
                  <a:pt x="116" y="18"/>
                  <a:pt x="114" y="16"/>
                  <a:pt x="112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83" y="7"/>
                  <a:pt x="83" y="7"/>
                  <a:pt x="83" y="7"/>
                </a:cubicBezTo>
                <a:cubicBezTo>
                  <a:pt x="84" y="6"/>
                  <a:pt x="84" y="5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9" y="0"/>
                  <a:pt x="78" y="0"/>
                  <a:pt x="77" y="1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8"/>
                  <a:pt x="60" y="19"/>
                  <a:pt x="60" y="20"/>
                </a:cubicBezTo>
                <a:cubicBezTo>
                  <a:pt x="60" y="21"/>
                  <a:pt x="60" y="22"/>
                  <a:pt x="61" y="23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550988" y="5106989"/>
            <a:ext cx="617538" cy="561975"/>
          </a:xfrm>
          <a:custGeom>
            <a:avLst/>
            <a:gdLst>
              <a:gd name="T0" fmla="*/ 64 w 176"/>
              <a:gd name="T1" fmla="*/ 24 h 160"/>
              <a:gd name="T2" fmla="*/ 93 w 176"/>
              <a:gd name="T3" fmla="*/ 33 h 160"/>
              <a:gd name="T4" fmla="*/ 96 w 176"/>
              <a:gd name="T5" fmla="*/ 40 h 160"/>
              <a:gd name="T6" fmla="*/ 115 w 176"/>
              <a:gd name="T7" fmla="*/ 23 h 160"/>
              <a:gd name="T8" fmla="*/ 115 w 176"/>
              <a:gd name="T9" fmla="*/ 17 h 160"/>
              <a:gd name="T10" fmla="*/ 96 w 176"/>
              <a:gd name="T11" fmla="*/ 0 h 160"/>
              <a:gd name="T12" fmla="*/ 93 w 176"/>
              <a:gd name="T13" fmla="*/ 7 h 160"/>
              <a:gd name="T14" fmla="*/ 64 w 176"/>
              <a:gd name="T15" fmla="*/ 16 h 160"/>
              <a:gd name="T16" fmla="*/ 64 w 176"/>
              <a:gd name="T17" fmla="*/ 24 h 160"/>
              <a:gd name="T18" fmla="*/ 8 w 176"/>
              <a:gd name="T19" fmla="*/ 64 h 160"/>
              <a:gd name="T20" fmla="*/ 0 w 176"/>
              <a:gd name="T21" fmla="*/ 80 h 160"/>
              <a:gd name="T22" fmla="*/ 10 w 176"/>
              <a:gd name="T23" fmla="*/ 88 h 160"/>
              <a:gd name="T24" fmla="*/ 24 w 176"/>
              <a:gd name="T25" fmla="*/ 157 h 160"/>
              <a:gd name="T26" fmla="*/ 148 w 176"/>
              <a:gd name="T27" fmla="*/ 160 h 160"/>
              <a:gd name="T28" fmla="*/ 152 w 176"/>
              <a:gd name="T29" fmla="*/ 157 h 160"/>
              <a:gd name="T30" fmla="*/ 168 w 176"/>
              <a:gd name="T31" fmla="*/ 88 h 160"/>
              <a:gd name="T32" fmla="*/ 176 w 176"/>
              <a:gd name="T33" fmla="*/ 72 h 160"/>
              <a:gd name="T34" fmla="*/ 18 w 176"/>
              <a:gd name="T35" fmla="*/ 88 h 160"/>
              <a:gd name="T36" fmla="*/ 48 w 176"/>
              <a:gd name="T37" fmla="*/ 104 h 160"/>
              <a:gd name="T38" fmla="*/ 18 w 176"/>
              <a:gd name="T39" fmla="*/ 88 h 160"/>
              <a:gd name="T40" fmla="*/ 49 w 176"/>
              <a:gd name="T41" fmla="*/ 112 h 160"/>
              <a:gd name="T42" fmla="*/ 26 w 176"/>
              <a:gd name="T43" fmla="*/ 128 h 160"/>
              <a:gd name="T44" fmla="*/ 31 w 176"/>
              <a:gd name="T45" fmla="*/ 152 h 160"/>
              <a:gd name="T46" fmla="*/ 53 w 176"/>
              <a:gd name="T47" fmla="*/ 136 h 160"/>
              <a:gd name="T48" fmla="*/ 31 w 176"/>
              <a:gd name="T49" fmla="*/ 152 h 160"/>
              <a:gd name="T50" fmla="*/ 63 w 176"/>
              <a:gd name="T51" fmla="*/ 152 h 160"/>
              <a:gd name="T52" fmla="*/ 84 w 176"/>
              <a:gd name="T53" fmla="*/ 136 h 160"/>
              <a:gd name="T54" fmla="*/ 84 w 176"/>
              <a:gd name="T55" fmla="*/ 128 h 160"/>
              <a:gd name="T56" fmla="*/ 57 w 176"/>
              <a:gd name="T57" fmla="*/ 112 h 160"/>
              <a:gd name="T58" fmla="*/ 84 w 176"/>
              <a:gd name="T59" fmla="*/ 128 h 160"/>
              <a:gd name="T60" fmla="*/ 56 w 176"/>
              <a:gd name="T61" fmla="*/ 104 h 160"/>
              <a:gd name="T62" fmla="*/ 84 w 176"/>
              <a:gd name="T63" fmla="*/ 88 h 160"/>
              <a:gd name="T64" fmla="*/ 113 w 176"/>
              <a:gd name="T65" fmla="*/ 152 h 160"/>
              <a:gd name="T66" fmla="*/ 92 w 176"/>
              <a:gd name="T67" fmla="*/ 136 h 160"/>
              <a:gd name="T68" fmla="*/ 113 w 176"/>
              <a:gd name="T69" fmla="*/ 152 h 160"/>
              <a:gd name="T70" fmla="*/ 92 w 176"/>
              <a:gd name="T71" fmla="*/ 128 h 160"/>
              <a:gd name="T72" fmla="*/ 119 w 176"/>
              <a:gd name="T73" fmla="*/ 112 h 160"/>
              <a:gd name="T74" fmla="*/ 92 w 176"/>
              <a:gd name="T75" fmla="*/ 104 h 160"/>
              <a:gd name="T76" fmla="*/ 123 w 176"/>
              <a:gd name="T77" fmla="*/ 88 h 160"/>
              <a:gd name="T78" fmla="*/ 92 w 176"/>
              <a:gd name="T79" fmla="*/ 104 h 160"/>
              <a:gd name="T80" fmla="*/ 121 w 176"/>
              <a:gd name="T81" fmla="*/ 152 h 160"/>
              <a:gd name="T82" fmla="*/ 148 w 176"/>
              <a:gd name="T83" fmla="*/ 136 h 160"/>
              <a:gd name="T84" fmla="*/ 150 w 176"/>
              <a:gd name="T85" fmla="*/ 128 h 160"/>
              <a:gd name="T86" fmla="*/ 127 w 176"/>
              <a:gd name="T87" fmla="*/ 112 h 160"/>
              <a:gd name="T88" fmla="*/ 150 w 176"/>
              <a:gd name="T89" fmla="*/ 128 h 160"/>
              <a:gd name="T90" fmla="*/ 128 w 176"/>
              <a:gd name="T91" fmla="*/ 104 h 160"/>
              <a:gd name="T92" fmla="*/ 158 w 176"/>
              <a:gd name="T93" fmla="*/ 88 h 160"/>
              <a:gd name="T94" fmla="*/ 168 w 176"/>
              <a:gd name="T95" fmla="*/ 80 h 160"/>
              <a:gd name="T96" fmla="*/ 8 w 176"/>
              <a:gd name="T97" fmla="*/ 72 h 160"/>
              <a:gd name="T98" fmla="*/ 168 w 176"/>
              <a:gd name="T99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64" y="24"/>
                </a:moveTo>
                <a:cubicBezTo>
                  <a:pt x="64" y="24"/>
                  <a:pt x="64" y="24"/>
                  <a:pt x="64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4"/>
                  <a:pt x="92" y="35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7" y="40"/>
                  <a:pt x="98" y="40"/>
                  <a:pt x="99" y="39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2"/>
                  <a:pt x="116" y="21"/>
                  <a:pt x="116" y="20"/>
                </a:cubicBezTo>
                <a:cubicBezTo>
                  <a:pt x="116" y="19"/>
                  <a:pt x="116" y="18"/>
                  <a:pt x="115" y="17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0"/>
                  <a:pt x="97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5"/>
                  <a:pt x="92" y="6"/>
                  <a:pt x="93" y="7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16"/>
                  <a:pt x="60" y="18"/>
                  <a:pt x="60" y="20"/>
                </a:cubicBezTo>
                <a:cubicBezTo>
                  <a:pt x="60" y="22"/>
                  <a:pt x="62" y="24"/>
                  <a:pt x="64" y="24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2730500" y="5106989"/>
            <a:ext cx="617538" cy="561975"/>
          </a:xfrm>
          <a:custGeom>
            <a:avLst/>
            <a:gdLst>
              <a:gd name="T0" fmla="*/ 84 w 176"/>
              <a:gd name="T1" fmla="*/ 28 h 160"/>
              <a:gd name="T2" fmla="*/ 88 w 176"/>
              <a:gd name="T3" fmla="*/ 48 h 160"/>
              <a:gd name="T4" fmla="*/ 92 w 176"/>
              <a:gd name="T5" fmla="*/ 28 h 160"/>
              <a:gd name="T6" fmla="*/ 112 w 176"/>
              <a:gd name="T7" fmla="*/ 24 h 160"/>
              <a:gd name="T8" fmla="*/ 92 w 176"/>
              <a:gd name="T9" fmla="*/ 20 h 160"/>
              <a:gd name="T10" fmla="*/ 88 w 176"/>
              <a:gd name="T11" fmla="*/ 0 h 160"/>
              <a:gd name="T12" fmla="*/ 84 w 176"/>
              <a:gd name="T13" fmla="*/ 20 h 160"/>
              <a:gd name="T14" fmla="*/ 64 w 176"/>
              <a:gd name="T15" fmla="*/ 24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68" y="28"/>
                </a:moveTo>
                <a:cubicBezTo>
                  <a:pt x="84" y="28"/>
                  <a:pt x="84" y="28"/>
                  <a:pt x="84" y="28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6"/>
                  <a:pt x="86" y="48"/>
                  <a:pt x="88" y="48"/>
                </a:cubicBezTo>
                <a:cubicBezTo>
                  <a:pt x="90" y="48"/>
                  <a:pt x="92" y="46"/>
                  <a:pt x="92" y="44"/>
                </a:cubicBezTo>
                <a:cubicBezTo>
                  <a:pt x="92" y="28"/>
                  <a:pt x="92" y="28"/>
                  <a:pt x="92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10" y="28"/>
                  <a:pt x="112" y="26"/>
                  <a:pt x="112" y="24"/>
                </a:cubicBezTo>
                <a:cubicBezTo>
                  <a:pt x="112" y="22"/>
                  <a:pt x="110" y="20"/>
                  <a:pt x="108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0"/>
                  <a:pt x="84" y="20"/>
                  <a:pt x="84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6" y="20"/>
                  <a:pt x="64" y="22"/>
                  <a:pt x="64" y="24"/>
                </a:cubicBezTo>
                <a:cubicBezTo>
                  <a:pt x="64" y="26"/>
                  <a:pt x="66" y="28"/>
                  <a:pt x="68" y="28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3908425" y="5148264"/>
            <a:ext cx="617538" cy="492125"/>
          </a:xfrm>
          <a:custGeom>
            <a:avLst/>
            <a:gdLst>
              <a:gd name="T0" fmla="*/ 108 w 176"/>
              <a:gd name="T1" fmla="*/ 8 h 140"/>
              <a:gd name="T2" fmla="*/ 108 w 176"/>
              <a:gd name="T3" fmla="*/ 0 h 140"/>
              <a:gd name="T4" fmla="*/ 64 w 176"/>
              <a:gd name="T5" fmla="*/ 4 h 140"/>
              <a:gd name="T6" fmla="*/ 168 w 176"/>
              <a:gd name="T7" fmla="*/ 44 h 140"/>
              <a:gd name="T8" fmla="*/ 0 w 176"/>
              <a:gd name="T9" fmla="*/ 52 h 140"/>
              <a:gd name="T10" fmla="*/ 8 w 176"/>
              <a:gd name="T11" fmla="*/ 68 h 140"/>
              <a:gd name="T12" fmla="*/ 24 w 176"/>
              <a:gd name="T13" fmla="*/ 137 h 140"/>
              <a:gd name="T14" fmla="*/ 28 w 176"/>
              <a:gd name="T15" fmla="*/ 140 h 140"/>
              <a:gd name="T16" fmla="*/ 152 w 176"/>
              <a:gd name="T17" fmla="*/ 137 h 140"/>
              <a:gd name="T18" fmla="*/ 166 w 176"/>
              <a:gd name="T19" fmla="*/ 68 h 140"/>
              <a:gd name="T20" fmla="*/ 176 w 176"/>
              <a:gd name="T21" fmla="*/ 60 h 140"/>
              <a:gd name="T22" fmla="*/ 168 w 176"/>
              <a:gd name="T23" fmla="*/ 44 h 140"/>
              <a:gd name="T24" fmla="*/ 45 w 176"/>
              <a:gd name="T25" fmla="*/ 68 h 140"/>
              <a:gd name="T26" fmla="*/ 21 w 176"/>
              <a:gd name="T27" fmla="*/ 84 h 140"/>
              <a:gd name="T28" fmla="*/ 23 w 176"/>
              <a:gd name="T29" fmla="*/ 92 h 140"/>
              <a:gd name="T30" fmla="*/ 52 w 176"/>
              <a:gd name="T31" fmla="*/ 108 h 140"/>
              <a:gd name="T32" fmla="*/ 23 w 176"/>
              <a:gd name="T33" fmla="*/ 92 h 140"/>
              <a:gd name="T34" fmla="*/ 28 w 176"/>
              <a:gd name="T35" fmla="*/ 116 h 140"/>
              <a:gd name="T36" fmla="*/ 55 w 176"/>
              <a:gd name="T37" fmla="*/ 132 h 140"/>
              <a:gd name="T38" fmla="*/ 84 w 176"/>
              <a:gd name="T39" fmla="*/ 132 h 140"/>
              <a:gd name="T40" fmla="*/ 61 w 176"/>
              <a:gd name="T41" fmla="*/ 116 h 140"/>
              <a:gd name="T42" fmla="*/ 84 w 176"/>
              <a:gd name="T43" fmla="*/ 132 h 140"/>
              <a:gd name="T44" fmla="*/ 60 w 176"/>
              <a:gd name="T45" fmla="*/ 108 h 140"/>
              <a:gd name="T46" fmla="*/ 84 w 176"/>
              <a:gd name="T47" fmla="*/ 92 h 140"/>
              <a:gd name="T48" fmla="*/ 84 w 176"/>
              <a:gd name="T49" fmla="*/ 84 h 140"/>
              <a:gd name="T50" fmla="*/ 53 w 176"/>
              <a:gd name="T51" fmla="*/ 68 h 140"/>
              <a:gd name="T52" fmla="*/ 84 w 176"/>
              <a:gd name="T53" fmla="*/ 84 h 140"/>
              <a:gd name="T54" fmla="*/ 92 w 176"/>
              <a:gd name="T55" fmla="*/ 132 h 140"/>
              <a:gd name="T56" fmla="*/ 115 w 176"/>
              <a:gd name="T57" fmla="*/ 116 h 140"/>
              <a:gd name="T58" fmla="*/ 116 w 176"/>
              <a:gd name="T59" fmla="*/ 108 h 140"/>
              <a:gd name="T60" fmla="*/ 92 w 176"/>
              <a:gd name="T61" fmla="*/ 92 h 140"/>
              <a:gd name="T62" fmla="*/ 116 w 176"/>
              <a:gd name="T63" fmla="*/ 108 h 140"/>
              <a:gd name="T64" fmla="*/ 92 w 176"/>
              <a:gd name="T65" fmla="*/ 68 h 140"/>
              <a:gd name="T66" fmla="*/ 120 w 176"/>
              <a:gd name="T67" fmla="*/ 84 h 140"/>
              <a:gd name="T68" fmla="*/ 145 w 176"/>
              <a:gd name="T69" fmla="*/ 132 h 140"/>
              <a:gd name="T70" fmla="*/ 123 w 176"/>
              <a:gd name="T71" fmla="*/ 116 h 140"/>
              <a:gd name="T72" fmla="*/ 145 w 176"/>
              <a:gd name="T73" fmla="*/ 132 h 140"/>
              <a:gd name="T74" fmla="*/ 124 w 176"/>
              <a:gd name="T75" fmla="*/ 108 h 140"/>
              <a:gd name="T76" fmla="*/ 153 w 176"/>
              <a:gd name="T77" fmla="*/ 92 h 140"/>
              <a:gd name="T78" fmla="*/ 155 w 176"/>
              <a:gd name="T79" fmla="*/ 84 h 140"/>
              <a:gd name="T80" fmla="*/ 131 w 176"/>
              <a:gd name="T81" fmla="*/ 68 h 140"/>
              <a:gd name="T82" fmla="*/ 155 w 176"/>
              <a:gd name="T83" fmla="*/ 84 h 140"/>
              <a:gd name="T84" fmla="*/ 8 w 176"/>
              <a:gd name="T85" fmla="*/ 60 h 140"/>
              <a:gd name="T86" fmla="*/ 168 w 176"/>
              <a:gd name="T87" fmla="*/ 5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40">
                <a:moveTo>
                  <a:pt x="6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10" y="8"/>
                  <a:pt x="112" y="6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6" y="0"/>
                  <a:pt x="64" y="2"/>
                  <a:pt x="64" y="4"/>
                </a:cubicBezTo>
                <a:cubicBezTo>
                  <a:pt x="64" y="6"/>
                  <a:pt x="66" y="8"/>
                  <a:pt x="68" y="8"/>
                </a:cubicBezTo>
                <a:moveTo>
                  <a:pt x="168" y="44"/>
                </a:move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0" y="48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5" y="139"/>
                  <a:pt x="26" y="140"/>
                  <a:pt x="28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1" y="139"/>
                  <a:pt x="152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8"/>
                  <a:pt x="172" y="44"/>
                  <a:pt x="168" y="44"/>
                </a:cubicBezTo>
                <a:moveTo>
                  <a:pt x="18" y="68"/>
                </a:moveTo>
                <a:cubicBezTo>
                  <a:pt x="45" y="68"/>
                  <a:pt x="45" y="68"/>
                  <a:pt x="45" y="68"/>
                </a:cubicBezTo>
                <a:cubicBezTo>
                  <a:pt x="48" y="84"/>
                  <a:pt x="48" y="84"/>
                  <a:pt x="48" y="84"/>
                </a:cubicBezTo>
                <a:cubicBezTo>
                  <a:pt x="21" y="84"/>
                  <a:pt x="21" y="84"/>
                  <a:pt x="21" y="84"/>
                </a:cubicBezTo>
                <a:lnTo>
                  <a:pt x="18" y="68"/>
                </a:lnTo>
                <a:close/>
                <a:moveTo>
                  <a:pt x="23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26" y="108"/>
                  <a:pt x="26" y="108"/>
                  <a:pt x="26" y="108"/>
                </a:cubicBezTo>
                <a:lnTo>
                  <a:pt x="23" y="92"/>
                </a:lnTo>
                <a:close/>
                <a:moveTo>
                  <a:pt x="31" y="132"/>
                </a:moveTo>
                <a:cubicBezTo>
                  <a:pt x="28" y="116"/>
                  <a:pt x="28" y="116"/>
                  <a:pt x="28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5" y="132"/>
                  <a:pt x="55" y="132"/>
                  <a:pt x="55" y="132"/>
                </a:cubicBezTo>
                <a:lnTo>
                  <a:pt x="31" y="132"/>
                </a:lnTo>
                <a:close/>
                <a:moveTo>
                  <a:pt x="84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32"/>
                </a:lnTo>
                <a:close/>
                <a:moveTo>
                  <a:pt x="84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57" y="92"/>
                  <a:pt x="57" y="92"/>
                  <a:pt x="57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08"/>
                </a:lnTo>
                <a:close/>
                <a:moveTo>
                  <a:pt x="84" y="84"/>
                </a:moveTo>
                <a:cubicBezTo>
                  <a:pt x="56" y="84"/>
                  <a:pt x="56" y="84"/>
                  <a:pt x="56" y="84"/>
                </a:cubicBezTo>
                <a:cubicBezTo>
                  <a:pt x="53" y="68"/>
                  <a:pt x="53" y="68"/>
                  <a:pt x="53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84"/>
                </a:lnTo>
                <a:close/>
                <a:moveTo>
                  <a:pt x="113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15" y="116"/>
                  <a:pt x="115" y="116"/>
                  <a:pt x="115" y="116"/>
                </a:cubicBezTo>
                <a:lnTo>
                  <a:pt x="113" y="132"/>
                </a:lnTo>
                <a:close/>
                <a:moveTo>
                  <a:pt x="116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6" y="108"/>
                </a:lnTo>
                <a:close/>
                <a:moveTo>
                  <a:pt x="92" y="84"/>
                </a:moveTo>
                <a:cubicBezTo>
                  <a:pt x="92" y="68"/>
                  <a:pt x="92" y="68"/>
                  <a:pt x="92" y="68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0" y="84"/>
                  <a:pt x="120" y="84"/>
                  <a:pt x="120" y="84"/>
                </a:cubicBezTo>
                <a:lnTo>
                  <a:pt x="92" y="84"/>
                </a:lnTo>
                <a:close/>
                <a:moveTo>
                  <a:pt x="145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48" y="116"/>
                  <a:pt x="148" y="116"/>
                  <a:pt x="148" y="116"/>
                </a:cubicBezTo>
                <a:lnTo>
                  <a:pt x="145" y="132"/>
                </a:lnTo>
                <a:close/>
                <a:moveTo>
                  <a:pt x="150" y="108"/>
                </a:moveTo>
                <a:cubicBezTo>
                  <a:pt x="124" y="108"/>
                  <a:pt x="124" y="108"/>
                  <a:pt x="124" y="108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53" y="92"/>
                  <a:pt x="153" y="92"/>
                  <a:pt x="153" y="92"/>
                </a:cubicBezTo>
                <a:lnTo>
                  <a:pt x="150" y="108"/>
                </a:lnTo>
                <a:close/>
                <a:moveTo>
                  <a:pt x="155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58" y="68"/>
                  <a:pt x="158" y="68"/>
                  <a:pt x="158" y="68"/>
                </a:cubicBezTo>
                <a:lnTo>
                  <a:pt x="155" y="84"/>
                </a:lnTo>
                <a:close/>
                <a:moveTo>
                  <a:pt x="168" y="60"/>
                </a:moveTo>
                <a:cubicBezTo>
                  <a:pt x="8" y="60"/>
                  <a:pt x="8" y="60"/>
                  <a:pt x="8" y="60"/>
                </a:cubicBezTo>
                <a:cubicBezTo>
                  <a:pt x="8" y="52"/>
                  <a:pt x="8" y="52"/>
                  <a:pt x="8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5087938" y="5070476"/>
            <a:ext cx="617538" cy="625475"/>
          </a:xfrm>
          <a:custGeom>
            <a:avLst/>
            <a:gdLst>
              <a:gd name="T0" fmla="*/ 24 w 176"/>
              <a:gd name="T1" fmla="*/ 86 h 178"/>
              <a:gd name="T2" fmla="*/ 40 w 176"/>
              <a:gd name="T3" fmla="*/ 86 h 178"/>
              <a:gd name="T4" fmla="*/ 52 w 176"/>
              <a:gd name="T5" fmla="*/ 154 h 178"/>
              <a:gd name="T6" fmla="*/ 60 w 176"/>
              <a:gd name="T7" fmla="*/ 162 h 178"/>
              <a:gd name="T8" fmla="*/ 36 w 176"/>
              <a:gd name="T9" fmla="*/ 154 h 178"/>
              <a:gd name="T10" fmla="*/ 28 w 176"/>
              <a:gd name="T11" fmla="*/ 162 h 178"/>
              <a:gd name="T12" fmla="*/ 36 w 176"/>
              <a:gd name="T13" fmla="*/ 154 h 178"/>
              <a:gd name="T14" fmla="*/ 136 w 176"/>
              <a:gd name="T15" fmla="*/ 86 h 178"/>
              <a:gd name="T16" fmla="*/ 120 w 176"/>
              <a:gd name="T17" fmla="*/ 86 h 178"/>
              <a:gd name="T18" fmla="*/ 124 w 176"/>
              <a:gd name="T19" fmla="*/ 154 h 178"/>
              <a:gd name="T20" fmla="*/ 132 w 176"/>
              <a:gd name="T21" fmla="*/ 162 h 178"/>
              <a:gd name="T22" fmla="*/ 140 w 176"/>
              <a:gd name="T23" fmla="*/ 118 h 178"/>
              <a:gd name="T24" fmla="*/ 144 w 176"/>
              <a:gd name="T25" fmla="*/ 122 h 178"/>
              <a:gd name="T26" fmla="*/ 52 w 176"/>
              <a:gd name="T27" fmla="*/ 82 h 178"/>
              <a:gd name="T28" fmla="*/ 60 w 176"/>
              <a:gd name="T29" fmla="*/ 90 h 178"/>
              <a:gd name="T30" fmla="*/ 108 w 176"/>
              <a:gd name="T31" fmla="*/ 82 h 178"/>
              <a:gd name="T32" fmla="*/ 100 w 176"/>
              <a:gd name="T33" fmla="*/ 90 h 178"/>
              <a:gd name="T34" fmla="*/ 108 w 176"/>
              <a:gd name="T35" fmla="*/ 82 h 178"/>
              <a:gd name="T36" fmla="*/ 144 w 176"/>
              <a:gd name="T37" fmla="*/ 50 h 178"/>
              <a:gd name="T38" fmla="*/ 109 w 176"/>
              <a:gd name="T39" fmla="*/ 3 h 178"/>
              <a:gd name="T40" fmla="*/ 19 w 176"/>
              <a:gd name="T41" fmla="*/ 50 h 178"/>
              <a:gd name="T42" fmla="*/ 0 w 176"/>
              <a:gd name="T43" fmla="*/ 162 h 178"/>
              <a:gd name="T44" fmla="*/ 160 w 176"/>
              <a:gd name="T45" fmla="*/ 162 h 178"/>
              <a:gd name="T46" fmla="*/ 176 w 176"/>
              <a:gd name="T47" fmla="*/ 114 h 178"/>
              <a:gd name="T48" fmla="*/ 152 w 176"/>
              <a:gd name="T49" fmla="*/ 66 h 178"/>
              <a:gd name="T50" fmla="*/ 143 w 176"/>
              <a:gd name="T51" fmla="*/ 66 h 178"/>
              <a:gd name="T52" fmla="*/ 129 w 176"/>
              <a:gd name="T53" fmla="*/ 47 h 178"/>
              <a:gd name="T54" fmla="*/ 129 w 176"/>
              <a:gd name="T55" fmla="*/ 47 h 178"/>
              <a:gd name="T56" fmla="*/ 121 w 176"/>
              <a:gd name="T57" fmla="*/ 16 h 178"/>
              <a:gd name="T58" fmla="*/ 25 w 176"/>
              <a:gd name="T59" fmla="*/ 41 h 178"/>
              <a:gd name="T60" fmla="*/ 16 w 176"/>
              <a:gd name="T61" fmla="*/ 58 h 178"/>
              <a:gd name="T62" fmla="*/ 16 w 176"/>
              <a:gd name="T63" fmla="*/ 66 h 178"/>
              <a:gd name="T64" fmla="*/ 152 w 176"/>
              <a:gd name="T65" fmla="*/ 162 h 178"/>
              <a:gd name="T66" fmla="*/ 8 w 176"/>
              <a:gd name="T67" fmla="*/ 162 h 178"/>
              <a:gd name="T68" fmla="*/ 144 w 176"/>
              <a:gd name="T69" fmla="*/ 74 h 178"/>
              <a:gd name="T70" fmla="*/ 136 w 176"/>
              <a:gd name="T71" fmla="*/ 98 h 178"/>
              <a:gd name="T72" fmla="*/ 136 w 176"/>
              <a:gd name="T73" fmla="*/ 146 h 178"/>
              <a:gd name="T74" fmla="*/ 168 w 176"/>
              <a:gd name="T75" fmla="*/ 130 h 178"/>
              <a:gd name="T76" fmla="*/ 128 w 176"/>
              <a:gd name="T77" fmla="*/ 130 h 178"/>
              <a:gd name="T78" fmla="*/ 160 w 176"/>
              <a:gd name="T79" fmla="*/ 106 h 178"/>
              <a:gd name="T80" fmla="*/ 84 w 176"/>
              <a:gd name="T81" fmla="*/ 154 h 178"/>
              <a:gd name="T82" fmla="*/ 76 w 176"/>
              <a:gd name="T83" fmla="*/ 162 h 178"/>
              <a:gd name="T84" fmla="*/ 84 w 176"/>
              <a:gd name="T85" fmla="*/ 154 h 178"/>
              <a:gd name="T86" fmla="*/ 96 w 176"/>
              <a:gd name="T87" fmla="*/ 158 h 178"/>
              <a:gd name="T88" fmla="*/ 112 w 176"/>
              <a:gd name="T89" fmla="*/ 158 h 178"/>
              <a:gd name="T90" fmla="*/ 76 w 176"/>
              <a:gd name="T91" fmla="*/ 82 h 178"/>
              <a:gd name="T92" fmla="*/ 84 w 176"/>
              <a:gd name="T93" fmla="*/ 9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8">
                <a:moveTo>
                  <a:pt x="36" y="82"/>
                </a:moveTo>
                <a:cubicBezTo>
                  <a:pt x="28" y="82"/>
                  <a:pt x="28" y="82"/>
                  <a:pt x="28" y="82"/>
                </a:cubicBezTo>
                <a:cubicBezTo>
                  <a:pt x="26" y="82"/>
                  <a:pt x="24" y="84"/>
                  <a:pt x="24" y="86"/>
                </a:cubicBezTo>
                <a:cubicBezTo>
                  <a:pt x="24" y="88"/>
                  <a:pt x="26" y="90"/>
                  <a:pt x="28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8" y="90"/>
                  <a:pt x="40" y="88"/>
                  <a:pt x="40" y="86"/>
                </a:cubicBezTo>
                <a:cubicBezTo>
                  <a:pt x="40" y="84"/>
                  <a:pt x="38" y="82"/>
                  <a:pt x="36" y="82"/>
                </a:cubicBezTo>
                <a:moveTo>
                  <a:pt x="6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0" y="154"/>
                  <a:pt x="48" y="156"/>
                  <a:pt x="48" y="158"/>
                </a:cubicBezTo>
                <a:cubicBezTo>
                  <a:pt x="48" y="160"/>
                  <a:pt x="50" y="162"/>
                  <a:pt x="52" y="162"/>
                </a:cubicBezTo>
                <a:cubicBezTo>
                  <a:pt x="60" y="162"/>
                  <a:pt x="60" y="162"/>
                  <a:pt x="60" y="162"/>
                </a:cubicBezTo>
                <a:cubicBezTo>
                  <a:pt x="62" y="162"/>
                  <a:pt x="64" y="160"/>
                  <a:pt x="64" y="158"/>
                </a:cubicBezTo>
                <a:cubicBezTo>
                  <a:pt x="64" y="156"/>
                  <a:pt x="62" y="154"/>
                  <a:pt x="60" y="154"/>
                </a:cubicBezTo>
                <a:moveTo>
                  <a:pt x="36" y="154"/>
                </a:moveTo>
                <a:cubicBezTo>
                  <a:pt x="28" y="154"/>
                  <a:pt x="28" y="154"/>
                  <a:pt x="28" y="154"/>
                </a:cubicBezTo>
                <a:cubicBezTo>
                  <a:pt x="26" y="154"/>
                  <a:pt x="24" y="156"/>
                  <a:pt x="24" y="158"/>
                </a:cubicBezTo>
                <a:cubicBezTo>
                  <a:pt x="24" y="160"/>
                  <a:pt x="26" y="162"/>
                  <a:pt x="28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38" y="162"/>
                  <a:pt x="40" y="160"/>
                  <a:pt x="40" y="158"/>
                </a:cubicBezTo>
                <a:cubicBezTo>
                  <a:pt x="40" y="156"/>
                  <a:pt x="38" y="154"/>
                  <a:pt x="36" y="154"/>
                </a:cubicBezTo>
                <a:moveTo>
                  <a:pt x="124" y="90"/>
                </a:moveTo>
                <a:cubicBezTo>
                  <a:pt x="132" y="90"/>
                  <a:pt x="132" y="90"/>
                  <a:pt x="132" y="90"/>
                </a:cubicBezTo>
                <a:cubicBezTo>
                  <a:pt x="134" y="90"/>
                  <a:pt x="136" y="88"/>
                  <a:pt x="136" y="86"/>
                </a:cubicBezTo>
                <a:cubicBezTo>
                  <a:pt x="136" y="84"/>
                  <a:pt x="134" y="82"/>
                  <a:pt x="132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2" y="82"/>
                  <a:pt x="120" y="84"/>
                  <a:pt x="120" y="86"/>
                </a:cubicBezTo>
                <a:cubicBezTo>
                  <a:pt x="120" y="88"/>
                  <a:pt x="122" y="90"/>
                  <a:pt x="124" y="90"/>
                </a:cubicBezTo>
                <a:moveTo>
                  <a:pt x="132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0" y="156"/>
                  <a:pt x="120" y="158"/>
                </a:cubicBezTo>
                <a:cubicBezTo>
                  <a:pt x="120" y="160"/>
                  <a:pt x="122" y="162"/>
                  <a:pt x="124" y="162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34" y="162"/>
                  <a:pt x="136" y="160"/>
                  <a:pt x="136" y="158"/>
                </a:cubicBezTo>
                <a:cubicBezTo>
                  <a:pt x="136" y="156"/>
                  <a:pt x="134" y="154"/>
                  <a:pt x="132" y="154"/>
                </a:cubicBezTo>
                <a:moveTo>
                  <a:pt x="140" y="118"/>
                </a:moveTo>
                <a:cubicBezTo>
                  <a:pt x="138" y="118"/>
                  <a:pt x="136" y="120"/>
                  <a:pt x="136" y="122"/>
                </a:cubicBezTo>
                <a:cubicBezTo>
                  <a:pt x="136" y="124"/>
                  <a:pt x="138" y="126"/>
                  <a:pt x="140" y="126"/>
                </a:cubicBezTo>
                <a:cubicBezTo>
                  <a:pt x="142" y="126"/>
                  <a:pt x="144" y="124"/>
                  <a:pt x="144" y="122"/>
                </a:cubicBezTo>
                <a:cubicBezTo>
                  <a:pt x="144" y="120"/>
                  <a:pt x="142" y="118"/>
                  <a:pt x="140" y="118"/>
                </a:cubicBezTo>
                <a:moveTo>
                  <a:pt x="60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0" y="82"/>
                  <a:pt x="48" y="84"/>
                  <a:pt x="48" y="86"/>
                </a:cubicBezTo>
                <a:cubicBezTo>
                  <a:pt x="48" y="88"/>
                  <a:pt x="50" y="90"/>
                  <a:pt x="5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2" y="90"/>
                  <a:pt x="64" y="88"/>
                  <a:pt x="64" y="86"/>
                </a:cubicBezTo>
                <a:cubicBezTo>
                  <a:pt x="64" y="84"/>
                  <a:pt x="62" y="82"/>
                  <a:pt x="60" y="82"/>
                </a:cubicBezTo>
                <a:moveTo>
                  <a:pt x="108" y="82"/>
                </a:moveTo>
                <a:cubicBezTo>
                  <a:pt x="100" y="82"/>
                  <a:pt x="100" y="82"/>
                  <a:pt x="100" y="82"/>
                </a:cubicBezTo>
                <a:cubicBezTo>
                  <a:pt x="98" y="82"/>
                  <a:pt x="96" y="84"/>
                  <a:pt x="96" y="86"/>
                </a:cubicBezTo>
                <a:cubicBezTo>
                  <a:pt x="96" y="88"/>
                  <a:pt x="98" y="90"/>
                  <a:pt x="100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0" y="90"/>
                  <a:pt x="112" y="88"/>
                  <a:pt x="112" y="86"/>
                </a:cubicBezTo>
                <a:cubicBezTo>
                  <a:pt x="112" y="84"/>
                  <a:pt x="110" y="82"/>
                  <a:pt x="108" y="82"/>
                </a:cubicBezTo>
                <a:moveTo>
                  <a:pt x="160" y="98"/>
                </a:moveTo>
                <a:cubicBezTo>
                  <a:pt x="160" y="66"/>
                  <a:pt x="160" y="66"/>
                  <a:pt x="160" y="66"/>
                </a:cubicBezTo>
                <a:cubicBezTo>
                  <a:pt x="160" y="57"/>
                  <a:pt x="153" y="50"/>
                  <a:pt x="144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6" y="5"/>
                  <a:pt x="118" y="0"/>
                  <a:pt x="109" y="3"/>
                </a:cubicBezTo>
                <a:cubicBezTo>
                  <a:pt x="28" y="24"/>
                  <a:pt x="28" y="24"/>
                  <a:pt x="28" y="24"/>
                </a:cubicBezTo>
                <a:cubicBezTo>
                  <a:pt x="20" y="26"/>
                  <a:pt x="15" y="35"/>
                  <a:pt x="17" y="44"/>
                </a:cubicBezTo>
                <a:cubicBezTo>
                  <a:pt x="19" y="50"/>
                  <a:pt x="19" y="50"/>
                  <a:pt x="19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57"/>
                  <a:pt x="0" y="66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1"/>
                  <a:pt x="7" y="178"/>
                  <a:pt x="16" y="178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53" y="178"/>
                  <a:pt x="160" y="171"/>
                  <a:pt x="160" y="162"/>
                </a:cubicBezTo>
                <a:cubicBezTo>
                  <a:pt x="160" y="146"/>
                  <a:pt x="160" y="146"/>
                  <a:pt x="160" y="146"/>
                </a:cubicBezTo>
                <a:cubicBezTo>
                  <a:pt x="169" y="146"/>
                  <a:pt x="176" y="139"/>
                  <a:pt x="176" y="130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176" y="105"/>
                  <a:pt x="169" y="98"/>
                  <a:pt x="160" y="98"/>
                </a:cubicBezTo>
                <a:moveTo>
                  <a:pt x="144" y="58"/>
                </a:moveTo>
                <a:cubicBezTo>
                  <a:pt x="148" y="58"/>
                  <a:pt x="152" y="62"/>
                  <a:pt x="152" y="66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0" y="67"/>
                  <a:pt x="147" y="66"/>
                  <a:pt x="144" y="66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0" y="58"/>
                  <a:pt x="140" y="58"/>
                  <a:pt x="140" y="58"/>
                </a:cubicBezTo>
                <a:lnTo>
                  <a:pt x="144" y="58"/>
                </a:lnTo>
                <a:close/>
                <a:moveTo>
                  <a:pt x="129" y="47"/>
                </a:moveTo>
                <a:cubicBezTo>
                  <a:pt x="134" y="66"/>
                  <a:pt x="134" y="66"/>
                  <a:pt x="134" y="66"/>
                </a:cubicBezTo>
                <a:cubicBezTo>
                  <a:pt x="57" y="66"/>
                  <a:pt x="57" y="66"/>
                  <a:pt x="57" y="66"/>
                </a:cubicBezTo>
                <a:lnTo>
                  <a:pt x="129" y="47"/>
                </a:lnTo>
                <a:close/>
                <a:moveTo>
                  <a:pt x="30" y="32"/>
                </a:moveTo>
                <a:cubicBezTo>
                  <a:pt x="111" y="10"/>
                  <a:pt x="111" y="10"/>
                  <a:pt x="111" y="10"/>
                </a:cubicBezTo>
                <a:cubicBezTo>
                  <a:pt x="115" y="9"/>
                  <a:pt x="120" y="12"/>
                  <a:pt x="121" y="16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37"/>
                  <a:pt x="26" y="33"/>
                  <a:pt x="30" y="32"/>
                </a:cubicBezTo>
                <a:moveTo>
                  <a:pt x="8" y="66"/>
                </a:moveTo>
                <a:cubicBezTo>
                  <a:pt x="8" y="62"/>
                  <a:pt x="12" y="58"/>
                  <a:pt x="1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3" y="66"/>
                  <a:pt x="23" y="66"/>
                  <a:pt x="23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3" y="66"/>
                  <a:pt x="10" y="67"/>
                  <a:pt x="8" y="68"/>
                </a:cubicBezTo>
                <a:lnTo>
                  <a:pt x="8" y="66"/>
                </a:lnTo>
                <a:close/>
                <a:moveTo>
                  <a:pt x="152" y="162"/>
                </a:moveTo>
                <a:cubicBezTo>
                  <a:pt x="152" y="166"/>
                  <a:pt x="148" y="170"/>
                  <a:pt x="144" y="170"/>
                </a:cubicBezTo>
                <a:cubicBezTo>
                  <a:pt x="16" y="170"/>
                  <a:pt x="16" y="170"/>
                  <a:pt x="16" y="170"/>
                </a:cubicBezTo>
                <a:cubicBezTo>
                  <a:pt x="12" y="170"/>
                  <a:pt x="8" y="166"/>
                  <a:pt x="8" y="162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78"/>
                  <a:pt x="12" y="74"/>
                  <a:pt x="16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8" y="74"/>
                  <a:pt x="152" y="78"/>
                  <a:pt x="152" y="8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27" y="98"/>
                  <a:pt x="120" y="105"/>
                  <a:pt x="120" y="114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0" y="139"/>
                  <a:pt x="127" y="146"/>
                  <a:pt x="136" y="146"/>
                </a:cubicBezTo>
                <a:cubicBezTo>
                  <a:pt x="152" y="146"/>
                  <a:pt x="152" y="146"/>
                  <a:pt x="152" y="146"/>
                </a:cubicBezTo>
                <a:lnTo>
                  <a:pt x="152" y="162"/>
                </a:lnTo>
                <a:close/>
                <a:moveTo>
                  <a:pt x="168" y="130"/>
                </a:moveTo>
                <a:cubicBezTo>
                  <a:pt x="168" y="134"/>
                  <a:pt x="164" y="138"/>
                  <a:pt x="160" y="138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2" y="138"/>
                  <a:pt x="128" y="134"/>
                  <a:pt x="128" y="130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0"/>
                  <a:pt x="132" y="106"/>
                  <a:pt x="136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4" y="106"/>
                  <a:pt x="168" y="110"/>
                  <a:pt x="168" y="114"/>
                </a:cubicBezTo>
                <a:lnTo>
                  <a:pt x="168" y="130"/>
                </a:lnTo>
                <a:close/>
                <a:moveTo>
                  <a:pt x="84" y="154"/>
                </a:moveTo>
                <a:cubicBezTo>
                  <a:pt x="76" y="154"/>
                  <a:pt x="76" y="154"/>
                  <a:pt x="76" y="154"/>
                </a:cubicBezTo>
                <a:cubicBezTo>
                  <a:pt x="74" y="154"/>
                  <a:pt x="72" y="156"/>
                  <a:pt x="72" y="158"/>
                </a:cubicBezTo>
                <a:cubicBezTo>
                  <a:pt x="72" y="160"/>
                  <a:pt x="74" y="162"/>
                  <a:pt x="76" y="16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6" y="162"/>
                  <a:pt x="88" y="160"/>
                  <a:pt x="88" y="158"/>
                </a:cubicBezTo>
                <a:cubicBezTo>
                  <a:pt x="88" y="156"/>
                  <a:pt x="86" y="154"/>
                  <a:pt x="84" y="154"/>
                </a:cubicBezTo>
                <a:moveTo>
                  <a:pt x="108" y="154"/>
                </a:moveTo>
                <a:cubicBezTo>
                  <a:pt x="100" y="154"/>
                  <a:pt x="100" y="154"/>
                  <a:pt x="100" y="154"/>
                </a:cubicBezTo>
                <a:cubicBezTo>
                  <a:pt x="98" y="154"/>
                  <a:pt x="96" y="156"/>
                  <a:pt x="96" y="158"/>
                </a:cubicBezTo>
                <a:cubicBezTo>
                  <a:pt x="96" y="160"/>
                  <a:pt x="98" y="162"/>
                  <a:pt x="100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2" y="160"/>
                  <a:pt x="112" y="158"/>
                </a:cubicBezTo>
                <a:cubicBezTo>
                  <a:pt x="112" y="156"/>
                  <a:pt x="110" y="154"/>
                  <a:pt x="108" y="154"/>
                </a:cubicBezTo>
                <a:moveTo>
                  <a:pt x="8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4" y="82"/>
                  <a:pt x="72" y="84"/>
                  <a:pt x="72" y="86"/>
                </a:cubicBezTo>
                <a:cubicBezTo>
                  <a:pt x="72" y="88"/>
                  <a:pt x="74" y="90"/>
                  <a:pt x="76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0"/>
                  <a:pt x="88" y="88"/>
                  <a:pt x="88" y="86"/>
                </a:cubicBezTo>
                <a:cubicBezTo>
                  <a:pt x="88" y="84"/>
                  <a:pt x="86" y="82"/>
                  <a:pt x="84" y="8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6265863" y="5162551"/>
            <a:ext cx="617538" cy="449263"/>
          </a:xfrm>
          <a:custGeom>
            <a:avLst/>
            <a:gdLst>
              <a:gd name="T0" fmla="*/ 28 w 176"/>
              <a:gd name="T1" fmla="*/ 32 h 128"/>
              <a:gd name="T2" fmla="*/ 28 w 176"/>
              <a:gd name="T3" fmla="*/ 40 h 128"/>
              <a:gd name="T4" fmla="*/ 40 w 176"/>
              <a:gd name="T5" fmla="*/ 36 h 128"/>
              <a:gd name="T6" fmla="*/ 60 w 176"/>
              <a:gd name="T7" fmla="*/ 32 h 128"/>
              <a:gd name="T8" fmla="*/ 48 w 176"/>
              <a:gd name="T9" fmla="*/ 36 h 128"/>
              <a:gd name="T10" fmla="*/ 60 w 176"/>
              <a:gd name="T11" fmla="*/ 40 h 128"/>
              <a:gd name="T12" fmla="*/ 60 w 176"/>
              <a:gd name="T13" fmla="*/ 32 h 128"/>
              <a:gd name="T14" fmla="*/ 52 w 176"/>
              <a:gd name="T15" fmla="*/ 104 h 128"/>
              <a:gd name="T16" fmla="*/ 52 w 176"/>
              <a:gd name="T17" fmla="*/ 112 h 128"/>
              <a:gd name="T18" fmla="*/ 64 w 176"/>
              <a:gd name="T19" fmla="*/ 108 h 128"/>
              <a:gd name="T20" fmla="*/ 140 w 176"/>
              <a:gd name="T21" fmla="*/ 68 h 128"/>
              <a:gd name="T22" fmla="*/ 140 w 176"/>
              <a:gd name="T23" fmla="*/ 76 h 128"/>
              <a:gd name="T24" fmla="*/ 140 w 176"/>
              <a:gd name="T25" fmla="*/ 68 h 128"/>
              <a:gd name="T26" fmla="*/ 160 w 176"/>
              <a:gd name="T27" fmla="*/ 16 h 128"/>
              <a:gd name="T28" fmla="*/ 16 w 176"/>
              <a:gd name="T29" fmla="*/ 0 h 128"/>
              <a:gd name="T30" fmla="*/ 0 w 176"/>
              <a:gd name="T31" fmla="*/ 112 h 128"/>
              <a:gd name="T32" fmla="*/ 144 w 176"/>
              <a:gd name="T33" fmla="*/ 128 h 128"/>
              <a:gd name="T34" fmla="*/ 160 w 176"/>
              <a:gd name="T35" fmla="*/ 96 h 128"/>
              <a:gd name="T36" fmla="*/ 176 w 176"/>
              <a:gd name="T37" fmla="*/ 64 h 128"/>
              <a:gd name="T38" fmla="*/ 8 w 176"/>
              <a:gd name="T39" fmla="*/ 16 h 128"/>
              <a:gd name="T40" fmla="*/ 144 w 176"/>
              <a:gd name="T41" fmla="*/ 8 h 128"/>
              <a:gd name="T42" fmla="*/ 152 w 176"/>
              <a:gd name="T43" fmla="*/ 18 h 128"/>
              <a:gd name="T44" fmla="*/ 16 w 176"/>
              <a:gd name="T45" fmla="*/ 16 h 128"/>
              <a:gd name="T46" fmla="*/ 8 w 176"/>
              <a:gd name="T47" fmla="*/ 16 h 128"/>
              <a:gd name="T48" fmla="*/ 144 w 176"/>
              <a:gd name="T49" fmla="*/ 120 h 128"/>
              <a:gd name="T50" fmla="*/ 8 w 176"/>
              <a:gd name="T51" fmla="*/ 112 h 128"/>
              <a:gd name="T52" fmla="*/ 16 w 176"/>
              <a:gd name="T53" fmla="*/ 24 h 128"/>
              <a:gd name="T54" fmla="*/ 152 w 176"/>
              <a:gd name="T55" fmla="*/ 32 h 128"/>
              <a:gd name="T56" fmla="*/ 136 w 176"/>
              <a:gd name="T57" fmla="*/ 48 h 128"/>
              <a:gd name="T58" fmla="*/ 120 w 176"/>
              <a:gd name="T59" fmla="*/ 80 h 128"/>
              <a:gd name="T60" fmla="*/ 152 w 176"/>
              <a:gd name="T61" fmla="*/ 96 h 128"/>
              <a:gd name="T62" fmla="*/ 168 w 176"/>
              <a:gd name="T63" fmla="*/ 80 h 128"/>
              <a:gd name="T64" fmla="*/ 136 w 176"/>
              <a:gd name="T65" fmla="*/ 88 h 128"/>
              <a:gd name="T66" fmla="*/ 128 w 176"/>
              <a:gd name="T67" fmla="*/ 64 h 128"/>
              <a:gd name="T68" fmla="*/ 160 w 176"/>
              <a:gd name="T69" fmla="*/ 56 h 128"/>
              <a:gd name="T70" fmla="*/ 168 w 176"/>
              <a:gd name="T71" fmla="*/ 80 h 128"/>
              <a:gd name="T72" fmla="*/ 132 w 176"/>
              <a:gd name="T73" fmla="*/ 40 h 128"/>
              <a:gd name="T74" fmla="*/ 132 w 176"/>
              <a:gd name="T75" fmla="*/ 32 h 128"/>
              <a:gd name="T76" fmla="*/ 120 w 176"/>
              <a:gd name="T77" fmla="*/ 36 h 128"/>
              <a:gd name="T78" fmla="*/ 36 w 176"/>
              <a:gd name="T79" fmla="*/ 104 h 128"/>
              <a:gd name="T80" fmla="*/ 24 w 176"/>
              <a:gd name="T81" fmla="*/ 108 h 128"/>
              <a:gd name="T82" fmla="*/ 36 w 176"/>
              <a:gd name="T83" fmla="*/ 112 h 128"/>
              <a:gd name="T84" fmla="*/ 36 w 176"/>
              <a:gd name="T85" fmla="*/ 104 h 128"/>
              <a:gd name="T86" fmla="*/ 76 w 176"/>
              <a:gd name="T87" fmla="*/ 104 h 128"/>
              <a:gd name="T88" fmla="*/ 76 w 176"/>
              <a:gd name="T89" fmla="*/ 112 h 128"/>
              <a:gd name="T90" fmla="*/ 88 w 176"/>
              <a:gd name="T91" fmla="*/ 108 h 128"/>
              <a:gd name="T92" fmla="*/ 108 w 176"/>
              <a:gd name="T93" fmla="*/ 32 h 128"/>
              <a:gd name="T94" fmla="*/ 96 w 176"/>
              <a:gd name="T95" fmla="*/ 36 h 128"/>
              <a:gd name="T96" fmla="*/ 108 w 176"/>
              <a:gd name="T97" fmla="*/ 40 h 128"/>
              <a:gd name="T98" fmla="*/ 108 w 176"/>
              <a:gd name="T99" fmla="*/ 32 h 128"/>
              <a:gd name="T100" fmla="*/ 124 w 176"/>
              <a:gd name="T101" fmla="*/ 104 h 128"/>
              <a:gd name="T102" fmla="*/ 124 w 176"/>
              <a:gd name="T103" fmla="*/ 112 h 128"/>
              <a:gd name="T104" fmla="*/ 136 w 176"/>
              <a:gd name="T105" fmla="*/ 108 h 128"/>
              <a:gd name="T106" fmla="*/ 84 w 176"/>
              <a:gd name="T107" fmla="*/ 32 h 128"/>
              <a:gd name="T108" fmla="*/ 72 w 176"/>
              <a:gd name="T109" fmla="*/ 36 h 128"/>
              <a:gd name="T110" fmla="*/ 84 w 176"/>
              <a:gd name="T111" fmla="*/ 40 h 128"/>
              <a:gd name="T112" fmla="*/ 84 w 176"/>
              <a:gd name="T113" fmla="*/ 32 h 128"/>
              <a:gd name="T114" fmla="*/ 100 w 176"/>
              <a:gd name="T115" fmla="*/ 104 h 128"/>
              <a:gd name="T116" fmla="*/ 100 w 176"/>
              <a:gd name="T117" fmla="*/ 112 h 128"/>
              <a:gd name="T118" fmla="*/ 112 w 176"/>
              <a:gd name="T119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28">
                <a:moveTo>
                  <a:pt x="36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34"/>
                  <a:pt x="38" y="32"/>
                  <a:pt x="36" y="32"/>
                </a:cubicBezTo>
                <a:moveTo>
                  <a:pt x="60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38"/>
                  <a:pt x="50" y="40"/>
                  <a:pt x="52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38"/>
                  <a:pt x="64" y="36"/>
                </a:cubicBezTo>
                <a:cubicBezTo>
                  <a:pt x="64" y="34"/>
                  <a:pt x="62" y="32"/>
                  <a:pt x="60" y="32"/>
                </a:cubicBezTo>
                <a:moveTo>
                  <a:pt x="60" y="104"/>
                </a:move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6"/>
                  <a:pt x="48" y="108"/>
                </a:cubicBezTo>
                <a:cubicBezTo>
                  <a:pt x="48" y="110"/>
                  <a:pt x="50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106"/>
                  <a:pt x="62" y="104"/>
                  <a:pt x="60" y="104"/>
                </a:cubicBezTo>
                <a:moveTo>
                  <a:pt x="140" y="68"/>
                </a:moveTo>
                <a:cubicBezTo>
                  <a:pt x="138" y="68"/>
                  <a:pt x="136" y="70"/>
                  <a:pt x="136" y="72"/>
                </a:cubicBezTo>
                <a:cubicBezTo>
                  <a:pt x="136" y="74"/>
                  <a:pt x="138" y="76"/>
                  <a:pt x="140" y="76"/>
                </a:cubicBezTo>
                <a:cubicBezTo>
                  <a:pt x="142" y="76"/>
                  <a:pt x="144" y="74"/>
                  <a:pt x="144" y="72"/>
                </a:cubicBezTo>
                <a:cubicBezTo>
                  <a:pt x="144" y="70"/>
                  <a:pt x="142" y="68"/>
                  <a:pt x="140" y="68"/>
                </a:cubicBezTo>
                <a:moveTo>
                  <a:pt x="160" y="48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9" y="96"/>
                  <a:pt x="176" y="89"/>
                  <a:pt x="176" y="8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8" y="8"/>
                  <a:pt x="152" y="12"/>
                  <a:pt x="152" y="16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0" y="17"/>
                  <a:pt x="147" y="16"/>
                  <a:pt x="144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6"/>
                  <a:pt x="10" y="17"/>
                  <a:pt x="8" y="18"/>
                </a:cubicBezTo>
                <a:lnTo>
                  <a:pt x="8" y="16"/>
                </a:lnTo>
                <a:close/>
                <a:moveTo>
                  <a:pt x="152" y="112"/>
                </a:moveTo>
                <a:cubicBezTo>
                  <a:pt x="152" y="116"/>
                  <a:pt x="148" y="120"/>
                  <a:pt x="14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8" y="24"/>
                  <a:pt x="152" y="28"/>
                  <a:pt x="152" y="3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27" y="48"/>
                  <a:pt x="120" y="55"/>
                  <a:pt x="120" y="64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89"/>
                  <a:pt x="127" y="96"/>
                  <a:pt x="136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12"/>
                </a:lnTo>
                <a:close/>
                <a:moveTo>
                  <a:pt x="168" y="80"/>
                </a:moveTo>
                <a:cubicBezTo>
                  <a:pt x="168" y="84"/>
                  <a:pt x="164" y="88"/>
                  <a:pt x="16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2" y="88"/>
                  <a:pt x="128" y="84"/>
                  <a:pt x="128" y="80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60"/>
                  <a:pt x="132" y="56"/>
                  <a:pt x="13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80"/>
                </a:lnTo>
                <a:close/>
                <a:moveTo>
                  <a:pt x="124" y="40"/>
                </a:move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36" y="38"/>
                  <a:pt x="136" y="36"/>
                </a:cubicBezTo>
                <a:cubicBezTo>
                  <a:pt x="136" y="34"/>
                  <a:pt x="134" y="32"/>
                  <a:pt x="13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moveTo>
                  <a:pt x="36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2"/>
                  <a:pt x="40" y="110"/>
                  <a:pt x="40" y="108"/>
                </a:cubicBezTo>
                <a:cubicBezTo>
                  <a:pt x="40" y="106"/>
                  <a:pt x="38" y="104"/>
                  <a:pt x="36" y="104"/>
                </a:cubicBezTo>
                <a:moveTo>
                  <a:pt x="84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4" y="104"/>
                  <a:pt x="72" y="106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6" y="112"/>
                  <a:pt x="88" y="110"/>
                  <a:pt x="88" y="108"/>
                </a:cubicBezTo>
                <a:cubicBezTo>
                  <a:pt x="88" y="106"/>
                  <a:pt x="86" y="104"/>
                  <a:pt x="84" y="104"/>
                </a:cubicBezTo>
                <a:moveTo>
                  <a:pt x="108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8"/>
                  <a:pt x="98" y="40"/>
                  <a:pt x="100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0"/>
                  <a:pt x="112" y="38"/>
                  <a:pt x="112" y="36"/>
                </a:cubicBezTo>
                <a:cubicBezTo>
                  <a:pt x="112" y="34"/>
                  <a:pt x="110" y="32"/>
                  <a:pt x="108" y="32"/>
                </a:cubicBezTo>
                <a:moveTo>
                  <a:pt x="132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2" y="104"/>
                  <a:pt x="120" y="106"/>
                  <a:pt x="120" y="108"/>
                </a:cubicBezTo>
                <a:cubicBezTo>
                  <a:pt x="120" y="110"/>
                  <a:pt x="122" y="112"/>
                  <a:pt x="124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4" y="112"/>
                  <a:pt x="136" y="110"/>
                  <a:pt x="136" y="108"/>
                </a:cubicBezTo>
                <a:cubicBezTo>
                  <a:pt x="136" y="106"/>
                  <a:pt x="134" y="104"/>
                  <a:pt x="132" y="104"/>
                </a:cubicBezTo>
                <a:moveTo>
                  <a:pt x="84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4"/>
                  <a:pt x="72" y="36"/>
                </a:cubicBezTo>
                <a:cubicBezTo>
                  <a:pt x="72" y="38"/>
                  <a:pt x="74" y="40"/>
                  <a:pt x="76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6" y="40"/>
                  <a:pt x="88" y="38"/>
                  <a:pt x="88" y="36"/>
                </a:cubicBezTo>
                <a:cubicBezTo>
                  <a:pt x="88" y="34"/>
                  <a:pt x="86" y="32"/>
                  <a:pt x="84" y="32"/>
                </a:cubicBezTo>
                <a:moveTo>
                  <a:pt x="108" y="104"/>
                </a:moveTo>
                <a:cubicBezTo>
                  <a:pt x="100" y="104"/>
                  <a:pt x="100" y="104"/>
                  <a:pt x="100" y="104"/>
                </a:cubicBezTo>
                <a:cubicBezTo>
                  <a:pt x="98" y="104"/>
                  <a:pt x="96" y="106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445375" y="5133976"/>
            <a:ext cx="617538" cy="506413"/>
          </a:xfrm>
          <a:custGeom>
            <a:avLst/>
            <a:gdLst>
              <a:gd name="T0" fmla="*/ 24 w 176"/>
              <a:gd name="T1" fmla="*/ 124 h 144"/>
              <a:gd name="T2" fmla="*/ 40 w 176"/>
              <a:gd name="T3" fmla="*/ 124 h 144"/>
              <a:gd name="T4" fmla="*/ 52 w 176"/>
              <a:gd name="T5" fmla="*/ 120 h 144"/>
              <a:gd name="T6" fmla="*/ 60 w 176"/>
              <a:gd name="T7" fmla="*/ 128 h 144"/>
              <a:gd name="T8" fmla="*/ 124 w 176"/>
              <a:gd name="T9" fmla="*/ 56 h 144"/>
              <a:gd name="T10" fmla="*/ 132 w 176"/>
              <a:gd name="T11" fmla="*/ 48 h 144"/>
              <a:gd name="T12" fmla="*/ 124 w 176"/>
              <a:gd name="T13" fmla="*/ 56 h 144"/>
              <a:gd name="T14" fmla="*/ 24 w 176"/>
              <a:gd name="T15" fmla="*/ 52 h 144"/>
              <a:gd name="T16" fmla="*/ 40 w 176"/>
              <a:gd name="T17" fmla="*/ 52 h 144"/>
              <a:gd name="T18" fmla="*/ 136 w 176"/>
              <a:gd name="T19" fmla="*/ 88 h 144"/>
              <a:gd name="T20" fmla="*/ 140 w 176"/>
              <a:gd name="T21" fmla="*/ 84 h 144"/>
              <a:gd name="T22" fmla="*/ 120 w 176"/>
              <a:gd name="T23" fmla="*/ 124 h 144"/>
              <a:gd name="T24" fmla="*/ 136 w 176"/>
              <a:gd name="T25" fmla="*/ 124 h 144"/>
              <a:gd name="T26" fmla="*/ 100 w 176"/>
              <a:gd name="T27" fmla="*/ 48 h 144"/>
              <a:gd name="T28" fmla="*/ 108 w 176"/>
              <a:gd name="T29" fmla="*/ 56 h 144"/>
              <a:gd name="T30" fmla="*/ 160 w 176"/>
              <a:gd name="T31" fmla="*/ 64 h 144"/>
              <a:gd name="T32" fmla="*/ 144 w 176"/>
              <a:gd name="T33" fmla="*/ 8 h 144"/>
              <a:gd name="T34" fmla="*/ 18 w 176"/>
              <a:gd name="T35" fmla="*/ 16 h 144"/>
              <a:gd name="T36" fmla="*/ 0 w 176"/>
              <a:gd name="T37" fmla="*/ 128 h 144"/>
              <a:gd name="T38" fmla="*/ 160 w 176"/>
              <a:gd name="T39" fmla="*/ 128 h 144"/>
              <a:gd name="T40" fmla="*/ 176 w 176"/>
              <a:gd name="T41" fmla="*/ 80 h 144"/>
              <a:gd name="T42" fmla="*/ 152 w 176"/>
              <a:gd name="T43" fmla="*/ 34 h 144"/>
              <a:gd name="T44" fmla="*/ 152 w 176"/>
              <a:gd name="T45" fmla="*/ 32 h 144"/>
              <a:gd name="T46" fmla="*/ 102 w 176"/>
              <a:gd name="T47" fmla="*/ 21 h 144"/>
              <a:gd name="T48" fmla="*/ 112 w 176"/>
              <a:gd name="T49" fmla="*/ 32 h 144"/>
              <a:gd name="T50" fmla="*/ 8 w 176"/>
              <a:gd name="T51" fmla="*/ 32 h 144"/>
              <a:gd name="T52" fmla="*/ 8 w 176"/>
              <a:gd name="T53" fmla="*/ 34 h 144"/>
              <a:gd name="T54" fmla="*/ 144 w 176"/>
              <a:gd name="T55" fmla="*/ 136 h 144"/>
              <a:gd name="T56" fmla="*/ 8 w 176"/>
              <a:gd name="T57" fmla="*/ 48 h 144"/>
              <a:gd name="T58" fmla="*/ 152 w 176"/>
              <a:gd name="T59" fmla="*/ 48 h 144"/>
              <a:gd name="T60" fmla="*/ 120 w 176"/>
              <a:gd name="T61" fmla="*/ 80 h 144"/>
              <a:gd name="T62" fmla="*/ 152 w 176"/>
              <a:gd name="T63" fmla="*/ 112 h 144"/>
              <a:gd name="T64" fmla="*/ 160 w 176"/>
              <a:gd name="T65" fmla="*/ 104 h 144"/>
              <a:gd name="T66" fmla="*/ 128 w 176"/>
              <a:gd name="T67" fmla="*/ 80 h 144"/>
              <a:gd name="T68" fmla="*/ 168 w 176"/>
              <a:gd name="T69" fmla="*/ 80 h 144"/>
              <a:gd name="T70" fmla="*/ 100 w 176"/>
              <a:gd name="T71" fmla="*/ 120 h 144"/>
              <a:gd name="T72" fmla="*/ 108 w 176"/>
              <a:gd name="T73" fmla="*/ 128 h 144"/>
              <a:gd name="T74" fmla="*/ 84 w 176"/>
              <a:gd name="T75" fmla="*/ 120 h 144"/>
              <a:gd name="T76" fmla="*/ 76 w 176"/>
              <a:gd name="T77" fmla="*/ 128 h 144"/>
              <a:gd name="T78" fmla="*/ 84 w 176"/>
              <a:gd name="T79" fmla="*/ 120 h 144"/>
              <a:gd name="T80" fmla="*/ 48 w 176"/>
              <a:gd name="T81" fmla="*/ 52 h 144"/>
              <a:gd name="T82" fmla="*/ 64 w 176"/>
              <a:gd name="T83" fmla="*/ 52 h 144"/>
              <a:gd name="T84" fmla="*/ 76 w 176"/>
              <a:gd name="T85" fmla="*/ 48 h 144"/>
              <a:gd name="T86" fmla="*/ 84 w 176"/>
              <a:gd name="T8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44">
                <a:moveTo>
                  <a:pt x="3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8" y="128"/>
                  <a:pt x="40" y="126"/>
                  <a:pt x="40" y="124"/>
                </a:cubicBezTo>
                <a:cubicBezTo>
                  <a:pt x="40" y="122"/>
                  <a:pt x="38" y="120"/>
                  <a:pt x="36" y="120"/>
                </a:cubicBezTo>
                <a:moveTo>
                  <a:pt x="60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0" y="120"/>
                  <a:pt x="48" y="122"/>
                  <a:pt x="48" y="124"/>
                </a:cubicBezTo>
                <a:cubicBezTo>
                  <a:pt x="48" y="126"/>
                  <a:pt x="50" y="128"/>
                  <a:pt x="52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moveTo>
                  <a:pt x="124" y="56"/>
                </a:moveTo>
                <a:cubicBezTo>
                  <a:pt x="132" y="56"/>
                  <a:pt x="132" y="56"/>
                  <a:pt x="132" y="56"/>
                </a:cubicBezTo>
                <a:cubicBezTo>
                  <a:pt x="134" y="56"/>
                  <a:pt x="136" y="54"/>
                  <a:pt x="136" y="52"/>
                </a:cubicBezTo>
                <a:cubicBezTo>
                  <a:pt x="136" y="50"/>
                  <a:pt x="134" y="48"/>
                  <a:pt x="132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2" y="48"/>
                  <a:pt x="120" y="50"/>
                  <a:pt x="120" y="52"/>
                </a:cubicBezTo>
                <a:cubicBezTo>
                  <a:pt x="120" y="54"/>
                  <a:pt x="122" y="56"/>
                  <a:pt x="124" y="56"/>
                </a:cubicBezTo>
                <a:moveTo>
                  <a:pt x="36" y="48"/>
                </a:move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moveTo>
                  <a:pt x="140" y="84"/>
                </a:moveTo>
                <a:cubicBezTo>
                  <a:pt x="138" y="84"/>
                  <a:pt x="136" y="86"/>
                  <a:pt x="136" y="88"/>
                </a:cubicBezTo>
                <a:cubicBezTo>
                  <a:pt x="136" y="90"/>
                  <a:pt x="138" y="92"/>
                  <a:pt x="140" y="92"/>
                </a:cubicBezTo>
                <a:cubicBezTo>
                  <a:pt x="142" y="92"/>
                  <a:pt x="144" y="90"/>
                  <a:pt x="144" y="88"/>
                </a:cubicBezTo>
                <a:cubicBezTo>
                  <a:pt x="144" y="86"/>
                  <a:pt x="142" y="84"/>
                  <a:pt x="140" y="84"/>
                </a:cubicBezTo>
                <a:moveTo>
                  <a:pt x="13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4" y="128"/>
                  <a:pt x="136" y="126"/>
                  <a:pt x="136" y="124"/>
                </a:cubicBezTo>
                <a:cubicBezTo>
                  <a:pt x="136" y="122"/>
                  <a:pt x="134" y="120"/>
                  <a:pt x="132" y="120"/>
                </a:cubicBezTo>
                <a:moveTo>
                  <a:pt x="108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98" y="48"/>
                  <a:pt x="96" y="50"/>
                  <a:pt x="96" y="52"/>
                </a:cubicBezTo>
                <a:cubicBezTo>
                  <a:pt x="96" y="54"/>
                  <a:pt x="98" y="56"/>
                  <a:pt x="100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10" y="56"/>
                  <a:pt x="112" y="54"/>
                  <a:pt x="112" y="52"/>
                </a:cubicBezTo>
                <a:cubicBezTo>
                  <a:pt x="112" y="50"/>
                  <a:pt x="110" y="48"/>
                  <a:pt x="108" y="48"/>
                </a:cubicBezTo>
                <a:moveTo>
                  <a:pt x="160" y="64"/>
                </a:moveTo>
                <a:cubicBezTo>
                  <a:pt x="160" y="32"/>
                  <a:pt x="160" y="32"/>
                  <a:pt x="160" y="32"/>
                </a:cubicBezTo>
                <a:cubicBezTo>
                  <a:pt x="160" y="23"/>
                  <a:pt x="153" y="16"/>
                  <a:pt x="145" y="16"/>
                </a:cubicBezTo>
                <a:cubicBezTo>
                  <a:pt x="144" y="8"/>
                  <a:pt x="144" y="8"/>
                  <a:pt x="144" y="8"/>
                </a:cubicBezTo>
                <a:cubicBezTo>
                  <a:pt x="82" y="16"/>
                  <a:pt x="82" y="16"/>
                  <a:pt x="8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53" y="144"/>
                  <a:pt x="160" y="137"/>
                  <a:pt x="160" y="128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9" y="112"/>
                  <a:pt x="176" y="105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71"/>
                  <a:pt x="169" y="64"/>
                  <a:pt x="160" y="64"/>
                </a:cubicBezTo>
                <a:moveTo>
                  <a:pt x="152" y="32"/>
                </a:moveTo>
                <a:cubicBezTo>
                  <a:pt x="152" y="34"/>
                  <a:pt x="152" y="34"/>
                  <a:pt x="152" y="34"/>
                </a:cubicBezTo>
                <a:cubicBezTo>
                  <a:pt x="150" y="33"/>
                  <a:pt x="149" y="33"/>
                  <a:pt x="147" y="32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49" y="25"/>
                  <a:pt x="152" y="28"/>
                  <a:pt x="152" y="32"/>
                </a:cubicBezTo>
                <a:moveTo>
                  <a:pt x="137" y="17"/>
                </a:moveTo>
                <a:cubicBezTo>
                  <a:pt x="138" y="31"/>
                  <a:pt x="138" y="31"/>
                  <a:pt x="138" y="31"/>
                </a:cubicBezTo>
                <a:cubicBezTo>
                  <a:pt x="102" y="21"/>
                  <a:pt x="102" y="21"/>
                  <a:pt x="102" y="21"/>
                </a:cubicBezTo>
                <a:lnTo>
                  <a:pt x="137" y="17"/>
                </a:lnTo>
                <a:close/>
                <a:moveTo>
                  <a:pt x="28" y="10"/>
                </a:moveTo>
                <a:cubicBezTo>
                  <a:pt x="112" y="32"/>
                  <a:pt x="112" y="32"/>
                  <a:pt x="112" y="32"/>
                </a:cubicBezTo>
                <a:cubicBezTo>
                  <a:pt x="22" y="32"/>
                  <a:pt x="22" y="32"/>
                  <a:pt x="22" y="32"/>
                </a:cubicBezTo>
                <a:lnTo>
                  <a:pt x="28" y="10"/>
                </a:lnTo>
                <a:close/>
                <a:moveTo>
                  <a:pt x="8" y="32"/>
                </a:moveTo>
                <a:cubicBezTo>
                  <a:pt x="8" y="28"/>
                  <a:pt x="12" y="24"/>
                  <a:pt x="16" y="24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3"/>
                  <a:pt x="10" y="33"/>
                  <a:pt x="8" y="34"/>
                </a:cubicBezTo>
                <a:lnTo>
                  <a:pt x="8" y="32"/>
                </a:lnTo>
                <a:close/>
                <a:moveTo>
                  <a:pt x="152" y="128"/>
                </a:moveTo>
                <a:cubicBezTo>
                  <a:pt x="152" y="132"/>
                  <a:pt x="148" y="136"/>
                  <a:pt x="144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8" y="40"/>
                  <a:pt x="152" y="44"/>
                  <a:pt x="152" y="48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7" y="64"/>
                  <a:pt x="120" y="71"/>
                  <a:pt x="120" y="80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105"/>
                  <a:pt x="127" y="112"/>
                  <a:pt x="136" y="112"/>
                </a:cubicBezTo>
                <a:cubicBezTo>
                  <a:pt x="152" y="112"/>
                  <a:pt x="152" y="112"/>
                  <a:pt x="152" y="112"/>
                </a:cubicBezTo>
                <a:lnTo>
                  <a:pt x="152" y="128"/>
                </a:lnTo>
                <a:close/>
                <a:moveTo>
                  <a:pt x="168" y="96"/>
                </a:moveTo>
                <a:cubicBezTo>
                  <a:pt x="168" y="100"/>
                  <a:pt x="164" y="104"/>
                  <a:pt x="160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2" y="104"/>
                  <a:pt x="128" y="100"/>
                  <a:pt x="128" y="9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6"/>
                  <a:pt x="132" y="72"/>
                  <a:pt x="136" y="72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4" y="72"/>
                  <a:pt x="168" y="76"/>
                  <a:pt x="168" y="80"/>
                </a:cubicBezTo>
                <a:lnTo>
                  <a:pt x="168" y="96"/>
                </a:lnTo>
                <a:close/>
                <a:moveTo>
                  <a:pt x="108" y="120"/>
                </a:moveTo>
                <a:cubicBezTo>
                  <a:pt x="100" y="120"/>
                  <a:pt x="100" y="120"/>
                  <a:pt x="100" y="120"/>
                </a:cubicBezTo>
                <a:cubicBezTo>
                  <a:pt x="98" y="120"/>
                  <a:pt x="96" y="122"/>
                  <a:pt x="96" y="124"/>
                </a:cubicBezTo>
                <a:cubicBezTo>
                  <a:pt x="96" y="126"/>
                  <a:pt x="98" y="128"/>
                  <a:pt x="10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22"/>
                  <a:pt x="110" y="120"/>
                  <a:pt x="108" y="120"/>
                </a:cubicBezTo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moveTo>
                  <a:pt x="60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2" y="56"/>
                  <a:pt x="64" y="54"/>
                  <a:pt x="64" y="52"/>
                </a:cubicBezTo>
                <a:cubicBezTo>
                  <a:pt x="64" y="50"/>
                  <a:pt x="62" y="48"/>
                  <a:pt x="60" y="48"/>
                </a:cubicBezTo>
                <a:moveTo>
                  <a:pt x="84" y="48"/>
                </a:moveTo>
                <a:cubicBezTo>
                  <a:pt x="76" y="48"/>
                  <a:pt x="76" y="48"/>
                  <a:pt x="76" y="48"/>
                </a:cubicBezTo>
                <a:cubicBezTo>
                  <a:pt x="74" y="48"/>
                  <a:pt x="72" y="50"/>
                  <a:pt x="72" y="52"/>
                </a:cubicBezTo>
                <a:cubicBezTo>
                  <a:pt x="72" y="54"/>
                  <a:pt x="74" y="56"/>
                  <a:pt x="7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8" y="54"/>
                  <a:pt x="88" y="52"/>
                </a:cubicBezTo>
                <a:cubicBezTo>
                  <a:pt x="88" y="50"/>
                  <a:pt x="86" y="48"/>
                  <a:pt x="84" y="4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709026" y="5078413"/>
            <a:ext cx="449263" cy="617538"/>
          </a:xfrm>
          <a:custGeom>
            <a:avLst/>
            <a:gdLst>
              <a:gd name="T0" fmla="*/ 72 w 128"/>
              <a:gd name="T1" fmla="*/ 16 h 176"/>
              <a:gd name="T2" fmla="*/ 80 w 128"/>
              <a:gd name="T3" fmla="*/ 64 h 176"/>
              <a:gd name="T4" fmla="*/ 48 w 128"/>
              <a:gd name="T5" fmla="*/ 16 h 176"/>
              <a:gd name="T6" fmla="*/ 32 w 128"/>
              <a:gd name="T7" fmla="*/ 64 h 176"/>
              <a:gd name="T8" fmla="*/ 48 w 128"/>
              <a:gd name="T9" fmla="*/ 16 h 176"/>
              <a:gd name="T10" fmla="*/ 56 w 128"/>
              <a:gd name="T11" fmla="*/ 16 h 176"/>
              <a:gd name="T12" fmla="*/ 64 w 128"/>
              <a:gd name="T13" fmla="*/ 64 h 176"/>
              <a:gd name="T14" fmla="*/ 112 w 128"/>
              <a:gd name="T15" fmla="*/ 16 h 176"/>
              <a:gd name="T16" fmla="*/ 104 w 128"/>
              <a:gd name="T17" fmla="*/ 64 h 176"/>
              <a:gd name="T18" fmla="*/ 112 w 128"/>
              <a:gd name="T19" fmla="*/ 16 h 176"/>
              <a:gd name="T20" fmla="*/ 88 w 128"/>
              <a:gd name="T21" fmla="*/ 16 h 176"/>
              <a:gd name="T22" fmla="*/ 96 w 128"/>
              <a:gd name="T23" fmla="*/ 64 h 176"/>
              <a:gd name="T24" fmla="*/ 124 w 128"/>
              <a:gd name="T25" fmla="*/ 0 h 176"/>
              <a:gd name="T26" fmla="*/ 0 w 128"/>
              <a:gd name="T27" fmla="*/ 4 h 176"/>
              <a:gd name="T28" fmla="*/ 4 w 128"/>
              <a:gd name="T29" fmla="*/ 176 h 176"/>
              <a:gd name="T30" fmla="*/ 20 w 128"/>
              <a:gd name="T31" fmla="*/ 162 h 176"/>
              <a:gd name="T32" fmla="*/ 36 w 128"/>
              <a:gd name="T33" fmla="*/ 176 h 176"/>
              <a:gd name="T34" fmla="*/ 52 w 128"/>
              <a:gd name="T35" fmla="*/ 162 h 176"/>
              <a:gd name="T36" fmla="*/ 61 w 128"/>
              <a:gd name="T37" fmla="*/ 174 h 176"/>
              <a:gd name="T38" fmla="*/ 67 w 128"/>
              <a:gd name="T39" fmla="*/ 174 h 176"/>
              <a:gd name="T40" fmla="*/ 76 w 128"/>
              <a:gd name="T41" fmla="*/ 162 h 176"/>
              <a:gd name="T42" fmla="*/ 92 w 128"/>
              <a:gd name="T43" fmla="*/ 176 h 176"/>
              <a:gd name="T44" fmla="*/ 108 w 128"/>
              <a:gd name="T45" fmla="*/ 162 h 176"/>
              <a:gd name="T46" fmla="*/ 124 w 128"/>
              <a:gd name="T47" fmla="*/ 176 h 176"/>
              <a:gd name="T48" fmla="*/ 128 w 128"/>
              <a:gd name="T49" fmla="*/ 4 h 176"/>
              <a:gd name="T50" fmla="*/ 120 w 128"/>
              <a:gd name="T51" fmla="*/ 162 h 176"/>
              <a:gd name="T52" fmla="*/ 108 w 128"/>
              <a:gd name="T53" fmla="*/ 152 h 176"/>
              <a:gd name="T54" fmla="*/ 92 w 128"/>
              <a:gd name="T55" fmla="*/ 166 h 176"/>
              <a:gd name="T56" fmla="*/ 76 w 128"/>
              <a:gd name="T57" fmla="*/ 152 h 176"/>
              <a:gd name="T58" fmla="*/ 73 w 128"/>
              <a:gd name="T59" fmla="*/ 154 h 176"/>
              <a:gd name="T60" fmla="*/ 55 w 128"/>
              <a:gd name="T61" fmla="*/ 154 h 176"/>
              <a:gd name="T62" fmla="*/ 52 w 128"/>
              <a:gd name="T63" fmla="*/ 152 h 176"/>
              <a:gd name="T64" fmla="*/ 36 w 128"/>
              <a:gd name="T65" fmla="*/ 166 h 176"/>
              <a:gd name="T66" fmla="*/ 20 w 128"/>
              <a:gd name="T67" fmla="*/ 152 h 176"/>
              <a:gd name="T68" fmla="*/ 8 w 128"/>
              <a:gd name="T69" fmla="*/ 162 h 176"/>
              <a:gd name="T70" fmla="*/ 120 w 128"/>
              <a:gd name="T71" fmla="*/ 8 h 176"/>
              <a:gd name="T72" fmla="*/ 96 w 128"/>
              <a:gd name="T73" fmla="*/ 128 h 176"/>
              <a:gd name="T74" fmla="*/ 16 w 128"/>
              <a:gd name="T75" fmla="*/ 136 h 176"/>
              <a:gd name="T76" fmla="*/ 96 w 128"/>
              <a:gd name="T77" fmla="*/ 128 h 176"/>
              <a:gd name="T78" fmla="*/ 16 w 128"/>
              <a:gd name="T79" fmla="*/ 112 h 176"/>
              <a:gd name="T80" fmla="*/ 112 w 128"/>
              <a:gd name="T81" fmla="*/ 120 h 176"/>
              <a:gd name="T82" fmla="*/ 24 w 128"/>
              <a:gd name="T83" fmla="*/ 16 h 176"/>
              <a:gd name="T84" fmla="*/ 16 w 128"/>
              <a:gd name="T85" fmla="*/ 64 h 176"/>
              <a:gd name="T86" fmla="*/ 24 w 128"/>
              <a:gd name="T87" fmla="*/ 16 h 176"/>
              <a:gd name="T88" fmla="*/ 16 w 128"/>
              <a:gd name="T89" fmla="*/ 96 h 176"/>
              <a:gd name="T90" fmla="*/ 112 w 128"/>
              <a:gd name="T91" fmla="*/ 104 h 176"/>
              <a:gd name="T92" fmla="*/ 80 w 128"/>
              <a:gd name="T93" fmla="*/ 80 h 176"/>
              <a:gd name="T94" fmla="*/ 16 w 128"/>
              <a:gd name="T95" fmla="*/ 88 h 176"/>
              <a:gd name="T96" fmla="*/ 80 w 128"/>
              <a:gd name="T97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76"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64"/>
                  <a:pt x="72" y="64"/>
                  <a:pt x="72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16"/>
                </a:lnTo>
                <a:close/>
                <a:moveTo>
                  <a:pt x="48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16"/>
                </a:lnTo>
                <a:close/>
                <a:moveTo>
                  <a:pt x="64" y="16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64"/>
                  <a:pt x="56" y="64"/>
                  <a:pt x="56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16"/>
                </a:lnTo>
                <a:close/>
                <a:moveTo>
                  <a:pt x="112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12" y="64"/>
                  <a:pt x="112" y="64"/>
                  <a:pt x="112" y="64"/>
                </a:cubicBezTo>
                <a:lnTo>
                  <a:pt x="112" y="16"/>
                </a:lnTo>
                <a:close/>
                <a:moveTo>
                  <a:pt x="96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64"/>
                  <a:pt x="88" y="64"/>
                  <a:pt x="88" y="64"/>
                </a:cubicBezTo>
                <a:cubicBezTo>
                  <a:pt x="96" y="64"/>
                  <a:pt x="96" y="64"/>
                  <a:pt x="96" y="64"/>
                </a:cubicBezTo>
                <a:lnTo>
                  <a:pt x="96" y="16"/>
                </a:lnTo>
                <a:close/>
                <a:moveTo>
                  <a:pt x="12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4" y="176"/>
                  <a:pt x="35" y="176"/>
                  <a:pt x="36" y="176"/>
                </a:cubicBezTo>
                <a:cubicBezTo>
                  <a:pt x="37" y="176"/>
                  <a:pt x="38" y="176"/>
                  <a:pt x="39" y="175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2" y="175"/>
                  <a:pt x="63" y="176"/>
                  <a:pt x="64" y="176"/>
                </a:cubicBezTo>
                <a:cubicBezTo>
                  <a:pt x="65" y="176"/>
                  <a:pt x="66" y="175"/>
                  <a:pt x="67" y="174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2" y="176"/>
                  <a:pt x="123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moveTo>
                  <a:pt x="120" y="162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10" y="152"/>
                  <a:pt x="109" y="152"/>
                  <a:pt x="108" y="152"/>
                </a:cubicBezTo>
                <a:cubicBezTo>
                  <a:pt x="107" y="152"/>
                  <a:pt x="106" y="152"/>
                  <a:pt x="105" y="153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8" y="152"/>
                  <a:pt x="77" y="152"/>
                  <a:pt x="76" y="152"/>
                </a:cubicBezTo>
                <a:cubicBezTo>
                  <a:pt x="75" y="152"/>
                  <a:pt x="74" y="153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64" y="165"/>
                  <a:pt x="64" y="165"/>
                  <a:pt x="64" y="16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3"/>
                  <a:pt x="53" y="152"/>
                  <a:pt x="52" y="152"/>
                </a:cubicBezTo>
                <a:cubicBezTo>
                  <a:pt x="51" y="152"/>
                  <a:pt x="50" y="152"/>
                  <a:pt x="49" y="153"/>
                </a:cubicBezTo>
                <a:cubicBezTo>
                  <a:pt x="36" y="166"/>
                  <a:pt x="36" y="166"/>
                  <a:pt x="36" y="166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2"/>
                  <a:pt x="21" y="152"/>
                  <a:pt x="20" y="152"/>
                </a:cubicBezTo>
                <a:cubicBezTo>
                  <a:pt x="19" y="152"/>
                  <a:pt x="18" y="152"/>
                  <a:pt x="17" y="15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8"/>
                  <a:pt x="8" y="8"/>
                  <a:pt x="8" y="8"/>
                </a:cubicBezTo>
                <a:cubicBezTo>
                  <a:pt x="120" y="8"/>
                  <a:pt x="120" y="8"/>
                  <a:pt x="120" y="8"/>
                </a:cubicBezTo>
                <a:lnTo>
                  <a:pt x="120" y="162"/>
                </a:lnTo>
                <a:close/>
                <a:moveTo>
                  <a:pt x="96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96" y="136"/>
                  <a:pt x="96" y="136"/>
                  <a:pt x="96" y="136"/>
                </a:cubicBezTo>
                <a:lnTo>
                  <a:pt x="96" y="128"/>
                </a:lnTo>
                <a:close/>
                <a:moveTo>
                  <a:pt x="112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lnTo>
                  <a:pt x="112" y="112"/>
                </a:lnTo>
                <a:close/>
                <a:moveTo>
                  <a:pt x="24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16"/>
                </a:lnTo>
                <a:close/>
                <a:moveTo>
                  <a:pt x="112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2" y="104"/>
                  <a:pt x="112" y="104"/>
                  <a:pt x="112" y="104"/>
                </a:cubicBezTo>
                <a:lnTo>
                  <a:pt x="112" y="96"/>
                </a:lnTo>
                <a:close/>
                <a:moveTo>
                  <a:pt x="8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88"/>
                  <a:pt x="16" y="88"/>
                  <a:pt x="16" y="88"/>
                </a:cubicBezTo>
                <a:cubicBezTo>
                  <a:pt x="80" y="88"/>
                  <a:pt x="80" y="88"/>
                  <a:pt x="80" y="88"/>
                </a:cubicBezTo>
                <a:lnTo>
                  <a:pt x="8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9859964" y="5078413"/>
            <a:ext cx="504825" cy="617538"/>
          </a:xfrm>
          <a:custGeom>
            <a:avLst/>
            <a:gdLst>
              <a:gd name="T0" fmla="*/ 56 w 144"/>
              <a:gd name="T1" fmla="*/ 40 h 176"/>
              <a:gd name="T2" fmla="*/ 64 w 144"/>
              <a:gd name="T3" fmla="*/ 80 h 176"/>
              <a:gd name="T4" fmla="*/ 24 w 144"/>
              <a:gd name="T5" fmla="*/ 40 h 176"/>
              <a:gd name="T6" fmla="*/ 16 w 144"/>
              <a:gd name="T7" fmla="*/ 80 h 176"/>
              <a:gd name="T8" fmla="*/ 24 w 144"/>
              <a:gd name="T9" fmla="*/ 40 h 176"/>
              <a:gd name="T10" fmla="*/ 32 w 144"/>
              <a:gd name="T11" fmla="*/ 40 h 176"/>
              <a:gd name="T12" fmla="*/ 48 w 144"/>
              <a:gd name="T13" fmla="*/ 80 h 176"/>
              <a:gd name="T14" fmla="*/ 96 w 144"/>
              <a:gd name="T15" fmla="*/ 40 h 176"/>
              <a:gd name="T16" fmla="*/ 88 w 144"/>
              <a:gd name="T17" fmla="*/ 80 h 176"/>
              <a:gd name="T18" fmla="*/ 96 w 144"/>
              <a:gd name="T19" fmla="*/ 40 h 176"/>
              <a:gd name="T20" fmla="*/ 72 w 144"/>
              <a:gd name="T21" fmla="*/ 40 h 176"/>
              <a:gd name="T22" fmla="*/ 80 w 144"/>
              <a:gd name="T23" fmla="*/ 80 h 176"/>
              <a:gd name="T24" fmla="*/ 72 w 144"/>
              <a:gd name="T25" fmla="*/ 128 h 176"/>
              <a:gd name="T26" fmla="*/ 16 w 144"/>
              <a:gd name="T27" fmla="*/ 136 h 176"/>
              <a:gd name="T28" fmla="*/ 72 w 144"/>
              <a:gd name="T29" fmla="*/ 128 h 176"/>
              <a:gd name="T30" fmla="*/ 36 w 144"/>
              <a:gd name="T31" fmla="*/ 0 h 176"/>
              <a:gd name="T32" fmla="*/ 32 w 144"/>
              <a:gd name="T33" fmla="*/ 16 h 176"/>
              <a:gd name="T34" fmla="*/ 40 w 144"/>
              <a:gd name="T35" fmla="*/ 8 h 176"/>
              <a:gd name="T36" fmla="*/ 136 w 144"/>
              <a:gd name="T37" fmla="*/ 140 h 176"/>
              <a:gd name="T38" fmla="*/ 120 w 144"/>
              <a:gd name="T39" fmla="*/ 128 h 176"/>
              <a:gd name="T40" fmla="*/ 120 w 144"/>
              <a:gd name="T41" fmla="*/ 137 h 176"/>
              <a:gd name="T42" fmla="*/ 140 w 144"/>
              <a:gd name="T43" fmla="*/ 152 h 176"/>
              <a:gd name="T44" fmla="*/ 144 w 144"/>
              <a:gd name="T45" fmla="*/ 4 h 176"/>
              <a:gd name="T46" fmla="*/ 56 w 144"/>
              <a:gd name="T47" fmla="*/ 96 h 176"/>
              <a:gd name="T48" fmla="*/ 16 w 144"/>
              <a:gd name="T49" fmla="*/ 104 h 176"/>
              <a:gd name="T50" fmla="*/ 56 w 144"/>
              <a:gd name="T51" fmla="*/ 96 h 176"/>
              <a:gd name="T52" fmla="*/ 4 w 144"/>
              <a:gd name="T53" fmla="*/ 24 h 176"/>
              <a:gd name="T54" fmla="*/ 0 w 144"/>
              <a:gd name="T55" fmla="*/ 172 h 176"/>
              <a:gd name="T56" fmla="*/ 7 w 144"/>
              <a:gd name="T57" fmla="*/ 175 h 176"/>
              <a:gd name="T58" fmla="*/ 37 w 144"/>
              <a:gd name="T59" fmla="*/ 175 h 176"/>
              <a:gd name="T60" fmla="*/ 43 w 144"/>
              <a:gd name="T61" fmla="*/ 175 h 176"/>
              <a:gd name="T62" fmla="*/ 69 w 144"/>
              <a:gd name="T63" fmla="*/ 175 h 176"/>
              <a:gd name="T64" fmla="*/ 75 w 144"/>
              <a:gd name="T65" fmla="*/ 175 h 176"/>
              <a:gd name="T66" fmla="*/ 105 w 144"/>
              <a:gd name="T67" fmla="*/ 175 h 176"/>
              <a:gd name="T68" fmla="*/ 112 w 144"/>
              <a:gd name="T69" fmla="*/ 172 h 176"/>
              <a:gd name="T70" fmla="*/ 108 w 144"/>
              <a:gd name="T71" fmla="*/ 24 h 176"/>
              <a:gd name="T72" fmla="*/ 91 w 144"/>
              <a:gd name="T73" fmla="*/ 153 h 176"/>
              <a:gd name="T74" fmla="*/ 85 w 144"/>
              <a:gd name="T75" fmla="*/ 153 h 176"/>
              <a:gd name="T76" fmla="*/ 59 w 144"/>
              <a:gd name="T77" fmla="*/ 153 h 176"/>
              <a:gd name="T78" fmla="*/ 53 w 144"/>
              <a:gd name="T79" fmla="*/ 153 h 176"/>
              <a:gd name="T80" fmla="*/ 27 w 144"/>
              <a:gd name="T81" fmla="*/ 153 h 176"/>
              <a:gd name="T82" fmla="*/ 21 w 144"/>
              <a:gd name="T83" fmla="*/ 153 h 176"/>
              <a:gd name="T84" fmla="*/ 8 w 144"/>
              <a:gd name="T85" fmla="*/ 32 h 176"/>
              <a:gd name="T86" fmla="*/ 104 w 144"/>
              <a:gd name="T87" fmla="*/ 164 h 176"/>
              <a:gd name="T88" fmla="*/ 16 w 144"/>
              <a:gd name="T89" fmla="*/ 112 h 176"/>
              <a:gd name="T90" fmla="*/ 96 w 144"/>
              <a:gd name="T91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76">
                <a:moveTo>
                  <a:pt x="64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80"/>
                  <a:pt x="56" y="80"/>
                  <a:pt x="56" y="80"/>
                </a:cubicBezTo>
                <a:cubicBezTo>
                  <a:pt x="64" y="80"/>
                  <a:pt x="64" y="80"/>
                  <a:pt x="64" y="80"/>
                </a:cubicBezTo>
                <a:lnTo>
                  <a:pt x="64" y="40"/>
                </a:lnTo>
                <a:close/>
                <a:moveTo>
                  <a:pt x="24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80"/>
                  <a:pt x="16" y="80"/>
                  <a:pt x="16" y="80"/>
                </a:cubicBezTo>
                <a:cubicBezTo>
                  <a:pt x="24" y="80"/>
                  <a:pt x="24" y="80"/>
                  <a:pt x="24" y="80"/>
                </a:cubicBezTo>
                <a:lnTo>
                  <a:pt x="24" y="40"/>
                </a:lnTo>
                <a:close/>
                <a:moveTo>
                  <a:pt x="48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80"/>
                  <a:pt x="48" y="80"/>
                </a:cubicBezTo>
                <a:lnTo>
                  <a:pt x="48" y="40"/>
                </a:lnTo>
                <a:close/>
                <a:moveTo>
                  <a:pt x="96" y="40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40"/>
                </a:lnTo>
                <a:close/>
                <a:moveTo>
                  <a:pt x="80" y="40"/>
                </a:moveTo>
                <a:cubicBezTo>
                  <a:pt x="72" y="40"/>
                  <a:pt x="72" y="40"/>
                  <a:pt x="72" y="4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40"/>
                </a:lnTo>
                <a:close/>
                <a:moveTo>
                  <a:pt x="72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2" y="136"/>
                  <a:pt x="72" y="136"/>
                  <a:pt x="72" y="136"/>
                </a:cubicBezTo>
                <a:lnTo>
                  <a:pt x="72" y="128"/>
                </a:lnTo>
                <a:close/>
                <a:moveTo>
                  <a:pt x="140" y="0"/>
                </a:move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2" y="128"/>
                  <a:pt x="121" y="128"/>
                  <a:pt x="120" y="12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8" y="152"/>
                  <a:pt x="139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moveTo>
                  <a:pt x="56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56" y="104"/>
                  <a:pt x="56" y="104"/>
                  <a:pt x="56" y="104"/>
                </a:cubicBezTo>
                <a:lnTo>
                  <a:pt x="56" y="96"/>
                </a:lnTo>
                <a:close/>
                <a:moveTo>
                  <a:pt x="108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4" y="161"/>
                  <a:pt x="24" y="161"/>
                  <a:pt x="24" y="161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8" y="176"/>
                  <a:pt x="39" y="176"/>
                  <a:pt x="40" y="176"/>
                </a:cubicBezTo>
                <a:cubicBezTo>
                  <a:pt x="41" y="176"/>
                  <a:pt x="42" y="176"/>
                  <a:pt x="43" y="175"/>
                </a:cubicBezTo>
                <a:cubicBezTo>
                  <a:pt x="56" y="162"/>
                  <a:pt x="56" y="162"/>
                  <a:pt x="56" y="162"/>
                </a:cubicBezTo>
                <a:cubicBezTo>
                  <a:pt x="69" y="175"/>
                  <a:pt x="69" y="175"/>
                  <a:pt x="69" y="175"/>
                </a:cubicBezTo>
                <a:cubicBezTo>
                  <a:pt x="70" y="176"/>
                  <a:pt x="71" y="176"/>
                  <a:pt x="72" y="176"/>
                </a:cubicBezTo>
                <a:cubicBezTo>
                  <a:pt x="73" y="176"/>
                  <a:pt x="74" y="176"/>
                  <a:pt x="75" y="175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105" y="175"/>
                  <a:pt x="105" y="175"/>
                  <a:pt x="105" y="175"/>
                </a:cubicBezTo>
                <a:cubicBezTo>
                  <a:pt x="106" y="176"/>
                  <a:pt x="107" y="176"/>
                  <a:pt x="108" y="176"/>
                </a:cubicBezTo>
                <a:cubicBezTo>
                  <a:pt x="110" y="176"/>
                  <a:pt x="112" y="174"/>
                  <a:pt x="112" y="172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6"/>
                  <a:pt x="110" y="24"/>
                  <a:pt x="108" y="24"/>
                </a:cubicBezTo>
                <a:moveTo>
                  <a:pt x="104" y="164"/>
                </a:moveTo>
                <a:cubicBezTo>
                  <a:pt x="91" y="153"/>
                  <a:pt x="91" y="153"/>
                  <a:pt x="91" y="153"/>
                </a:cubicBezTo>
                <a:cubicBezTo>
                  <a:pt x="90" y="152"/>
                  <a:pt x="89" y="152"/>
                  <a:pt x="88" y="152"/>
                </a:cubicBezTo>
                <a:cubicBezTo>
                  <a:pt x="87" y="152"/>
                  <a:pt x="86" y="152"/>
                  <a:pt x="85" y="153"/>
                </a:cubicBezTo>
                <a:cubicBezTo>
                  <a:pt x="72" y="166"/>
                  <a:pt x="72" y="166"/>
                  <a:pt x="72" y="166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8" y="152"/>
                  <a:pt x="57" y="152"/>
                  <a:pt x="56" y="152"/>
                </a:cubicBezTo>
                <a:cubicBezTo>
                  <a:pt x="55" y="152"/>
                  <a:pt x="54" y="152"/>
                  <a:pt x="53" y="153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6" y="152"/>
                  <a:pt x="25" y="152"/>
                  <a:pt x="24" y="152"/>
                </a:cubicBezTo>
                <a:cubicBezTo>
                  <a:pt x="23" y="152"/>
                  <a:pt x="22" y="152"/>
                  <a:pt x="21" y="153"/>
                </a:cubicBezTo>
                <a:cubicBezTo>
                  <a:pt x="8" y="164"/>
                  <a:pt x="8" y="164"/>
                  <a:pt x="8" y="164"/>
                </a:cubicBezTo>
                <a:cubicBezTo>
                  <a:pt x="8" y="32"/>
                  <a:pt x="8" y="32"/>
                  <a:pt x="8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164"/>
                </a:lnTo>
                <a:close/>
                <a:moveTo>
                  <a:pt x="96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96" y="120"/>
                  <a:pt x="96" y="120"/>
                  <a:pt x="96" y="120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10982325" y="5078413"/>
            <a:ext cx="617538" cy="617538"/>
          </a:xfrm>
          <a:custGeom>
            <a:avLst/>
            <a:gdLst>
              <a:gd name="T0" fmla="*/ 152 w 176"/>
              <a:gd name="T1" fmla="*/ 64 h 176"/>
              <a:gd name="T2" fmla="*/ 142 w 176"/>
              <a:gd name="T3" fmla="*/ 64 h 176"/>
              <a:gd name="T4" fmla="*/ 88 w 176"/>
              <a:gd name="T5" fmla="*/ 0 h 176"/>
              <a:gd name="T6" fmla="*/ 34 w 176"/>
              <a:gd name="T7" fmla="*/ 64 h 176"/>
              <a:gd name="T8" fmla="*/ 24 w 176"/>
              <a:gd name="T9" fmla="*/ 64 h 176"/>
              <a:gd name="T10" fmla="*/ 0 w 176"/>
              <a:gd name="T11" fmla="*/ 88 h 176"/>
              <a:gd name="T12" fmla="*/ 1 w 176"/>
              <a:gd name="T13" fmla="*/ 96 h 176"/>
              <a:gd name="T14" fmla="*/ 25 w 176"/>
              <a:gd name="T15" fmla="*/ 167 h 176"/>
              <a:gd name="T16" fmla="*/ 40 w 176"/>
              <a:gd name="T17" fmla="*/ 176 h 176"/>
              <a:gd name="T18" fmla="*/ 136 w 176"/>
              <a:gd name="T19" fmla="*/ 176 h 176"/>
              <a:gd name="T20" fmla="*/ 151 w 176"/>
              <a:gd name="T21" fmla="*/ 164 h 176"/>
              <a:gd name="T22" fmla="*/ 175 w 176"/>
              <a:gd name="T23" fmla="*/ 96 h 176"/>
              <a:gd name="T24" fmla="*/ 176 w 176"/>
              <a:gd name="T25" fmla="*/ 88 h 176"/>
              <a:gd name="T26" fmla="*/ 152 w 176"/>
              <a:gd name="T27" fmla="*/ 64 h 176"/>
              <a:gd name="T28" fmla="*/ 88 w 176"/>
              <a:gd name="T29" fmla="*/ 8 h 176"/>
              <a:gd name="T30" fmla="*/ 134 w 176"/>
              <a:gd name="T31" fmla="*/ 64 h 176"/>
              <a:gd name="T32" fmla="*/ 42 w 176"/>
              <a:gd name="T33" fmla="*/ 64 h 176"/>
              <a:gd name="T34" fmla="*/ 88 w 176"/>
              <a:gd name="T35" fmla="*/ 8 h 176"/>
              <a:gd name="T36" fmla="*/ 144 w 176"/>
              <a:gd name="T37" fmla="*/ 162 h 176"/>
              <a:gd name="T38" fmla="*/ 136 w 176"/>
              <a:gd name="T39" fmla="*/ 168 h 176"/>
              <a:gd name="T40" fmla="*/ 40 w 176"/>
              <a:gd name="T41" fmla="*/ 168 h 176"/>
              <a:gd name="T42" fmla="*/ 32 w 176"/>
              <a:gd name="T43" fmla="*/ 162 h 176"/>
              <a:gd name="T44" fmla="*/ 18 w 176"/>
              <a:gd name="T45" fmla="*/ 120 h 176"/>
              <a:gd name="T46" fmla="*/ 90 w 176"/>
              <a:gd name="T47" fmla="*/ 136 h 176"/>
              <a:gd name="T48" fmla="*/ 157 w 176"/>
              <a:gd name="T49" fmla="*/ 122 h 176"/>
              <a:gd name="T50" fmla="*/ 144 w 176"/>
              <a:gd name="T51" fmla="*/ 162 h 176"/>
              <a:gd name="T52" fmla="*/ 167 w 176"/>
              <a:gd name="T53" fmla="*/ 94 h 176"/>
              <a:gd name="T54" fmla="*/ 161 w 176"/>
              <a:gd name="T55" fmla="*/ 112 h 176"/>
              <a:gd name="T56" fmla="*/ 90 w 176"/>
              <a:gd name="T57" fmla="*/ 128 h 176"/>
              <a:gd name="T58" fmla="*/ 14 w 176"/>
              <a:gd name="T59" fmla="*/ 109 h 176"/>
              <a:gd name="T60" fmla="*/ 9 w 176"/>
              <a:gd name="T61" fmla="*/ 94 h 176"/>
              <a:gd name="T62" fmla="*/ 8 w 176"/>
              <a:gd name="T63" fmla="*/ 88 h 176"/>
              <a:gd name="T64" fmla="*/ 24 w 176"/>
              <a:gd name="T65" fmla="*/ 72 h 176"/>
              <a:gd name="T66" fmla="*/ 152 w 176"/>
              <a:gd name="T67" fmla="*/ 72 h 176"/>
              <a:gd name="T68" fmla="*/ 168 w 176"/>
              <a:gd name="T69" fmla="*/ 88 h 176"/>
              <a:gd name="T70" fmla="*/ 167 w 176"/>
              <a:gd name="T71" fmla="*/ 94 h 176"/>
              <a:gd name="T72" fmla="*/ 88 w 176"/>
              <a:gd name="T73" fmla="*/ 88 h 176"/>
              <a:gd name="T74" fmla="*/ 76 w 176"/>
              <a:gd name="T75" fmla="*/ 100 h 176"/>
              <a:gd name="T76" fmla="*/ 88 w 176"/>
              <a:gd name="T77" fmla="*/ 112 h 176"/>
              <a:gd name="T78" fmla="*/ 100 w 176"/>
              <a:gd name="T79" fmla="*/ 100 h 176"/>
              <a:gd name="T80" fmla="*/ 88 w 176"/>
              <a:gd name="T81" fmla="*/ 88 h 176"/>
              <a:gd name="T82" fmla="*/ 88 w 176"/>
              <a:gd name="T83" fmla="*/ 104 h 176"/>
              <a:gd name="T84" fmla="*/ 84 w 176"/>
              <a:gd name="T85" fmla="*/ 100 h 176"/>
              <a:gd name="T86" fmla="*/ 88 w 176"/>
              <a:gd name="T87" fmla="*/ 96 h 176"/>
              <a:gd name="T88" fmla="*/ 92 w 176"/>
              <a:gd name="T89" fmla="*/ 100 h 176"/>
              <a:gd name="T90" fmla="*/ 88 w 176"/>
              <a:gd name="T91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76">
                <a:moveTo>
                  <a:pt x="152" y="64"/>
                </a:moveTo>
                <a:cubicBezTo>
                  <a:pt x="142" y="64"/>
                  <a:pt x="142" y="64"/>
                  <a:pt x="142" y="64"/>
                </a:cubicBezTo>
                <a:cubicBezTo>
                  <a:pt x="135" y="27"/>
                  <a:pt x="114" y="0"/>
                  <a:pt x="88" y="0"/>
                </a:cubicBezTo>
                <a:cubicBezTo>
                  <a:pt x="62" y="0"/>
                  <a:pt x="41" y="27"/>
                  <a:pt x="34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11" y="64"/>
                  <a:pt x="0" y="75"/>
                  <a:pt x="0" y="88"/>
                </a:cubicBezTo>
                <a:cubicBezTo>
                  <a:pt x="0" y="92"/>
                  <a:pt x="1" y="96"/>
                  <a:pt x="1" y="96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5" y="167"/>
                  <a:pt x="28" y="176"/>
                  <a:pt x="40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8" y="176"/>
                  <a:pt x="151" y="165"/>
                  <a:pt x="151" y="164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93"/>
                  <a:pt x="176" y="91"/>
                  <a:pt x="176" y="88"/>
                </a:cubicBezTo>
                <a:cubicBezTo>
                  <a:pt x="176" y="75"/>
                  <a:pt x="165" y="64"/>
                  <a:pt x="152" y="64"/>
                </a:cubicBezTo>
                <a:moveTo>
                  <a:pt x="88" y="8"/>
                </a:moveTo>
                <a:cubicBezTo>
                  <a:pt x="109" y="8"/>
                  <a:pt x="128" y="32"/>
                  <a:pt x="134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8" y="32"/>
                  <a:pt x="67" y="8"/>
                  <a:pt x="88" y="8"/>
                </a:cubicBezTo>
                <a:moveTo>
                  <a:pt x="144" y="162"/>
                </a:moveTo>
                <a:cubicBezTo>
                  <a:pt x="144" y="162"/>
                  <a:pt x="142" y="168"/>
                  <a:pt x="136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34" y="168"/>
                  <a:pt x="32" y="162"/>
                  <a:pt x="32" y="162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37" y="130"/>
                  <a:pt x="62" y="136"/>
                  <a:pt x="90" y="136"/>
                </a:cubicBezTo>
                <a:cubicBezTo>
                  <a:pt x="115" y="136"/>
                  <a:pt x="139" y="131"/>
                  <a:pt x="157" y="122"/>
                </a:cubicBezTo>
                <a:lnTo>
                  <a:pt x="144" y="162"/>
                </a:lnTo>
                <a:close/>
                <a:moveTo>
                  <a:pt x="167" y="94"/>
                </a:moveTo>
                <a:cubicBezTo>
                  <a:pt x="161" y="112"/>
                  <a:pt x="161" y="112"/>
                  <a:pt x="161" y="112"/>
                </a:cubicBezTo>
                <a:cubicBezTo>
                  <a:pt x="143" y="122"/>
                  <a:pt x="118" y="128"/>
                  <a:pt x="90" y="128"/>
                </a:cubicBezTo>
                <a:cubicBezTo>
                  <a:pt x="60" y="128"/>
                  <a:pt x="33" y="120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8" y="91"/>
                  <a:pt x="8" y="88"/>
                </a:cubicBezTo>
                <a:cubicBezTo>
                  <a:pt x="8" y="79"/>
                  <a:pt x="15" y="72"/>
                  <a:pt x="2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61" y="72"/>
                  <a:pt x="168" y="79"/>
                  <a:pt x="168" y="88"/>
                </a:cubicBezTo>
                <a:cubicBezTo>
                  <a:pt x="168" y="91"/>
                  <a:pt x="167" y="94"/>
                  <a:pt x="167" y="94"/>
                </a:cubicBezTo>
                <a:moveTo>
                  <a:pt x="88" y="88"/>
                </a:moveTo>
                <a:cubicBezTo>
                  <a:pt x="81" y="88"/>
                  <a:pt x="76" y="93"/>
                  <a:pt x="76" y="100"/>
                </a:cubicBezTo>
                <a:cubicBezTo>
                  <a:pt x="76" y="107"/>
                  <a:pt x="81" y="112"/>
                  <a:pt x="88" y="112"/>
                </a:cubicBezTo>
                <a:cubicBezTo>
                  <a:pt x="95" y="112"/>
                  <a:pt x="100" y="107"/>
                  <a:pt x="100" y="100"/>
                </a:cubicBezTo>
                <a:cubicBezTo>
                  <a:pt x="100" y="93"/>
                  <a:pt x="95" y="88"/>
                  <a:pt x="88" y="88"/>
                </a:cubicBezTo>
                <a:moveTo>
                  <a:pt x="88" y="104"/>
                </a:moveTo>
                <a:cubicBezTo>
                  <a:pt x="86" y="104"/>
                  <a:pt x="84" y="102"/>
                  <a:pt x="84" y="100"/>
                </a:cubicBezTo>
                <a:cubicBezTo>
                  <a:pt x="84" y="98"/>
                  <a:pt x="86" y="96"/>
                  <a:pt x="88" y="96"/>
                </a:cubicBezTo>
                <a:cubicBezTo>
                  <a:pt x="90" y="96"/>
                  <a:pt x="92" y="98"/>
                  <a:pt x="92" y="100"/>
                </a:cubicBezTo>
                <a:cubicBezTo>
                  <a:pt x="92" y="102"/>
                  <a:pt x="90" y="104"/>
                  <a:pt x="88" y="10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021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239838" y="490539"/>
            <a:ext cx="404812" cy="557213"/>
          </a:xfrm>
          <a:custGeom>
            <a:avLst/>
            <a:gdLst>
              <a:gd name="T0" fmla="*/ 32 w 128"/>
              <a:gd name="T1" fmla="*/ 104 h 176"/>
              <a:gd name="T2" fmla="*/ 28 w 128"/>
              <a:gd name="T3" fmla="*/ 108 h 176"/>
              <a:gd name="T4" fmla="*/ 29 w 128"/>
              <a:gd name="T5" fmla="*/ 111 h 176"/>
              <a:gd name="T6" fmla="*/ 61 w 128"/>
              <a:gd name="T7" fmla="*/ 143 h 176"/>
              <a:gd name="T8" fmla="*/ 64 w 128"/>
              <a:gd name="T9" fmla="*/ 144 h 176"/>
              <a:gd name="T10" fmla="*/ 67 w 128"/>
              <a:gd name="T11" fmla="*/ 143 h 176"/>
              <a:gd name="T12" fmla="*/ 99 w 128"/>
              <a:gd name="T13" fmla="*/ 111 h 176"/>
              <a:gd name="T14" fmla="*/ 100 w 128"/>
              <a:gd name="T15" fmla="*/ 108 h 176"/>
              <a:gd name="T16" fmla="*/ 96 w 128"/>
              <a:gd name="T17" fmla="*/ 104 h 176"/>
              <a:gd name="T18" fmla="*/ 93 w 128"/>
              <a:gd name="T19" fmla="*/ 105 h 176"/>
              <a:gd name="T20" fmla="*/ 68 w 128"/>
              <a:gd name="T21" fmla="*/ 130 h 176"/>
              <a:gd name="T22" fmla="*/ 68 w 128"/>
              <a:gd name="T23" fmla="*/ 4 h 176"/>
              <a:gd name="T24" fmla="*/ 64 w 128"/>
              <a:gd name="T25" fmla="*/ 0 h 176"/>
              <a:gd name="T26" fmla="*/ 60 w 128"/>
              <a:gd name="T27" fmla="*/ 4 h 176"/>
              <a:gd name="T28" fmla="*/ 60 w 128"/>
              <a:gd name="T29" fmla="*/ 130 h 176"/>
              <a:gd name="T30" fmla="*/ 35 w 128"/>
              <a:gd name="T31" fmla="*/ 105 h 176"/>
              <a:gd name="T32" fmla="*/ 32 w 128"/>
              <a:gd name="T33" fmla="*/ 104 h 176"/>
              <a:gd name="T34" fmla="*/ 124 w 128"/>
              <a:gd name="T35" fmla="*/ 56 h 176"/>
              <a:gd name="T36" fmla="*/ 80 w 128"/>
              <a:gd name="T37" fmla="*/ 56 h 176"/>
              <a:gd name="T38" fmla="*/ 76 w 128"/>
              <a:gd name="T39" fmla="*/ 60 h 176"/>
              <a:gd name="T40" fmla="*/ 80 w 128"/>
              <a:gd name="T41" fmla="*/ 64 h 176"/>
              <a:gd name="T42" fmla="*/ 120 w 128"/>
              <a:gd name="T43" fmla="*/ 64 h 176"/>
              <a:gd name="T44" fmla="*/ 120 w 128"/>
              <a:gd name="T45" fmla="*/ 168 h 176"/>
              <a:gd name="T46" fmla="*/ 8 w 128"/>
              <a:gd name="T47" fmla="*/ 168 h 176"/>
              <a:gd name="T48" fmla="*/ 8 w 128"/>
              <a:gd name="T49" fmla="*/ 64 h 176"/>
              <a:gd name="T50" fmla="*/ 48 w 128"/>
              <a:gd name="T51" fmla="*/ 64 h 176"/>
              <a:gd name="T52" fmla="*/ 52 w 128"/>
              <a:gd name="T53" fmla="*/ 60 h 176"/>
              <a:gd name="T54" fmla="*/ 48 w 128"/>
              <a:gd name="T55" fmla="*/ 56 h 176"/>
              <a:gd name="T56" fmla="*/ 4 w 128"/>
              <a:gd name="T57" fmla="*/ 56 h 176"/>
              <a:gd name="T58" fmla="*/ 0 w 128"/>
              <a:gd name="T59" fmla="*/ 60 h 176"/>
              <a:gd name="T60" fmla="*/ 0 w 128"/>
              <a:gd name="T61" fmla="*/ 172 h 176"/>
              <a:gd name="T62" fmla="*/ 4 w 128"/>
              <a:gd name="T63" fmla="*/ 176 h 176"/>
              <a:gd name="T64" fmla="*/ 124 w 128"/>
              <a:gd name="T65" fmla="*/ 176 h 176"/>
              <a:gd name="T66" fmla="*/ 128 w 128"/>
              <a:gd name="T67" fmla="*/ 172 h 176"/>
              <a:gd name="T68" fmla="*/ 128 w 128"/>
              <a:gd name="T69" fmla="*/ 60 h 176"/>
              <a:gd name="T70" fmla="*/ 124 w 128"/>
              <a:gd name="T71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76">
                <a:moveTo>
                  <a:pt x="32" y="104"/>
                </a:moveTo>
                <a:cubicBezTo>
                  <a:pt x="30" y="104"/>
                  <a:pt x="28" y="106"/>
                  <a:pt x="28" y="108"/>
                </a:cubicBezTo>
                <a:cubicBezTo>
                  <a:pt x="28" y="109"/>
                  <a:pt x="28" y="110"/>
                  <a:pt x="29" y="111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2" y="144"/>
                  <a:pt x="63" y="144"/>
                  <a:pt x="64" y="144"/>
                </a:cubicBezTo>
                <a:cubicBezTo>
                  <a:pt x="65" y="144"/>
                  <a:pt x="66" y="144"/>
                  <a:pt x="67" y="14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00" y="110"/>
                  <a:pt x="100" y="109"/>
                  <a:pt x="100" y="108"/>
                </a:cubicBezTo>
                <a:cubicBezTo>
                  <a:pt x="100" y="106"/>
                  <a:pt x="98" y="104"/>
                  <a:pt x="96" y="104"/>
                </a:cubicBezTo>
                <a:cubicBezTo>
                  <a:pt x="95" y="104"/>
                  <a:pt x="94" y="104"/>
                  <a:pt x="93" y="105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4" y="104"/>
                  <a:pt x="33" y="104"/>
                  <a:pt x="32" y="104"/>
                </a:cubicBezTo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2303463" y="490539"/>
            <a:ext cx="404812" cy="557213"/>
          </a:xfrm>
          <a:custGeom>
            <a:avLst/>
            <a:gdLst>
              <a:gd name="T0" fmla="*/ 124 w 128"/>
              <a:gd name="T1" fmla="*/ 56 h 176"/>
              <a:gd name="T2" fmla="*/ 80 w 128"/>
              <a:gd name="T3" fmla="*/ 56 h 176"/>
              <a:gd name="T4" fmla="*/ 76 w 128"/>
              <a:gd name="T5" fmla="*/ 60 h 176"/>
              <a:gd name="T6" fmla="*/ 80 w 128"/>
              <a:gd name="T7" fmla="*/ 64 h 176"/>
              <a:gd name="T8" fmla="*/ 120 w 128"/>
              <a:gd name="T9" fmla="*/ 64 h 176"/>
              <a:gd name="T10" fmla="*/ 120 w 128"/>
              <a:gd name="T11" fmla="*/ 168 h 176"/>
              <a:gd name="T12" fmla="*/ 8 w 128"/>
              <a:gd name="T13" fmla="*/ 168 h 176"/>
              <a:gd name="T14" fmla="*/ 8 w 128"/>
              <a:gd name="T15" fmla="*/ 64 h 176"/>
              <a:gd name="T16" fmla="*/ 48 w 128"/>
              <a:gd name="T17" fmla="*/ 64 h 176"/>
              <a:gd name="T18" fmla="*/ 52 w 128"/>
              <a:gd name="T19" fmla="*/ 60 h 176"/>
              <a:gd name="T20" fmla="*/ 48 w 128"/>
              <a:gd name="T21" fmla="*/ 56 h 176"/>
              <a:gd name="T22" fmla="*/ 4 w 128"/>
              <a:gd name="T23" fmla="*/ 56 h 176"/>
              <a:gd name="T24" fmla="*/ 0 w 128"/>
              <a:gd name="T25" fmla="*/ 60 h 176"/>
              <a:gd name="T26" fmla="*/ 0 w 128"/>
              <a:gd name="T27" fmla="*/ 172 h 176"/>
              <a:gd name="T28" fmla="*/ 4 w 128"/>
              <a:gd name="T29" fmla="*/ 176 h 176"/>
              <a:gd name="T30" fmla="*/ 124 w 128"/>
              <a:gd name="T31" fmla="*/ 176 h 176"/>
              <a:gd name="T32" fmla="*/ 128 w 128"/>
              <a:gd name="T33" fmla="*/ 172 h 176"/>
              <a:gd name="T34" fmla="*/ 128 w 128"/>
              <a:gd name="T35" fmla="*/ 60 h 176"/>
              <a:gd name="T36" fmla="*/ 124 w 128"/>
              <a:gd name="T37" fmla="*/ 56 h 176"/>
              <a:gd name="T38" fmla="*/ 32 w 128"/>
              <a:gd name="T39" fmla="*/ 40 h 176"/>
              <a:gd name="T40" fmla="*/ 35 w 128"/>
              <a:gd name="T41" fmla="*/ 39 h 176"/>
              <a:gd name="T42" fmla="*/ 60 w 128"/>
              <a:gd name="T43" fmla="*/ 14 h 176"/>
              <a:gd name="T44" fmla="*/ 60 w 128"/>
              <a:gd name="T45" fmla="*/ 140 h 176"/>
              <a:gd name="T46" fmla="*/ 64 w 128"/>
              <a:gd name="T47" fmla="*/ 144 h 176"/>
              <a:gd name="T48" fmla="*/ 68 w 128"/>
              <a:gd name="T49" fmla="*/ 140 h 176"/>
              <a:gd name="T50" fmla="*/ 68 w 128"/>
              <a:gd name="T51" fmla="*/ 14 h 176"/>
              <a:gd name="T52" fmla="*/ 93 w 128"/>
              <a:gd name="T53" fmla="*/ 39 h 176"/>
              <a:gd name="T54" fmla="*/ 96 w 128"/>
              <a:gd name="T55" fmla="*/ 40 h 176"/>
              <a:gd name="T56" fmla="*/ 100 w 128"/>
              <a:gd name="T57" fmla="*/ 36 h 176"/>
              <a:gd name="T58" fmla="*/ 99 w 128"/>
              <a:gd name="T59" fmla="*/ 33 h 176"/>
              <a:gd name="T60" fmla="*/ 67 w 128"/>
              <a:gd name="T61" fmla="*/ 1 h 176"/>
              <a:gd name="T62" fmla="*/ 64 w 128"/>
              <a:gd name="T63" fmla="*/ 0 h 176"/>
              <a:gd name="T64" fmla="*/ 61 w 128"/>
              <a:gd name="T65" fmla="*/ 1 h 176"/>
              <a:gd name="T66" fmla="*/ 29 w 128"/>
              <a:gd name="T67" fmla="*/ 33 h 176"/>
              <a:gd name="T68" fmla="*/ 28 w 128"/>
              <a:gd name="T69" fmla="*/ 36 h 176"/>
              <a:gd name="T70" fmla="*/ 32 w 128"/>
              <a:gd name="T71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76"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  <a:moveTo>
                  <a:pt x="32" y="40"/>
                </a:moveTo>
                <a:cubicBezTo>
                  <a:pt x="33" y="40"/>
                  <a:pt x="34" y="40"/>
                  <a:pt x="35" y="39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42"/>
                  <a:pt x="62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ubicBezTo>
                  <a:pt x="68" y="14"/>
                  <a:pt x="68" y="14"/>
                  <a:pt x="68" y="14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40"/>
                  <a:pt x="95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5"/>
                  <a:pt x="100" y="34"/>
                  <a:pt x="99" y="33"/>
                </a:cubicBez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3" y="0"/>
                  <a:pt x="62" y="0"/>
                  <a:pt x="61" y="1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4"/>
                  <a:pt x="28" y="35"/>
                  <a:pt x="28" y="36"/>
                </a:cubicBezTo>
                <a:cubicBezTo>
                  <a:pt x="28" y="38"/>
                  <a:pt x="30" y="40"/>
                  <a:pt x="32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3290889" y="490539"/>
            <a:ext cx="555625" cy="557213"/>
          </a:xfrm>
          <a:custGeom>
            <a:avLst/>
            <a:gdLst>
              <a:gd name="T0" fmla="*/ 96 w 176"/>
              <a:gd name="T1" fmla="*/ 112 h 176"/>
              <a:gd name="T2" fmla="*/ 80 w 176"/>
              <a:gd name="T3" fmla="*/ 96 h 176"/>
              <a:gd name="T4" fmla="*/ 85 w 176"/>
              <a:gd name="T5" fmla="*/ 101 h 176"/>
              <a:gd name="T6" fmla="*/ 91 w 176"/>
              <a:gd name="T7" fmla="*/ 107 h 176"/>
              <a:gd name="T8" fmla="*/ 85 w 176"/>
              <a:gd name="T9" fmla="*/ 101 h 176"/>
              <a:gd name="T10" fmla="*/ 120 w 176"/>
              <a:gd name="T11" fmla="*/ 104 h 176"/>
              <a:gd name="T12" fmla="*/ 76 w 176"/>
              <a:gd name="T13" fmla="*/ 134 h 176"/>
              <a:gd name="T14" fmla="*/ 88 w 176"/>
              <a:gd name="T15" fmla="*/ 144 h 176"/>
              <a:gd name="T16" fmla="*/ 123 w 176"/>
              <a:gd name="T17" fmla="*/ 84 h 176"/>
              <a:gd name="T18" fmla="*/ 58 w 176"/>
              <a:gd name="T19" fmla="*/ 116 h 176"/>
              <a:gd name="T20" fmla="*/ 88 w 176"/>
              <a:gd name="T21" fmla="*/ 72 h 176"/>
              <a:gd name="T22" fmla="*/ 108 w 176"/>
              <a:gd name="T23" fmla="*/ 69 h 176"/>
              <a:gd name="T24" fmla="*/ 48 w 176"/>
              <a:gd name="T25" fmla="*/ 104 h 176"/>
              <a:gd name="T26" fmla="*/ 58 w 176"/>
              <a:gd name="T27" fmla="*/ 116 h 176"/>
              <a:gd name="T28" fmla="*/ 16 w 176"/>
              <a:gd name="T29" fmla="*/ 20 h 176"/>
              <a:gd name="T30" fmla="*/ 24 w 176"/>
              <a:gd name="T31" fmla="*/ 20 h 176"/>
              <a:gd name="T32" fmla="*/ 160 w 176"/>
              <a:gd name="T33" fmla="*/ 0 h 176"/>
              <a:gd name="T34" fmla="*/ 0 w 176"/>
              <a:gd name="T35" fmla="*/ 16 h 176"/>
              <a:gd name="T36" fmla="*/ 16 w 176"/>
              <a:gd name="T37" fmla="*/ 176 h 176"/>
              <a:gd name="T38" fmla="*/ 176 w 176"/>
              <a:gd name="T39" fmla="*/ 160 h 176"/>
              <a:gd name="T40" fmla="*/ 160 w 176"/>
              <a:gd name="T41" fmla="*/ 0 h 176"/>
              <a:gd name="T42" fmla="*/ 160 w 176"/>
              <a:gd name="T43" fmla="*/ 168 h 176"/>
              <a:gd name="T44" fmla="*/ 8 w 176"/>
              <a:gd name="T45" fmla="*/ 160 h 176"/>
              <a:gd name="T46" fmla="*/ 168 w 176"/>
              <a:gd name="T47" fmla="*/ 40 h 176"/>
              <a:gd name="T48" fmla="*/ 168 w 176"/>
              <a:gd name="T49" fmla="*/ 32 h 176"/>
              <a:gd name="T50" fmla="*/ 8 w 176"/>
              <a:gd name="T51" fmla="*/ 16 h 176"/>
              <a:gd name="T52" fmla="*/ 160 w 176"/>
              <a:gd name="T53" fmla="*/ 8 h 176"/>
              <a:gd name="T54" fmla="*/ 168 w 176"/>
              <a:gd name="T55" fmla="*/ 32 h 176"/>
              <a:gd name="T56" fmla="*/ 68 w 176"/>
              <a:gd name="T57" fmla="*/ 16 h 176"/>
              <a:gd name="T58" fmla="*/ 68 w 176"/>
              <a:gd name="T59" fmla="*/ 24 h 176"/>
              <a:gd name="T60" fmla="*/ 160 w 176"/>
              <a:gd name="T61" fmla="*/ 20 h 176"/>
              <a:gd name="T62" fmla="*/ 36 w 176"/>
              <a:gd name="T63" fmla="*/ 16 h 176"/>
              <a:gd name="T64" fmla="*/ 36 w 176"/>
              <a:gd name="T65" fmla="*/ 24 h 176"/>
              <a:gd name="T66" fmla="*/ 36 w 176"/>
              <a:gd name="T67" fmla="*/ 16 h 176"/>
              <a:gd name="T68" fmla="*/ 48 w 176"/>
              <a:gd name="T69" fmla="*/ 20 h 176"/>
              <a:gd name="T70" fmla="*/ 56 w 176"/>
              <a:gd name="T71" fmla="*/ 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50" y="142"/>
                </a:moveTo>
                <a:cubicBezTo>
                  <a:pt x="96" y="112"/>
                  <a:pt x="96" y="112"/>
                  <a:pt x="96" y="11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80" y="96"/>
                  <a:pt x="80" y="96"/>
                  <a:pt x="80" y="96"/>
                </a:cubicBezTo>
                <a:lnTo>
                  <a:pt x="50" y="142"/>
                </a:lnTo>
                <a:close/>
                <a:moveTo>
                  <a:pt x="85" y="101"/>
                </a:moveTo>
                <a:cubicBezTo>
                  <a:pt x="87" y="100"/>
                  <a:pt x="89" y="100"/>
                  <a:pt x="91" y="101"/>
                </a:cubicBezTo>
                <a:cubicBezTo>
                  <a:pt x="92" y="103"/>
                  <a:pt x="92" y="105"/>
                  <a:pt x="91" y="107"/>
                </a:cubicBezTo>
                <a:cubicBezTo>
                  <a:pt x="89" y="108"/>
                  <a:pt x="87" y="108"/>
                  <a:pt x="85" y="107"/>
                </a:cubicBezTo>
                <a:cubicBezTo>
                  <a:pt x="84" y="105"/>
                  <a:pt x="84" y="103"/>
                  <a:pt x="85" y="101"/>
                </a:cubicBezTo>
                <a:moveTo>
                  <a:pt x="118" y="92"/>
                </a:moveTo>
                <a:cubicBezTo>
                  <a:pt x="119" y="96"/>
                  <a:pt x="120" y="100"/>
                  <a:pt x="120" y="104"/>
                </a:cubicBezTo>
                <a:cubicBezTo>
                  <a:pt x="120" y="122"/>
                  <a:pt x="106" y="136"/>
                  <a:pt x="88" y="136"/>
                </a:cubicBezTo>
                <a:cubicBezTo>
                  <a:pt x="84" y="136"/>
                  <a:pt x="80" y="135"/>
                  <a:pt x="76" y="134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74" y="142"/>
                  <a:pt x="81" y="144"/>
                  <a:pt x="88" y="144"/>
                </a:cubicBezTo>
                <a:cubicBezTo>
                  <a:pt x="110" y="144"/>
                  <a:pt x="128" y="126"/>
                  <a:pt x="128" y="104"/>
                </a:cubicBezTo>
                <a:cubicBezTo>
                  <a:pt x="128" y="97"/>
                  <a:pt x="126" y="90"/>
                  <a:pt x="123" y="84"/>
                </a:cubicBezTo>
                <a:lnTo>
                  <a:pt x="118" y="92"/>
                </a:lnTo>
                <a:close/>
                <a:moveTo>
                  <a:pt x="58" y="116"/>
                </a:moveTo>
                <a:cubicBezTo>
                  <a:pt x="57" y="112"/>
                  <a:pt x="56" y="108"/>
                  <a:pt x="56" y="104"/>
                </a:cubicBezTo>
                <a:cubicBezTo>
                  <a:pt x="56" y="86"/>
                  <a:pt x="70" y="72"/>
                  <a:pt x="88" y="72"/>
                </a:cubicBezTo>
                <a:cubicBezTo>
                  <a:pt x="92" y="72"/>
                  <a:pt x="96" y="73"/>
                  <a:pt x="100" y="74"/>
                </a:cubicBezTo>
                <a:cubicBezTo>
                  <a:pt x="108" y="69"/>
                  <a:pt x="108" y="69"/>
                  <a:pt x="108" y="69"/>
                </a:cubicBezTo>
                <a:cubicBezTo>
                  <a:pt x="102" y="66"/>
                  <a:pt x="95" y="64"/>
                  <a:pt x="88" y="64"/>
                </a:cubicBezTo>
                <a:cubicBezTo>
                  <a:pt x="66" y="64"/>
                  <a:pt x="48" y="82"/>
                  <a:pt x="48" y="104"/>
                </a:cubicBezTo>
                <a:cubicBezTo>
                  <a:pt x="48" y="111"/>
                  <a:pt x="50" y="118"/>
                  <a:pt x="53" y="124"/>
                </a:cubicBezTo>
                <a:lnTo>
                  <a:pt x="58" y="116"/>
                </a:lnTo>
                <a:close/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8"/>
          <p:cNvSpPr>
            <a:spLocks noEditPoints="1"/>
          </p:cNvSpPr>
          <p:nvPr/>
        </p:nvSpPr>
        <p:spPr bwMode="auto">
          <a:xfrm>
            <a:off x="4352925" y="490539"/>
            <a:ext cx="557212" cy="557213"/>
          </a:xfrm>
          <a:custGeom>
            <a:avLst/>
            <a:gdLst>
              <a:gd name="T0" fmla="*/ 20 w 176"/>
              <a:gd name="T1" fmla="*/ 16 h 176"/>
              <a:gd name="T2" fmla="*/ 16 w 176"/>
              <a:gd name="T3" fmla="*/ 20 h 176"/>
              <a:gd name="T4" fmla="*/ 20 w 176"/>
              <a:gd name="T5" fmla="*/ 24 h 176"/>
              <a:gd name="T6" fmla="*/ 24 w 176"/>
              <a:gd name="T7" fmla="*/ 20 h 176"/>
              <a:gd name="T8" fmla="*/ 20 w 176"/>
              <a:gd name="T9" fmla="*/ 16 h 176"/>
              <a:gd name="T10" fmla="*/ 36 w 176"/>
              <a:gd name="T11" fmla="*/ 16 h 176"/>
              <a:gd name="T12" fmla="*/ 32 w 176"/>
              <a:gd name="T13" fmla="*/ 20 h 176"/>
              <a:gd name="T14" fmla="*/ 36 w 176"/>
              <a:gd name="T15" fmla="*/ 24 h 176"/>
              <a:gd name="T16" fmla="*/ 40 w 176"/>
              <a:gd name="T17" fmla="*/ 20 h 176"/>
              <a:gd name="T18" fmla="*/ 36 w 176"/>
              <a:gd name="T19" fmla="*/ 16 h 176"/>
              <a:gd name="T20" fmla="*/ 52 w 176"/>
              <a:gd name="T21" fmla="*/ 16 h 176"/>
              <a:gd name="T22" fmla="*/ 48 w 176"/>
              <a:gd name="T23" fmla="*/ 20 h 176"/>
              <a:gd name="T24" fmla="*/ 52 w 176"/>
              <a:gd name="T25" fmla="*/ 24 h 176"/>
              <a:gd name="T26" fmla="*/ 56 w 176"/>
              <a:gd name="T27" fmla="*/ 20 h 176"/>
              <a:gd name="T28" fmla="*/ 52 w 176"/>
              <a:gd name="T29" fmla="*/ 16 h 176"/>
              <a:gd name="T30" fmla="*/ 160 w 176"/>
              <a:gd name="T31" fmla="*/ 0 h 176"/>
              <a:gd name="T32" fmla="*/ 16 w 176"/>
              <a:gd name="T33" fmla="*/ 0 h 176"/>
              <a:gd name="T34" fmla="*/ 0 w 176"/>
              <a:gd name="T35" fmla="*/ 16 h 176"/>
              <a:gd name="T36" fmla="*/ 0 w 176"/>
              <a:gd name="T37" fmla="*/ 160 h 176"/>
              <a:gd name="T38" fmla="*/ 16 w 176"/>
              <a:gd name="T39" fmla="*/ 176 h 176"/>
              <a:gd name="T40" fmla="*/ 160 w 176"/>
              <a:gd name="T41" fmla="*/ 176 h 176"/>
              <a:gd name="T42" fmla="*/ 176 w 176"/>
              <a:gd name="T43" fmla="*/ 160 h 176"/>
              <a:gd name="T44" fmla="*/ 176 w 176"/>
              <a:gd name="T45" fmla="*/ 16 h 176"/>
              <a:gd name="T46" fmla="*/ 160 w 176"/>
              <a:gd name="T47" fmla="*/ 0 h 176"/>
              <a:gd name="T48" fmla="*/ 168 w 176"/>
              <a:gd name="T49" fmla="*/ 160 h 176"/>
              <a:gd name="T50" fmla="*/ 160 w 176"/>
              <a:gd name="T51" fmla="*/ 168 h 176"/>
              <a:gd name="T52" fmla="*/ 16 w 176"/>
              <a:gd name="T53" fmla="*/ 168 h 176"/>
              <a:gd name="T54" fmla="*/ 8 w 176"/>
              <a:gd name="T55" fmla="*/ 160 h 176"/>
              <a:gd name="T56" fmla="*/ 8 w 176"/>
              <a:gd name="T57" fmla="*/ 40 h 176"/>
              <a:gd name="T58" fmla="*/ 168 w 176"/>
              <a:gd name="T59" fmla="*/ 40 h 176"/>
              <a:gd name="T60" fmla="*/ 168 w 176"/>
              <a:gd name="T61" fmla="*/ 160 h 176"/>
              <a:gd name="T62" fmla="*/ 168 w 176"/>
              <a:gd name="T63" fmla="*/ 32 h 176"/>
              <a:gd name="T64" fmla="*/ 8 w 176"/>
              <a:gd name="T65" fmla="*/ 32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32 h 176"/>
              <a:gd name="T76" fmla="*/ 156 w 176"/>
              <a:gd name="T77" fmla="*/ 16 h 176"/>
              <a:gd name="T78" fmla="*/ 68 w 176"/>
              <a:gd name="T79" fmla="*/ 16 h 176"/>
              <a:gd name="T80" fmla="*/ 64 w 176"/>
              <a:gd name="T81" fmla="*/ 20 h 176"/>
              <a:gd name="T82" fmla="*/ 68 w 176"/>
              <a:gd name="T83" fmla="*/ 24 h 176"/>
              <a:gd name="T84" fmla="*/ 156 w 176"/>
              <a:gd name="T85" fmla="*/ 24 h 176"/>
              <a:gd name="T86" fmla="*/ 160 w 176"/>
              <a:gd name="T87" fmla="*/ 20 h 176"/>
              <a:gd name="T88" fmla="*/ 156 w 176"/>
              <a:gd name="T89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5416550" y="490539"/>
            <a:ext cx="557212" cy="557213"/>
          </a:xfrm>
          <a:custGeom>
            <a:avLst/>
            <a:gdLst>
              <a:gd name="T0" fmla="*/ 16 w 176"/>
              <a:gd name="T1" fmla="*/ 32 h 176"/>
              <a:gd name="T2" fmla="*/ 0 w 176"/>
              <a:gd name="T3" fmla="*/ 160 h 176"/>
              <a:gd name="T4" fmla="*/ 128 w 176"/>
              <a:gd name="T5" fmla="*/ 176 h 176"/>
              <a:gd name="T6" fmla="*/ 144 w 176"/>
              <a:gd name="T7" fmla="*/ 48 h 176"/>
              <a:gd name="T8" fmla="*/ 136 w 176"/>
              <a:gd name="T9" fmla="*/ 160 h 176"/>
              <a:gd name="T10" fmla="*/ 16 w 176"/>
              <a:gd name="T11" fmla="*/ 168 h 176"/>
              <a:gd name="T12" fmla="*/ 8 w 176"/>
              <a:gd name="T13" fmla="*/ 72 h 176"/>
              <a:gd name="T14" fmla="*/ 136 w 176"/>
              <a:gd name="T15" fmla="*/ 160 h 176"/>
              <a:gd name="T16" fmla="*/ 8 w 176"/>
              <a:gd name="T17" fmla="*/ 64 h 176"/>
              <a:gd name="T18" fmla="*/ 16 w 176"/>
              <a:gd name="T19" fmla="*/ 40 h 176"/>
              <a:gd name="T20" fmla="*/ 136 w 176"/>
              <a:gd name="T21" fmla="*/ 48 h 176"/>
              <a:gd name="T22" fmla="*/ 36 w 176"/>
              <a:gd name="T23" fmla="*/ 48 h 176"/>
              <a:gd name="T24" fmla="*/ 36 w 176"/>
              <a:gd name="T25" fmla="*/ 56 h 176"/>
              <a:gd name="T26" fmla="*/ 36 w 176"/>
              <a:gd name="T27" fmla="*/ 48 h 176"/>
              <a:gd name="T28" fmla="*/ 16 w 176"/>
              <a:gd name="T29" fmla="*/ 52 h 176"/>
              <a:gd name="T30" fmla="*/ 24 w 176"/>
              <a:gd name="T31" fmla="*/ 52 h 176"/>
              <a:gd name="T32" fmla="*/ 160 w 176"/>
              <a:gd name="T33" fmla="*/ 0 h 176"/>
              <a:gd name="T34" fmla="*/ 32 w 176"/>
              <a:gd name="T35" fmla="*/ 16 h 176"/>
              <a:gd name="T36" fmla="*/ 36 w 176"/>
              <a:gd name="T37" fmla="*/ 24 h 176"/>
              <a:gd name="T38" fmla="*/ 40 w 176"/>
              <a:gd name="T39" fmla="*/ 16 h 176"/>
              <a:gd name="T40" fmla="*/ 160 w 176"/>
              <a:gd name="T41" fmla="*/ 8 h 176"/>
              <a:gd name="T42" fmla="*/ 168 w 176"/>
              <a:gd name="T43" fmla="*/ 128 h 176"/>
              <a:gd name="T44" fmla="*/ 156 w 176"/>
              <a:gd name="T45" fmla="*/ 136 h 176"/>
              <a:gd name="T46" fmla="*/ 156 w 176"/>
              <a:gd name="T47" fmla="*/ 144 h 176"/>
              <a:gd name="T48" fmla="*/ 176 w 176"/>
              <a:gd name="T49" fmla="*/ 128 h 176"/>
              <a:gd name="T50" fmla="*/ 160 w 176"/>
              <a:gd name="T51" fmla="*/ 0 h 176"/>
              <a:gd name="T52" fmla="*/ 48 w 176"/>
              <a:gd name="T53" fmla="*/ 52 h 176"/>
              <a:gd name="T54" fmla="*/ 56 w 176"/>
              <a:gd name="T55" fmla="*/ 52 h 176"/>
              <a:gd name="T56" fmla="*/ 124 w 176"/>
              <a:gd name="T57" fmla="*/ 48 h 176"/>
              <a:gd name="T58" fmla="*/ 64 w 176"/>
              <a:gd name="T59" fmla="*/ 52 h 176"/>
              <a:gd name="T60" fmla="*/ 124 w 176"/>
              <a:gd name="T61" fmla="*/ 56 h 176"/>
              <a:gd name="T62" fmla="*/ 124 w 176"/>
              <a:gd name="T6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72"/>
                  <a:pt x="8" y="72"/>
                  <a:pt x="8" y="72"/>
                </a:cubicBezTo>
                <a:cubicBezTo>
                  <a:pt x="136" y="72"/>
                  <a:pt x="136" y="72"/>
                  <a:pt x="136" y="72"/>
                </a:cubicBezTo>
                <a:lnTo>
                  <a:pt x="136" y="160"/>
                </a:lnTo>
                <a:close/>
                <a:moveTo>
                  <a:pt x="136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64"/>
                </a:lnTo>
                <a:close/>
                <a:moveTo>
                  <a:pt x="36" y="48"/>
                </a:move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moveTo>
                  <a:pt x="20" y="48"/>
                </a:moveTo>
                <a:cubicBezTo>
                  <a:pt x="18" y="48"/>
                  <a:pt x="16" y="50"/>
                  <a:pt x="16" y="52"/>
                </a:cubicBezTo>
                <a:cubicBezTo>
                  <a:pt x="16" y="54"/>
                  <a:pt x="18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52" y="48"/>
                </a:move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moveTo>
                  <a:pt x="124" y="48"/>
                </a:moveTo>
                <a:cubicBezTo>
                  <a:pt x="68" y="48"/>
                  <a:pt x="68" y="48"/>
                  <a:pt x="68" y="48"/>
                </a:cubicBezTo>
                <a:cubicBezTo>
                  <a:pt x="66" y="48"/>
                  <a:pt x="64" y="50"/>
                  <a:pt x="64" y="52"/>
                </a:cubicBezTo>
                <a:cubicBezTo>
                  <a:pt x="64" y="54"/>
                  <a:pt x="66" y="56"/>
                  <a:pt x="68" y="56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26" y="56"/>
                  <a:pt x="128" y="54"/>
                  <a:pt x="128" y="52"/>
                </a:cubicBezTo>
                <a:cubicBezTo>
                  <a:pt x="128" y="50"/>
                  <a:pt x="126" y="48"/>
                  <a:pt x="124" y="4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0"/>
          <p:cNvSpPr>
            <a:spLocks noEditPoints="1"/>
          </p:cNvSpPr>
          <p:nvPr/>
        </p:nvSpPr>
        <p:spPr bwMode="auto">
          <a:xfrm>
            <a:off x="6480175" y="566739"/>
            <a:ext cx="557212" cy="404813"/>
          </a:xfrm>
          <a:custGeom>
            <a:avLst/>
            <a:gdLst>
              <a:gd name="T0" fmla="*/ 160 w 176"/>
              <a:gd name="T1" fmla="*/ 0 h 128"/>
              <a:gd name="T2" fmla="*/ 16 w 176"/>
              <a:gd name="T3" fmla="*/ 0 h 128"/>
              <a:gd name="T4" fmla="*/ 0 w 176"/>
              <a:gd name="T5" fmla="*/ 16 h 128"/>
              <a:gd name="T6" fmla="*/ 0 w 176"/>
              <a:gd name="T7" fmla="*/ 112 h 128"/>
              <a:gd name="T8" fmla="*/ 16 w 176"/>
              <a:gd name="T9" fmla="*/ 128 h 128"/>
              <a:gd name="T10" fmla="*/ 160 w 176"/>
              <a:gd name="T11" fmla="*/ 128 h 128"/>
              <a:gd name="T12" fmla="*/ 176 w 176"/>
              <a:gd name="T13" fmla="*/ 112 h 128"/>
              <a:gd name="T14" fmla="*/ 176 w 176"/>
              <a:gd name="T15" fmla="*/ 16 h 128"/>
              <a:gd name="T16" fmla="*/ 160 w 176"/>
              <a:gd name="T17" fmla="*/ 0 h 128"/>
              <a:gd name="T18" fmla="*/ 16 w 176"/>
              <a:gd name="T19" fmla="*/ 8 h 128"/>
              <a:gd name="T20" fmla="*/ 160 w 176"/>
              <a:gd name="T21" fmla="*/ 8 h 128"/>
              <a:gd name="T22" fmla="*/ 163 w 176"/>
              <a:gd name="T23" fmla="*/ 8 h 128"/>
              <a:gd name="T24" fmla="*/ 93 w 176"/>
              <a:gd name="T25" fmla="*/ 78 h 128"/>
              <a:gd name="T26" fmla="*/ 88 w 176"/>
              <a:gd name="T27" fmla="*/ 80 h 128"/>
              <a:gd name="T28" fmla="*/ 83 w 176"/>
              <a:gd name="T29" fmla="*/ 78 h 128"/>
              <a:gd name="T30" fmla="*/ 13 w 176"/>
              <a:gd name="T31" fmla="*/ 8 h 128"/>
              <a:gd name="T32" fmla="*/ 16 w 176"/>
              <a:gd name="T33" fmla="*/ 8 h 128"/>
              <a:gd name="T34" fmla="*/ 8 w 176"/>
              <a:gd name="T35" fmla="*/ 112 h 128"/>
              <a:gd name="T36" fmla="*/ 8 w 176"/>
              <a:gd name="T37" fmla="*/ 16 h 128"/>
              <a:gd name="T38" fmla="*/ 8 w 176"/>
              <a:gd name="T39" fmla="*/ 15 h 128"/>
              <a:gd name="T40" fmla="*/ 58 w 176"/>
              <a:gd name="T41" fmla="*/ 64 h 128"/>
              <a:gd name="T42" fmla="*/ 8 w 176"/>
              <a:gd name="T43" fmla="*/ 113 h 128"/>
              <a:gd name="T44" fmla="*/ 8 w 176"/>
              <a:gd name="T45" fmla="*/ 112 h 128"/>
              <a:gd name="T46" fmla="*/ 160 w 176"/>
              <a:gd name="T47" fmla="*/ 120 h 128"/>
              <a:gd name="T48" fmla="*/ 16 w 176"/>
              <a:gd name="T49" fmla="*/ 120 h 128"/>
              <a:gd name="T50" fmla="*/ 13 w 176"/>
              <a:gd name="T51" fmla="*/ 120 h 128"/>
              <a:gd name="T52" fmla="*/ 63 w 176"/>
              <a:gd name="T53" fmla="*/ 70 h 128"/>
              <a:gd name="T54" fmla="*/ 77 w 176"/>
              <a:gd name="T55" fmla="*/ 83 h 128"/>
              <a:gd name="T56" fmla="*/ 88 w 176"/>
              <a:gd name="T57" fmla="*/ 88 h 128"/>
              <a:gd name="T58" fmla="*/ 99 w 176"/>
              <a:gd name="T59" fmla="*/ 83 h 128"/>
              <a:gd name="T60" fmla="*/ 113 w 176"/>
              <a:gd name="T61" fmla="*/ 70 h 128"/>
              <a:gd name="T62" fmla="*/ 163 w 176"/>
              <a:gd name="T63" fmla="*/ 120 h 128"/>
              <a:gd name="T64" fmla="*/ 160 w 176"/>
              <a:gd name="T65" fmla="*/ 120 h 128"/>
              <a:gd name="T66" fmla="*/ 168 w 176"/>
              <a:gd name="T67" fmla="*/ 112 h 128"/>
              <a:gd name="T68" fmla="*/ 168 w 176"/>
              <a:gd name="T69" fmla="*/ 113 h 128"/>
              <a:gd name="T70" fmla="*/ 118 w 176"/>
              <a:gd name="T71" fmla="*/ 64 h 128"/>
              <a:gd name="T72" fmla="*/ 168 w 176"/>
              <a:gd name="T73" fmla="*/ 15 h 128"/>
              <a:gd name="T74" fmla="*/ 168 w 176"/>
              <a:gd name="T75" fmla="*/ 16 h 128"/>
              <a:gd name="T76" fmla="*/ 168 w 176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1"/>
          <p:cNvSpPr>
            <a:spLocks noEditPoints="1"/>
          </p:cNvSpPr>
          <p:nvPr/>
        </p:nvSpPr>
        <p:spPr bwMode="auto">
          <a:xfrm>
            <a:off x="7543800" y="554039"/>
            <a:ext cx="557212" cy="430213"/>
          </a:xfrm>
          <a:custGeom>
            <a:avLst/>
            <a:gdLst>
              <a:gd name="T0" fmla="*/ 160 w 176"/>
              <a:gd name="T1" fmla="*/ 0 h 136"/>
              <a:gd name="T2" fmla="*/ 48 w 176"/>
              <a:gd name="T3" fmla="*/ 0 h 136"/>
              <a:gd name="T4" fmla="*/ 32 w 176"/>
              <a:gd name="T5" fmla="*/ 16 h 136"/>
              <a:gd name="T6" fmla="*/ 32 w 176"/>
              <a:gd name="T7" fmla="*/ 20 h 136"/>
              <a:gd name="T8" fmla="*/ 36 w 176"/>
              <a:gd name="T9" fmla="*/ 24 h 136"/>
              <a:gd name="T10" fmla="*/ 40 w 176"/>
              <a:gd name="T11" fmla="*/ 20 h 136"/>
              <a:gd name="T12" fmla="*/ 40 w 176"/>
              <a:gd name="T13" fmla="*/ 16 h 136"/>
              <a:gd name="T14" fmla="*/ 48 w 176"/>
              <a:gd name="T15" fmla="*/ 8 h 136"/>
              <a:gd name="T16" fmla="*/ 160 w 176"/>
              <a:gd name="T17" fmla="*/ 8 h 136"/>
              <a:gd name="T18" fmla="*/ 168 w 176"/>
              <a:gd name="T19" fmla="*/ 16 h 136"/>
              <a:gd name="T20" fmla="*/ 168 w 176"/>
              <a:gd name="T21" fmla="*/ 88 h 136"/>
              <a:gd name="T22" fmla="*/ 160 w 176"/>
              <a:gd name="T23" fmla="*/ 96 h 136"/>
              <a:gd name="T24" fmla="*/ 156 w 176"/>
              <a:gd name="T25" fmla="*/ 96 h 136"/>
              <a:gd name="T26" fmla="*/ 152 w 176"/>
              <a:gd name="T27" fmla="*/ 100 h 136"/>
              <a:gd name="T28" fmla="*/ 156 w 176"/>
              <a:gd name="T29" fmla="*/ 104 h 136"/>
              <a:gd name="T30" fmla="*/ 160 w 176"/>
              <a:gd name="T31" fmla="*/ 104 h 136"/>
              <a:gd name="T32" fmla="*/ 176 w 176"/>
              <a:gd name="T33" fmla="*/ 88 h 136"/>
              <a:gd name="T34" fmla="*/ 176 w 176"/>
              <a:gd name="T35" fmla="*/ 16 h 136"/>
              <a:gd name="T36" fmla="*/ 160 w 176"/>
              <a:gd name="T37" fmla="*/ 0 h 136"/>
              <a:gd name="T38" fmla="*/ 128 w 176"/>
              <a:gd name="T39" fmla="*/ 32 h 136"/>
              <a:gd name="T40" fmla="*/ 16 w 176"/>
              <a:gd name="T41" fmla="*/ 32 h 136"/>
              <a:gd name="T42" fmla="*/ 0 w 176"/>
              <a:gd name="T43" fmla="*/ 48 h 136"/>
              <a:gd name="T44" fmla="*/ 0 w 176"/>
              <a:gd name="T45" fmla="*/ 120 h 136"/>
              <a:gd name="T46" fmla="*/ 16 w 176"/>
              <a:gd name="T47" fmla="*/ 136 h 136"/>
              <a:gd name="T48" fmla="*/ 128 w 176"/>
              <a:gd name="T49" fmla="*/ 136 h 136"/>
              <a:gd name="T50" fmla="*/ 144 w 176"/>
              <a:gd name="T51" fmla="*/ 120 h 136"/>
              <a:gd name="T52" fmla="*/ 144 w 176"/>
              <a:gd name="T53" fmla="*/ 48 h 136"/>
              <a:gd name="T54" fmla="*/ 128 w 176"/>
              <a:gd name="T55" fmla="*/ 32 h 136"/>
              <a:gd name="T56" fmla="*/ 16 w 176"/>
              <a:gd name="T57" fmla="*/ 40 h 136"/>
              <a:gd name="T58" fmla="*/ 128 w 176"/>
              <a:gd name="T59" fmla="*/ 40 h 136"/>
              <a:gd name="T60" fmla="*/ 133 w 176"/>
              <a:gd name="T61" fmla="*/ 42 h 136"/>
              <a:gd name="T62" fmla="*/ 77 w 176"/>
              <a:gd name="T63" fmla="*/ 98 h 136"/>
              <a:gd name="T64" fmla="*/ 72 w 176"/>
              <a:gd name="T65" fmla="*/ 100 h 136"/>
              <a:gd name="T66" fmla="*/ 67 w 176"/>
              <a:gd name="T67" fmla="*/ 98 h 136"/>
              <a:gd name="T68" fmla="*/ 11 w 176"/>
              <a:gd name="T69" fmla="*/ 42 h 136"/>
              <a:gd name="T70" fmla="*/ 16 w 176"/>
              <a:gd name="T71" fmla="*/ 40 h 136"/>
              <a:gd name="T72" fmla="*/ 8 w 176"/>
              <a:gd name="T73" fmla="*/ 50 h 136"/>
              <a:gd name="T74" fmla="*/ 42 w 176"/>
              <a:gd name="T75" fmla="*/ 84 h 136"/>
              <a:gd name="T76" fmla="*/ 8 w 176"/>
              <a:gd name="T77" fmla="*/ 118 h 136"/>
              <a:gd name="T78" fmla="*/ 8 w 176"/>
              <a:gd name="T79" fmla="*/ 50 h 136"/>
              <a:gd name="T80" fmla="*/ 128 w 176"/>
              <a:gd name="T81" fmla="*/ 128 h 136"/>
              <a:gd name="T82" fmla="*/ 16 w 176"/>
              <a:gd name="T83" fmla="*/ 128 h 136"/>
              <a:gd name="T84" fmla="*/ 11 w 176"/>
              <a:gd name="T85" fmla="*/ 126 h 136"/>
              <a:gd name="T86" fmla="*/ 47 w 176"/>
              <a:gd name="T87" fmla="*/ 90 h 136"/>
              <a:gd name="T88" fmla="*/ 61 w 176"/>
              <a:gd name="T89" fmla="*/ 103 h 136"/>
              <a:gd name="T90" fmla="*/ 72 w 176"/>
              <a:gd name="T91" fmla="*/ 108 h 136"/>
              <a:gd name="T92" fmla="*/ 83 w 176"/>
              <a:gd name="T93" fmla="*/ 103 h 136"/>
              <a:gd name="T94" fmla="*/ 97 w 176"/>
              <a:gd name="T95" fmla="*/ 90 h 136"/>
              <a:gd name="T96" fmla="*/ 133 w 176"/>
              <a:gd name="T97" fmla="*/ 126 h 136"/>
              <a:gd name="T98" fmla="*/ 128 w 176"/>
              <a:gd name="T99" fmla="*/ 128 h 136"/>
              <a:gd name="T100" fmla="*/ 136 w 176"/>
              <a:gd name="T101" fmla="*/ 118 h 136"/>
              <a:gd name="T102" fmla="*/ 102 w 176"/>
              <a:gd name="T103" fmla="*/ 84 h 136"/>
              <a:gd name="T104" fmla="*/ 136 w 176"/>
              <a:gd name="T105" fmla="*/ 50 h 136"/>
              <a:gd name="T106" fmla="*/ 136 w 176"/>
              <a:gd name="T107" fmla="*/ 11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36"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68" y="92"/>
                  <a:pt x="164" y="96"/>
                  <a:pt x="160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4" y="96"/>
                  <a:pt x="152" y="98"/>
                  <a:pt x="152" y="100"/>
                </a:cubicBezTo>
                <a:cubicBezTo>
                  <a:pt x="152" y="102"/>
                  <a:pt x="154" y="104"/>
                  <a:pt x="156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9" y="104"/>
                  <a:pt x="176" y="97"/>
                  <a:pt x="176" y="8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6" y="40"/>
                </a:moveTo>
                <a:cubicBezTo>
                  <a:pt x="128" y="40"/>
                  <a:pt x="128" y="40"/>
                  <a:pt x="128" y="40"/>
                </a:cubicBezTo>
                <a:cubicBezTo>
                  <a:pt x="130" y="40"/>
                  <a:pt x="132" y="41"/>
                  <a:pt x="133" y="42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4" y="100"/>
                  <a:pt x="72" y="100"/>
                </a:cubicBezTo>
                <a:cubicBezTo>
                  <a:pt x="70" y="100"/>
                  <a:pt x="68" y="99"/>
                  <a:pt x="67" y="98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1"/>
                  <a:pt x="14" y="40"/>
                  <a:pt x="16" y="40"/>
                </a:cubicBezTo>
                <a:moveTo>
                  <a:pt x="8" y="50"/>
                </a:moveTo>
                <a:cubicBezTo>
                  <a:pt x="42" y="84"/>
                  <a:pt x="42" y="84"/>
                  <a:pt x="42" y="84"/>
                </a:cubicBezTo>
                <a:cubicBezTo>
                  <a:pt x="8" y="118"/>
                  <a:pt x="8" y="118"/>
                  <a:pt x="8" y="118"/>
                </a:cubicBezTo>
                <a:lnTo>
                  <a:pt x="8" y="50"/>
                </a:lnTo>
                <a:close/>
                <a:moveTo>
                  <a:pt x="128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27"/>
                  <a:pt x="11" y="126"/>
                </a:cubicBezTo>
                <a:cubicBezTo>
                  <a:pt x="47" y="90"/>
                  <a:pt x="47" y="90"/>
                  <a:pt x="47" y="9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4" y="106"/>
                  <a:pt x="68" y="108"/>
                  <a:pt x="72" y="108"/>
                </a:cubicBezTo>
                <a:cubicBezTo>
                  <a:pt x="76" y="108"/>
                  <a:pt x="80" y="106"/>
                  <a:pt x="83" y="103"/>
                </a:cubicBezTo>
                <a:cubicBezTo>
                  <a:pt x="97" y="90"/>
                  <a:pt x="97" y="90"/>
                  <a:pt x="97" y="9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32" y="127"/>
                  <a:pt x="130" y="128"/>
                  <a:pt x="128" y="128"/>
                </a:cubicBezTo>
                <a:moveTo>
                  <a:pt x="136" y="118"/>
                </a:moveTo>
                <a:cubicBezTo>
                  <a:pt x="102" y="84"/>
                  <a:pt x="102" y="84"/>
                  <a:pt x="102" y="84"/>
                </a:cubicBezTo>
                <a:cubicBezTo>
                  <a:pt x="136" y="50"/>
                  <a:pt x="136" y="50"/>
                  <a:pt x="136" y="50"/>
                </a:cubicBezTo>
                <a:lnTo>
                  <a:pt x="136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8607426" y="541339"/>
            <a:ext cx="555625" cy="455613"/>
          </a:xfrm>
          <a:custGeom>
            <a:avLst/>
            <a:gdLst>
              <a:gd name="T0" fmla="*/ 176 w 176"/>
              <a:gd name="T1" fmla="*/ 82 h 144"/>
              <a:gd name="T2" fmla="*/ 176 w 176"/>
              <a:gd name="T3" fmla="*/ 82 h 144"/>
              <a:gd name="T4" fmla="*/ 136 w 176"/>
              <a:gd name="T5" fmla="*/ 2 h 144"/>
              <a:gd name="T6" fmla="*/ 136 w 176"/>
              <a:gd name="T7" fmla="*/ 2 h 144"/>
              <a:gd name="T8" fmla="*/ 132 w 176"/>
              <a:gd name="T9" fmla="*/ 0 h 144"/>
              <a:gd name="T10" fmla="*/ 44 w 176"/>
              <a:gd name="T11" fmla="*/ 0 h 144"/>
              <a:gd name="T12" fmla="*/ 40 w 176"/>
              <a:gd name="T13" fmla="*/ 2 h 144"/>
              <a:gd name="T14" fmla="*/ 40 w 176"/>
              <a:gd name="T15" fmla="*/ 2 h 144"/>
              <a:gd name="T16" fmla="*/ 0 w 176"/>
              <a:gd name="T17" fmla="*/ 82 h 144"/>
              <a:gd name="T18" fmla="*/ 0 w 176"/>
              <a:gd name="T19" fmla="*/ 82 h 144"/>
              <a:gd name="T20" fmla="*/ 0 w 176"/>
              <a:gd name="T21" fmla="*/ 84 h 144"/>
              <a:gd name="T22" fmla="*/ 0 w 176"/>
              <a:gd name="T23" fmla="*/ 140 h 144"/>
              <a:gd name="T24" fmla="*/ 4 w 176"/>
              <a:gd name="T25" fmla="*/ 144 h 144"/>
              <a:gd name="T26" fmla="*/ 172 w 176"/>
              <a:gd name="T27" fmla="*/ 144 h 144"/>
              <a:gd name="T28" fmla="*/ 176 w 176"/>
              <a:gd name="T29" fmla="*/ 140 h 144"/>
              <a:gd name="T30" fmla="*/ 176 w 176"/>
              <a:gd name="T31" fmla="*/ 84 h 144"/>
              <a:gd name="T32" fmla="*/ 176 w 176"/>
              <a:gd name="T33" fmla="*/ 82 h 144"/>
              <a:gd name="T34" fmla="*/ 46 w 176"/>
              <a:gd name="T35" fmla="*/ 8 h 144"/>
              <a:gd name="T36" fmla="*/ 130 w 176"/>
              <a:gd name="T37" fmla="*/ 8 h 144"/>
              <a:gd name="T38" fmla="*/ 166 w 176"/>
              <a:gd name="T39" fmla="*/ 80 h 144"/>
              <a:gd name="T40" fmla="*/ 116 w 176"/>
              <a:gd name="T41" fmla="*/ 80 h 144"/>
              <a:gd name="T42" fmla="*/ 112 w 176"/>
              <a:gd name="T43" fmla="*/ 84 h 144"/>
              <a:gd name="T44" fmla="*/ 88 w 176"/>
              <a:gd name="T45" fmla="*/ 108 h 144"/>
              <a:gd name="T46" fmla="*/ 64 w 176"/>
              <a:gd name="T47" fmla="*/ 84 h 144"/>
              <a:gd name="T48" fmla="*/ 60 w 176"/>
              <a:gd name="T49" fmla="*/ 80 h 144"/>
              <a:gd name="T50" fmla="*/ 10 w 176"/>
              <a:gd name="T51" fmla="*/ 80 h 144"/>
              <a:gd name="T52" fmla="*/ 46 w 176"/>
              <a:gd name="T53" fmla="*/ 8 h 144"/>
              <a:gd name="T54" fmla="*/ 168 w 176"/>
              <a:gd name="T55" fmla="*/ 136 h 144"/>
              <a:gd name="T56" fmla="*/ 8 w 176"/>
              <a:gd name="T57" fmla="*/ 136 h 144"/>
              <a:gd name="T58" fmla="*/ 8 w 176"/>
              <a:gd name="T59" fmla="*/ 88 h 144"/>
              <a:gd name="T60" fmla="*/ 56 w 176"/>
              <a:gd name="T61" fmla="*/ 88 h 144"/>
              <a:gd name="T62" fmla="*/ 88 w 176"/>
              <a:gd name="T63" fmla="*/ 116 h 144"/>
              <a:gd name="T64" fmla="*/ 120 w 176"/>
              <a:gd name="T65" fmla="*/ 88 h 144"/>
              <a:gd name="T66" fmla="*/ 168 w 176"/>
              <a:gd name="T67" fmla="*/ 88 h 144"/>
              <a:gd name="T68" fmla="*/ 168 w 176"/>
              <a:gd name="T69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44">
                <a:moveTo>
                  <a:pt x="176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0" y="83"/>
                  <a:pt x="0" y="8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3"/>
                  <a:pt x="176" y="83"/>
                  <a:pt x="176" y="82"/>
                </a:cubicBezTo>
                <a:moveTo>
                  <a:pt x="46" y="8"/>
                </a:moveTo>
                <a:cubicBezTo>
                  <a:pt x="130" y="8"/>
                  <a:pt x="130" y="8"/>
                  <a:pt x="130" y="8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97"/>
                  <a:pt x="101" y="108"/>
                  <a:pt x="88" y="108"/>
                </a:cubicBezTo>
                <a:cubicBezTo>
                  <a:pt x="75" y="108"/>
                  <a:pt x="64" y="97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10" y="80"/>
                  <a:pt x="10" y="80"/>
                  <a:pt x="10" y="80"/>
                </a:cubicBezTo>
                <a:lnTo>
                  <a:pt x="46" y="8"/>
                </a:ln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104"/>
                  <a:pt x="72" y="116"/>
                  <a:pt x="88" y="116"/>
                </a:cubicBezTo>
                <a:cubicBezTo>
                  <a:pt x="104" y="116"/>
                  <a:pt x="118" y="104"/>
                  <a:pt x="120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9669463" y="515939"/>
            <a:ext cx="557212" cy="506413"/>
          </a:xfrm>
          <a:custGeom>
            <a:avLst/>
            <a:gdLst>
              <a:gd name="T0" fmla="*/ 64 w 176"/>
              <a:gd name="T1" fmla="*/ 64 h 160"/>
              <a:gd name="T2" fmla="*/ 60 w 176"/>
              <a:gd name="T3" fmla="*/ 68 h 160"/>
              <a:gd name="T4" fmla="*/ 61 w 176"/>
              <a:gd name="T5" fmla="*/ 71 h 160"/>
              <a:gd name="T6" fmla="*/ 85 w 176"/>
              <a:gd name="T7" fmla="*/ 95 h 160"/>
              <a:gd name="T8" fmla="*/ 88 w 176"/>
              <a:gd name="T9" fmla="*/ 96 h 160"/>
              <a:gd name="T10" fmla="*/ 91 w 176"/>
              <a:gd name="T11" fmla="*/ 95 h 160"/>
              <a:gd name="T12" fmla="*/ 115 w 176"/>
              <a:gd name="T13" fmla="*/ 71 h 160"/>
              <a:gd name="T14" fmla="*/ 116 w 176"/>
              <a:gd name="T15" fmla="*/ 68 h 160"/>
              <a:gd name="T16" fmla="*/ 112 w 176"/>
              <a:gd name="T17" fmla="*/ 64 h 160"/>
              <a:gd name="T18" fmla="*/ 109 w 176"/>
              <a:gd name="T19" fmla="*/ 65 h 160"/>
              <a:gd name="T20" fmla="*/ 92 w 176"/>
              <a:gd name="T21" fmla="*/ 82 h 160"/>
              <a:gd name="T22" fmla="*/ 92 w 176"/>
              <a:gd name="T23" fmla="*/ 4 h 160"/>
              <a:gd name="T24" fmla="*/ 88 w 176"/>
              <a:gd name="T25" fmla="*/ 0 h 160"/>
              <a:gd name="T26" fmla="*/ 84 w 176"/>
              <a:gd name="T27" fmla="*/ 4 h 160"/>
              <a:gd name="T28" fmla="*/ 84 w 176"/>
              <a:gd name="T29" fmla="*/ 82 h 160"/>
              <a:gd name="T30" fmla="*/ 67 w 176"/>
              <a:gd name="T31" fmla="*/ 65 h 160"/>
              <a:gd name="T32" fmla="*/ 64 w 176"/>
              <a:gd name="T33" fmla="*/ 64 h 160"/>
              <a:gd name="T34" fmla="*/ 176 w 176"/>
              <a:gd name="T35" fmla="*/ 98 h 160"/>
              <a:gd name="T36" fmla="*/ 176 w 176"/>
              <a:gd name="T37" fmla="*/ 98 h 160"/>
              <a:gd name="T38" fmla="*/ 136 w 176"/>
              <a:gd name="T39" fmla="*/ 18 h 160"/>
              <a:gd name="T40" fmla="*/ 136 w 176"/>
              <a:gd name="T41" fmla="*/ 18 h 160"/>
              <a:gd name="T42" fmla="*/ 132 w 176"/>
              <a:gd name="T43" fmla="*/ 16 h 160"/>
              <a:gd name="T44" fmla="*/ 104 w 176"/>
              <a:gd name="T45" fmla="*/ 16 h 160"/>
              <a:gd name="T46" fmla="*/ 100 w 176"/>
              <a:gd name="T47" fmla="*/ 20 h 160"/>
              <a:gd name="T48" fmla="*/ 104 w 176"/>
              <a:gd name="T49" fmla="*/ 24 h 160"/>
              <a:gd name="T50" fmla="*/ 130 w 176"/>
              <a:gd name="T51" fmla="*/ 24 h 160"/>
              <a:gd name="T52" fmla="*/ 166 w 176"/>
              <a:gd name="T53" fmla="*/ 96 h 160"/>
              <a:gd name="T54" fmla="*/ 116 w 176"/>
              <a:gd name="T55" fmla="*/ 96 h 160"/>
              <a:gd name="T56" fmla="*/ 112 w 176"/>
              <a:gd name="T57" fmla="*/ 100 h 160"/>
              <a:gd name="T58" fmla="*/ 88 w 176"/>
              <a:gd name="T59" fmla="*/ 124 h 160"/>
              <a:gd name="T60" fmla="*/ 64 w 176"/>
              <a:gd name="T61" fmla="*/ 100 h 160"/>
              <a:gd name="T62" fmla="*/ 60 w 176"/>
              <a:gd name="T63" fmla="*/ 96 h 160"/>
              <a:gd name="T64" fmla="*/ 10 w 176"/>
              <a:gd name="T65" fmla="*/ 96 h 160"/>
              <a:gd name="T66" fmla="*/ 46 w 176"/>
              <a:gd name="T67" fmla="*/ 24 h 160"/>
              <a:gd name="T68" fmla="*/ 72 w 176"/>
              <a:gd name="T69" fmla="*/ 24 h 160"/>
              <a:gd name="T70" fmla="*/ 76 w 176"/>
              <a:gd name="T71" fmla="*/ 20 h 160"/>
              <a:gd name="T72" fmla="*/ 72 w 176"/>
              <a:gd name="T73" fmla="*/ 16 h 160"/>
              <a:gd name="T74" fmla="*/ 44 w 176"/>
              <a:gd name="T75" fmla="*/ 16 h 160"/>
              <a:gd name="T76" fmla="*/ 40 w 176"/>
              <a:gd name="T77" fmla="*/ 18 h 160"/>
              <a:gd name="T78" fmla="*/ 40 w 176"/>
              <a:gd name="T79" fmla="*/ 18 h 160"/>
              <a:gd name="T80" fmla="*/ 0 w 176"/>
              <a:gd name="T81" fmla="*/ 98 h 160"/>
              <a:gd name="T82" fmla="*/ 0 w 176"/>
              <a:gd name="T83" fmla="*/ 98 h 160"/>
              <a:gd name="T84" fmla="*/ 0 w 176"/>
              <a:gd name="T85" fmla="*/ 100 h 160"/>
              <a:gd name="T86" fmla="*/ 0 w 176"/>
              <a:gd name="T87" fmla="*/ 156 h 160"/>
              <a:gd name="T88" fmla="*/ 4 w 176"/>
              <a:gd name="T89" fmla="*/ 160 h 160"/>
              <a:gd name="T90" fmla="*/ 172 w 176"/>
              <a:gd name="T91" fmla="*/ 160 h 160"/>
              <a:gd name="T92" fmla="*/ 176 w 176"/>
              <a:gd name="T93" fmla="*/ 156 h 160"/>
              <a:gd name="T94" fmla="*/ 176 w 176"/>
              <a:gd name="T95" fmla="*/ 100 h 160"/>
              <a:gd name="T96" fmla="*/ 176 w 176"/>
              <a:gd name="T97" fmla="*/ 98 h 160"/>
              <a:gd name="T98" fmla="*/ 168 w 176"/>
              <a:gd name="T99" fmla="*/ 152 h 160"/>
              <a:gd name="T100" fmla="*/ 8 w 176"/>
              <a:gd name="T101" fmla="*/ 152 h 160"/>
              <a:gd name="T102" fmla="*/ 8 w 176"/>
              <a:gd name="T103" fmla="*/ 104 h 160"/>
              <a:gd name="T104" fmla="*/ 56 w 176"/>
              <a:gd name="T105" fmla="*/ 104 h 160"/>
              <a:gd name="T106" fmla="*/ 88 w 176"/>
              <a:gd name="T107" fmla="*/ 132 h 160"/>
              <a:gd name="T108" fmla="*/ 120 w 176"/>
              <a:gd name="T109" fmla="*/ 104 h 160"/>
              <a:gd name="T110" fmla="*/ 168 w 176"/>
              <a:gd name="T111" fmla="*/ 104 h 160"/>
              <a:gd name="T112" fmla="*/ 168 w 176"/>
              <a:gd name="T113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64" y="64"/>
                </a:moveTo>
                <a:cubicBezTo>
                  <a:pt x="62" y="64"/>
                  <a:pt x="60" y="66"/>
                  <a:pt x="60" y="68"/>
                </a:cubicBezTo>
                <a:cubicBezTo>
                  <a:pt x="60" y="69"/>
                  <a:pt x="60" y="70"/>
                  <a:pt x="61" y="71"/>
                </a:cubicBezTo>
                <a:cubicBezTo>
                  <a:pt x="85" y="95"/>
                  <a:pt x="85" y="95"/>
                  <a:pt x="85" y="95"/>
                </a:cubicBezTo>
                <a:cubicBezTo>
                  <a:pt x="86" y="96"/>
                  <a:pt x="87" y="96"/>
                  <a:pt x="88" y="96"/>
                </a:cubicBezTo>
                <a:cubicBezTo>
                  <a:pt x="89" y="96"/>
                  <a:pt x="90" y="96"/>
                  <a:pt x="91" y="95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0"/>
                  <a:pt x="116" y="69"/>
                  <a:pt x="116" y="68"/>
                </a:cubicBezTo>
                <a:cubicBezTo>
                  <a:pt x="116" y="66"/>
                  <a:pt x="114" y="64"/>
                  <a:pt x="112" y="64"/>
                </a:cubicBezTo>
                <a:cubicBezTo>
                  <a:pt x="111" y="64"/>
                  <a:pt x="110" y="64"/>
                  <a:pt x="109" y="65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2"/>
                  <a:pt x="84" y="82"/>
                  <a:pt x="84" y="82"/>
                </a:cubicBezTo>
                <a:cubicBezTo>
                  <a:pt x="67" y="65"/>
                  <a:pt x="67" y="65"/>
                  <a:pt x="67" y="65"/>
                </a:cubicBezTo>
                <a:cubicBezTo>
                  <a:pt x="66" y="64"/>
                  <a:pt x="65" y="64"/>
                  <a:pt x="64" y="64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0" y="18"/>
                  <a:pt x="100" y="20"/>
                </a:cubicBezTo>
                <a:cubicBezTo>
                  <a:pt x="100" y="22"/>
                  <a:pt x="102" y="24"/>
                  <a:pt x="104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6" y="22"/>
                  <a:pt x="76" y="20"/>
                </a:cubicBezTo>
                <a:cubicBezTo>
                  <a:pt x="76" y="18"/>
                  <a:pt x="74" y="16"/>
                  <a:pt x="72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4"/>
          <p:cNvSpPr>
            <a:spLocks noEditPoints="1"/>
          </p:cNvSpPr>
          <p:nvPr/>
        </p:nvSpPr>
        <p:spPr bwMode="auto">
          <a:xfrm>
            <a:off x="10733088" y="515939"/>
            <a:ext cx="557212" cy="506413"/>
          </a:xfrm>
          <a:custGeom>
            <a:avLst/>
            <a:gdLst>
              <a:gd name="T0" fmla="*/ 64 w 176"/>
              <a:gd name="T1" fmla="*/ 32 h 160"/>
              <a:gd name="T2" fmla="*/ 67 w 176"/>
              <a:gd name="T3" fmla="*/ 31 h 160"/>
              <a:gd name="T4" fmla="*/ 84 w 176"/>
              <a:gd name="T5" fmla="*/ 14 h 160"/>
              <a:gd name="T6" fmla="*/ 84 w 176"/>
              <a:gd name="T7" fmla="*/ 92 h 160"/>
              <a:gd name="T8" fmla="*/ 88 w 176"/>
              <a:gd name="T9" fmla="*/ 96 h 160"/>
              <a:gd name="T10" fmla="*/ 92 w 176"/>
              <a:gd name="T11" fmla="*/ 92 h 160"/>
              <a:gd name="T12" fmla="*/ 92 w 176"/>
              <a:gd name="T13" fmla="*/ 14 h 160"/>
              <a:gd name="T14" fmla="*/ 109 w 176"/>
              <a:gd name="T15" fmla="*/ 31 h 160"/>
              <a:gd name="T16" fmla="*/ 112 w 176"/>
              <a:gd name="T17" fmla="*/ 32 h 160"/>
              <a:gd name="T18" fmla="*/ 116 w 176"/>
              <a:gd name="T19" fmla="*/ 28 h 160"/>
              <a:gd name="T20" fmla="*/ 115 w 176"/>
              <a:gd name="T21" fmla="*/ 25 h 160"/>
              <a:gd name="T22" fmla="*/ 91 w 176"/>
              <a:gd name="T23" fmla="*/ 1 h 160"/>
              <a:gd name="T24" fmla="*/ 88 w 176"/>
              <a:gd name="T25" fmla="*/ 0 h 160"/>
              <a:gd name="T26" fmla="*/ 85 w 176"/>
              <a:gd name="T27" fmla="*/ 1 h 160"/>
              <a:gd name="T28" fmla="*/ 61 w 176"/>
              <a:gd name="T29" fmla="*/ 25 h 160"/>
              <a:gd name="T30" fmla="*/ 60 w 176"/>
              <a:gd name="T31" fmla="*/ 28 h 160"/>
              <a:gd name="T32" fmla="*/ 64 w 176"/>
              <a:gd name="T33" fmla="*/ 32 h 160"/>
              <a:gd name="T34" fmla="*/ 176 w 176"/>
              <a:gd name="T35" fmla="*/ 98 h 160"/>
              <a:gd name="T36" fmla="*/ 176 w 176"/>
              <a:gd name="T37" fmla="*/ 98 h 160"/>
              <a:gd name="T38" fmla="*/ 136 w 176"/>
              <a:gd name="T39" fmla="*/ 18 h 160"/>
              <a:gd name="T40" fmla="*/ 136 w 176"/>
              <a:gd name="T41" fmla="*/ 18 h 160"/>
              <a:gd name="T42" fmla="*/ 132 w 176"/>
              <a:gd name="T43" fmla="*/ 16 h 160"/>
              <a:gd name="T44" fmla="*/ 128 w 176"/>
              <a:gd name="T45" fmla="*/ 16 h 160"/>
              <a:gd name="T46" fmla="*/ 124 w 176"/>
              <a:gd name="T47" fmla="*/ 20 h 160"/>
              <a:gd name="T48" fmla="*/ 128 w 176"/>
              <a:gd name="T49" fmla="*/ 24 h 160"/>
              <a:gd name="T50" fmla="*/ 130 w 176"/>
              <a:gd name="T51" fmla="*/ 24 h 160"/>
              <a:gd name="T52" fmla="*/ 166 w 176"/>
              <a:gd name="T53" fmla="*/ 96 h 160"/>
              <a:gd name="T54" fmla="*/ 116 w 176"/>
              <a:gd name="T55" fmla="*/ 96 h 160"/>
              <a:gd name="T56" fmla="*/ 112 w 176"/>
              <a:gd name="T57" fmla="*/ 100 h 160"/>
              <a:gd name="T58" fmla="*/ 88 w 176"/>
              <a:gd name="T59" fmla="*/ 124 h 160"/>
              <a:gd name="T60" fmla="*/ 64 w 176"/>
              <a:gd name="T61" fmla="*/ 100 h 160"/>
              <a:gd name="T62" fmla="*/ 60 w 176"/>
              <a:gd name="T63" fmla="*/ 96 h 160"/>
              <a:gd name="T64" fmla="*/ 10 w 176"/>
              <a:gd name="T65" fmla="*/ 96 h 160"/>
              <a:gd name="T66" fmla="*/ 46 w 176"/>
              <a:gd name="T67" fmla="*/ 24 h 160"/>
              <a:gd name="T68" fmla="*/ 48 w 176"/>
              <a:gd name="T69" fmla="*/ 24 h 160"/>
              <a:gd name="T70" fmla="*/ 52 w 176"/>
              <a:gd name="T71" fmla="*/ 20 h 160"/>
              <a:gd name="T72" fmla="*/ 48 w 176"/>
              <a:gd name="T73" fmla="*/ 16 h 160"/>
              <a:gd name="T74" fmla="*/ 44 w 176"/>
              <a:gd name="T75" fmla="*/ 16 h 160"/>
              <a:gd name="T76" fmla="*/ 40 w 176"/>
              <a:gd name="T77" fmla="*/ 18 h 160"/>
              <a:gd name="T78" fmla="*/ 40 w 176"/>
              <a:gd name="T79" fmla="*/ 18 h 160"/>
              <a:gd name="T80" fmla="*/ 0 w 176"/>
              <a:gd name="T81" fmla="*/ 98 h 160"/>
              <a:gd name="T82" fmla="*/ 0 w 176"/>
              <a:gd name="T83" fmla="*/ 98 h 160"/>
              <a:gd name="T84" fmla="*/ 0 w 176"/>
              <a:gd name="T85" fmla="*/ 100 h 160"/>
              <a:gd name="T86" fmla="*/ 0 w 176"/>
              <a:gd name="T87" fmla="*/ 156 h 160"/>
              <a:gd name="T88" fmla="*/ 4 w 176"/>
              <a:gd name="T89" fmla="*/ 160 h 160"/>
              <a:gd name="T90" fmla="*/ 172 w 176"/>
              <a:gd name="T91" fmla="*/ 160 h 160"/>
              <a:gd name="T92" fmla="*/ 176 w 176"/>
              <a:gd name="T93" fmla="*/ 156 h 160"/>
              <a:gd name="T94" fmla="*/ 176 w 176"/>
              <a:gd name="T95" fmla="*/ 100 h 160"/>
              <a:gd name="T96" fmla="*/ 176 w 176"/>
              <a:gd name="T97" fmla="*/ 98 h 160"/>
              <a:gd name="T98" fmla="*/ 168 w 176"/>
              <a:gd name="T99" fmla="*/ 152 h 160"/>
              <a:gd name="T100" fmla="*/ 8 w 176"/>
              <a:gd name="T101" fmla="*/ 152 h 160"/>
              <a:gd name="T102" fmla="*/ 8 w 176"/>
              <a:gd name="T103" fmla="*/ 104 h 160"/>
              <a:gd name="T104" fmla="*/ 56 w 176"/>
              <a:gd name="T105" fmla="*/ 104 h 160"/>
              <a:gd name="T106" fmla="*/ 88 w 176"/>
              <a:gd name="T107" fmla="*/ 132 h 160"/>
              <a:gd name="T108" fmla="*/ 120 w 176"/>
              <a:gd name="T109" fmla="*/ 104 h 160"/>
              <a:gd name="T110" fmla="*/ 168 w 176"/>
              <a:gd name="T111" fmla="*/ 104 h 160"/>
              <a:gd name="T112" fmla="*/ 168 w 176"/>
              <a:gd name="T113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6" y="16"/>
                  <a:pt x="124" y="18"/>
                  <a:pt x="124" y="20"/>
                </a:cubicBezTo>
                <a:cubicBezTo>
                  <a:pt x="124" y="22"/>
                  <a:pt x="126" y="24"/>
                  <a:pt x="128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2" y="22"/>
                  <a:pt x="52" y="20"/>
                </a:cubicBezTo>
                <a:cubicBezTo>
                  <a:pt x="52" y="18"/>
                  <a:pt x="50" y="16"/>
                  <a:pt x="48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5"/>
          <p:cNvSpPr>
            <a:spLocks noEditPoints="1"/>
          </p:cNvSpPr>
          <p:nvPr/>
        </p:nvSpPr>
        <p:spPr bwMode="auto">
          <a:xfrm>
            <a:off x="1163638" y="1604964"/>
            <a:ext cx="557212" cy="455613"/>
          </a:xfrm>
          <a:custGeom>
            <a:avLst/>
            <a:gdLst>
              <a:gd name="T0" fmla="*/ 60 w 176"/>
              <a:gd name="T1" fmla="*/ 32 h 144"/>
              <a:gd name="T2" fmla="*/ 116 w 176"/>
              <a:gd name="T3" fmla="*/ 32 h 144"/>
              <a:gd name="T4" fmla="*/ 120 w 176"/>
              <a:gd name="T5" fmla="*/ 28 h 144"/>
              <a:gd name="T6" fmla="*/ 116 w 176"/>
              <a:gd name="T7" fmla="*/ 24 h 144"/>
              <a:gd name="T8" fmla="*/ 60 w 176"/>
              <a:gd name="T9" fmla="*/ 24 h 144"/>
              <a:gd name="T10" fmla="*/ 56 w 176"/>
              <a:gd name="T11" fmla="*/ 28 h 144"/>
              <a:gd name="T12" fmla="*/ 60 w 176"/>
              <a:gd name="T13" fmla="*/ 32 h 144"/>
              <a:gd name="T14" fmla="*/ 52 w 176"/>
              <a:gd name="T15" fmla="*/ 48 h 144"/>
              <a:gd name="T16" fmla="*/ 124 w 176"/>
              <a:gd name="T17" fmla="*/ 48 h 144"/>
              <a:gd name="T18" fmla="*/ 128 w 176"/>
              <a:gd name="T19" fmla="*/ 44 h 144"/>
              <a:gd name="T20" fmla="*/ 124 w 176"/>
              <a:gd name="T21" fmla="*/ 40 h 144"/>
              <a:gd name="T22" fmla="*/ 52 w 176"/>
              <a:gd name="T23" fmla="*/ 40 h 144"/>
              <a:gd name="T24" fmla="*/ 48 w 176"/>
              <a:gd name="T25" fmla="*/ 44 h 144"/>
              <a:gd name="T26" fmla="*/ 52 w 176"/>
              <a:gd name="T27" fmla="*/ 48 h 144"/>
              <a:gd name="T28" fmla="*/ 136 w 176"/>
              <a:gd name="T29" fmla="*/ 60 h 144"/>
              <a:gd name="T30" fmla="*/ 132 w 176"/>
              <a:gd name="T31" fmla="*/ 56 h 144"/>
              <a:gd name="T32" fmla="*/ 44 w 176"/>
              <a:gd name="T33" fmla="*/ 56 h 144"/>
              <a:gd name="T34" fmla="*/ 40 w 176"/>
              <a:gd name="T35" fmla="*/ 60 h 144"/>
              <a:gd name="T36" fmla="*/ 44 w 176"/>
              <a:gd name="T37" fmla="*/ 64 h 144"/>
              <a:gd name="T38" fmla="*/ 132 w 176"/>
              <a:gd name="T39" fmla="*/ 64 h 144"/>
              <a:gd name="T40" fmla="*/ 136 w 176"/>
              <a:gd name="T41" fmla="*/ 60 h 144"/>
              <a:gd name="T42" fmla="*/ 176 w 176"/>
              <a:gd name="T43" fmla="*/ 82 h 144"/>
              <a:gd name="T44" fmla="*/ 176 w 176"/>
              <a:gd name="T45" fmla="*/ 82 h 144"/>
              <a:gd name="T46" fmla="*/ 136 w 176"/>
              <a:gd name="T47" fmla="*/ 2 h 144"/>
              <a:gd name="T48" fmla="*/ 136 w 176"/>
              <a:gd name="T49" fmla="*/ 2 h 144"/>
              <a:gd name="T50" fmla="*/ 132 w 176"/>
              <a:gd name="T51" fmla="*/ 0 h 144"/>
              <a:gd name="T52" fmla="*/ 44 w 176"/>
              <a:gd name="T53" fmla="*/ 0 h 144"/>
              <a:gd name="T54" fmla="*/ 40 w 176"/>
              <a:gd name="T55" fmla="*/ 2 h 144"/>
              <a:gd name="T56" fmla="*/ 40 w 176"/>
              <a:gd name="T57" fmla="*/ 2 h 144"/>
              <a:gd name="T58" fmla="*/ 0 w 176"/>
              <a:gd name="T59" fmla="*/ 82 h 144"/>
              <a:gd name="T60" fmla="*/ 0 w 176"/>
              <a:gd name="T61" fmla="*/ 82 h 144"/>
              <a:gd name="T62" fmla="*/ 0 w 176"/>
              <a:gd name="T63" fmla="*/ 84 h 144"/>
              <a:gd name="T64" fmla="*/ 0 w 176"/>
              <a:gd name="T65" fmla="*/ 140 h 144"/>
              <a:gd name="T66" fmla="*/ 4 w 176"/>
              <a:gd name="T67" fmla="*/ 144 h 144"/>
              <a:gd name="T68" fmla="*/ 172 w 176"/>
              <a:gd name="T69" fmla="*/ 144 h 144"/>
              <a:gd name="T70" fmla="*/ 176 w 176"/>
              <a:gd name="T71" fmla="*/ 140 h 144"/>
              <a:gd name="T72" fmla="*/ 176 w 176"/>
              <a:gd name="T73" fmla="*/ 84 h 144"/>
              <a:gd name="T74" fmla="*/ 176 w 176"/>
              <a:gd name="T75" fmla="*/ 82 h 144"/>
              <a:gd name="T76" fmla="*/ 46 w 176"/>
              <a:gd name="T77" fmla="*/ 8 h 144"/>
              <a:gd name="T78" fmla="*/ 130 w 176"/>
              <a:gd name="T79" fmla="*/ 8 h 144"/>
              <a:gd name="T80" fmla="*/ 166 w 176"/>
              <a:gd name="T81" fmla="*/ 80 h 144"/>
              <a:gd name="T82" fmla="*/ 116 w 176"/>
              <a:gd name="T83" fmla="*/ 80 h 144"/>
              <a:gd name="T84" fmla="*/ 112 w 176"/>
              <a:gd name="T85" fmla="*/ 84 h 144"/>
              <a:gd name="T86" fmla="*/ 88 w 176"/>
              <a:gd name="T87" fmla="*/ 108 h 144"/>
              <a:gd name="T88" fmla="*/ 64 w 176"/>
              <a:gd name="T89" fmla="*/ 84 h 144"/>
              <a:gd name="T90" fmla="*/ 60 w 176"/>
              <a:gd name="T91" fmla="*/ 80 h 144"/>
              <a:gd name="T92" fmla="*/ 10 w 176"/>
              <a:gd name="T93" fmla="*/ 80 h 144"/>
              <a:gd name="T94" fmla="*/ 46 w 176"/>
              <a:gd name="T95" fmla="*/ 8 h 144"/>
              <a:gd name="T96" fmla="*/ 168 w 176"/>
              <a:gd name="T97" fmla="*/ 136 h 144"/>
              <a:gd name="T98" fmla="*/ 8 w 176"/>
              <a:gd name="T99" fmla="*/ 136 h 144"/>
              <a:gd name="T100" fmla="*/ 8 w 176"/>
              <a:gd name="T101" fmla="*/ 88 h 144"/>
              <a:gd name="T102" fmla="*/ 56 w 176"/>
              <a:gd name="T103" fmla="*/ 88 h 144"/>
              <a:gd name="T104" fmla="*/ 88 w 176"/>
              <a:gd name="T105" fmla="*/ 116 h 144"/>
              <a:gd name="T106" fmla="*/ 120 w 176"/>
              <a:gd name="T107" fmla="*/ 88 h 144"/>
              <a:gd name="T108" fmla="*/ 168 w 176"/>
              <a:gd name="T109" fmla="*/ 8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60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6" y="26"/>
                  <a:pt x="56" y="28"/>
                </a:cubicBezTo>
                <a:cubicBezTo>
                  <a:pt x="56" y="30"/>
                  <a:pt x="58" y="32"/>
                  <a:pt x="60" y="32"/>
                </a:cubicBezTo>
                <a:moveTo>
                  <a:pt x="52" y="48"/>
                </a:moveTo>
                <a:cubicBezTo>
                  <a:pt x="124" y="48"/>
                  <a:pt x="124" y="48"/>
                  <a:pt x="124" y="48"/>
                </a:cubicBezTo>
                <a:cubicBezTo>
                  <a:pt x="126" y="48"/>
                  <a:pt x="128" y="46"/>
                  <a:pt x="128" y="44"/>
                </a:cubicBezTo>
                <a:cubicBezTo>
                  <a:pt x="128" y="42"/>
                  <a:pt x="126" y="40"/>
                  <a:pt x="12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0" y="40"/>
                  <a:pt x="48" y="42"/>
                  <a:pt x="48" y="44"/>
                </a:cubicBezTo>
                <a:cubicBezTo>
                  <a:pt x="48" y="46"/>
                  <a:pt x="50" y="48"/>
                  <a:pt x="52" y="48"/>
                </a:cubicBezTo>
                <a:moveTo>
                  <a:pt x="136" y="60"/>
                </a:moveTo>
                <a:cubicBezTo>
                  <a:pt x="136" y="58"/>
                  <a:pt x="134" y="56"/>
                  <a:pt x="13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2" y="56"/>
                  <a:pt x="40" y="58"/>
                  <a:pt x="40" y="60"/>
                </a:cubicBezTo>
                <a:cubicBezTo>
                  <a:pt x="40" y="62"/>
                  <a:pt x="42" y="64"/>
                  <a:pt x="44" y="64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moveTo>
                  <a:pt x="176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0" y="83"/>
                  <a:pt x="0" y="8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3"/>
                  <a:pt x="176" y="83"/>
                  <a:pt x="176" y="82"/>
                </a:cubicBezTo>
                <a:moveTo>
                  <a:pt x="46" y="8"/>
                </a:moveTo>
                <a:cubicBezTo>
                  <a:pt x="130" y="8"/>
                  <a:pt x="130" y="8"/>
                  <a:pt x="130" y="8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97"/>
                  <a:pt x="101" y="108"/>
                  <a:pt x="88" y="108"/>
                </a:cubicBezTo>
                <a:cubicBezTo>
                  <a:pt x="75" y="108"/>
                  <a:pt x="64" y="97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10" y="80"/>
                  <a:pt x="10" y="80"/>
                  <a:pt x="10" y="80"/>
                </a:cubicBezTo>
                <a:lnTo>
                  <a:pt x="46" y="8"/>
                </a:ln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104"/>
                  <a:pt x="72" y="116"/>
                  <a:pt x="88" y="116"/>
                </a:cubicBezTo>
                <a:cubicBezTo>
                  <a:pt x="104" y="116"/>
                  <a:pt x="118" y="104"/>
                  <a:pt x="120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2227263" y="1554164"/>
            <a:ext cx="557212" cy="557213"/>
          </a:xfrm>
          <a:custGeom>
            <a:avLst/>
            <a:gdLst>
              <a:gd name="T0" fmla="*/ 176 w 176"/>
              <a:gd name="T1" fmla="*/ 52 h 176"/>
              <a:gd name="T2" fmla="*/ 176 w 176"/>
              <a:gd name="T3" fmla="*/ 50 h 176"/>
              <a:gd name="T4" fmla="*/ 144 w 176"/>
              <a:gd name="T5" fmla="*/ 2 h 176"/>
              <a:gd name="T6" fmla="*/ 36 w 176"/>
              <a:gd name="T7" fmla="*/ 0 h 176"/>
              <a:gd name="T8" fmla="*/ 32 w 176"/>
              <a:gd name="T9" fmla="*/ 2 h 176"/>
              <a:gd name="T10" fmla="*/ 0 w 176"/>
              <a:gd name="T11" fmla="*/ 50 h 176"/>
              <a:gd name="T12" fmla="*/ 0 w 176"/>
              <a:gd name="T13" fmla="*/ 100 h 176"/>
              <a:gd name="T14" fmla="*/ 13 w 176"/>
              <a:gd name="T15" fmla="*/ 104 h 176"/>
              <a:gd name="T16" fmla="*/ 0 w 176"/>
              <a:gd name="T17" fmla="*/ 122 h 176"/>
              <a:gd name="T18" fmla="*/ 0 w 176"/>
              <a:gd name="T19" fmla="*/ 172 h 176"/>
              <a:gd name="T20" fmla="*/ 172 w 176"/>
              <a:gd name="T21" fmla="*/ 176 h 176"/>
              <a:gd name="T22" fmla="*/ 176 w 176"/>
              <a:gd name="T23" fmla="*/ 124 h 176"/>
              <a:gd name="T24" fmla="*/ 176 w 176"/>
              <a:gd name="T25" fmla="*/ 122 h 176"/>
              <a:gd name="T26" fmla="*/ 172 w 176"/>
              <a:gd name="T27" fmla="*/ 104 h 176"/>
              <a:gd name="T28" fmla="*/ 38 w 176"/>
              <a:gd name="T29" fmla="*/ 8 h 176"/>
              <a:gd name="T30" fmla="*/ 165 w 176"/>
              <a:gd name="T31" fmla="*/ 48 h 176"/>
              <a:gd name="T32" fmla="*/ 112 w 176"/>
              <a:gd name="T33" fmla="*/ 52 h 176"/>
              <a:gd name="T34" fmla="*/ 64 w 176"/>
              <a:gd name="T35" fmla="*/ 52 h 176"/>
              <a:gd name="T36" fmla="*/ 11 w 176"/>
              <a:gd name="T37" fmla="*/ 48 h 176"/>
              <a:gd name="T38" fmla="*/ 168 w 176"/>
              <a:gd name="T39" fmla="*/ 168 h 176"/>
              <a:gd name="T40" fmla="*/ 8 w 176"/>
              <a:gd name="T41" fmla="*/ 128 h 176"/>
              <a:gd name="T42" fmla="*/ 88 w 176"/>
              <a:gd name="T43" fmla="*/ 156 h 176"/>
              <a:gd name="T44" fmla="*/ 168 w 176"/>
              <a:gd name="T45" fmla="*/ 128 h 176"/>
              <a:gd name="T46" fmla="*/ 165 w 176"/>
              <a:gd name="T47" fmla="*/ 120 h 176"/>
              <a:gd name="T48" fmla="*/ 112 w 176"/>
              <a:gd name="T49" fmla="*/ 124 h 176"/>
              <a:gd name="T50" fmla="*/ 64 w 176"/>
              <a:gd name="T51" fmla="*/ 124 h 176"/>
              <a:gd name="T52" fmla="*/ 11 w 176"/>
              <a:gd name="T53" fmla="*/ 120 h 176"/>
              <a:gd name="T54" fmla="*/ 154 w 176"/>
              <a:gd name="T55" fmla="*/ 104 h 176"/>
              <a:gd name="T56" fmla="*/ 168 w 176"/>
              <a:gd name="T57" fmla="*/ 96 h 176"/>
              <a:gd name="T58" fmla="*/ 8 w 176"/>
              <a:gd name="T59" fmla="*/ 56 h 176"/>
              <a:gd name="T60" fmla="*/ 88 w 176"/>
              <a:gd name="T61" fmla="*/ 84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00"/>
                </a:move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6" y="51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1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3"/>
                  <a:pt x="0" y="123"/>
                  <a:pt x="0" y="12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2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4" y="104"/>
                  <a:pt x="176" y="102"/>
                  <a:pt x="176" y="100"/>
                </a:cubicBezTo>
                <a:moveTo>
                  <a:pt x="38" y="8"/>
                </a:moveTo>
                <a:cubicBezTo>
                  <a:pt x="138" y="8"/>
                  <a:pt x="138" y="8"/>
                  <a:pt x="138" y="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65"/>
                  <a:pt x="101" y="76"/>
                  <a:pt x="88" y="76"/>
                </a:cubicBezTo>
                <a:cubicBezTo>
                  <a:pt x="75" y="76"/>
                  <a:pt x="64" y="65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11" y="48"/>
                  <a:pt x="11" y="48"/>
                  <a:pt x="11" y="48"/>
                </a:cubicBezTo>
                <a:lnTo>
                  <a:pt x="38" y="8"/>
                </a:lnTo>
                <a:close/>
                <a:moveTo>
                  <a:pt x="168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28"/>
                  <a:pt x="8" y="128"/>
                  <a:pt x="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8" y="144"/>
                  <a:pt x="72" y="156"/>
                  <a:pt x="88" y="156"/>
                </a:cubicBezTo>
                <a:cubicBezTo>
                  <a:pt x="104" y="156"/>
                  <a:pt x="118" y="144"/>
                  <a:pt x="120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68"/>
                </a:lnTo>
                <a:close/>
                <a:moveTo>
                  <a:pt x="165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37"/>
                  <a:pt x="101" y="148"/>
                  <a:pt x="88" y="148"/>
                </a:cubicBezTo>
                <a:cubicBezTo>
                  <a:pt x="75" y="148"/>
                  <a:pt x="64" y="137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11" y="120"/>
                  <a:pt x="11" y="120"/>
                  <a:pt x="11" y="120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54" y="104"/>
                  <a:pt x="154" y="104"/>
                  <a:pt x="154" y="104"/>
                </a:cubicBezTo>
                <a:lnTo>
                  <a:pt x="165" y="120"/>
                </a:lnTo>
                <a:close/>
                <a:moveTo>
                  <a:pt x="168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56"/>
                  <a:pt x="8" y="56"/>
                  <a:pt x="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8" y="72"/>
                  <a:pt x="72" y="84"/>
                  <a:pt x="88" y="84"/>
                </a:cubicBezTo>
                <a:cubicBezTo>
                  <a:pt x="104" y="84"/>
                  <a:pt x="118" y="72"/>
                  <a:pt x="120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3290889" y="1554164"/>
            <a:ext cx="555625" cy="557213"/>
          </a:xfrm>
          <a:custGeom>
            <a:avLst/>
            <a:gdLst>
              <a:gd name="T0" fmla="*/ 172 w 176"/>
              <a:gd name="T1" fmla="*/ 84 h 176"/>
              <a:gd name="T2" fmla="*/ 168 w 176"/>
              <a:gd name="T3" fmla="*/ 88 h 176"/>
              <a:gd name="T4" fmla="*/ 88 w 176"/>
              <a:gd name="T5" fmla="*/ 168 h 176"/>
              <a:gd name="T6" fmla="*/ 8 w 176"/>
              <a:gd name="T7" fmla="*/ 88 h 176"/>
              <a:gd name="T8" fmla="*/ 88 w 176"/>
              <a:gd name="T9" fmla="*/ 8 h 176"/>
              <a:gd name="T10" fmla="*/ 152 w 176"/>
              <a:gd name="T11" fmla="*/ 40 h 176"/>
              <a:gd name="T12" fmla="*/ 120 w 176"/>
              <a:gd name="T13" fmla="*/ 40 h 176"/>
              <a:gd name="T14" fmla="*/ 116 w 176"/>
              <a:gd name="T15" fmla="*/ 44 h 176"/>
              <a:gd name="T16" fmla="*/ 120 w 176"/>
              <a:gd name="T17" fmla="*/ 48 h 176"/>
              <a:gd name="T18" fmla="*/ 160 w 176"/>
              <a:gd name="T19" fmla="*/ 48 h 176"/>
              <a:gd name="T20" fmla="*/ 164 w 176"/>
              <a:gd name="T21" fmla="*/ 44 h 176"/>
              <a:gd name="T22" fmla="*/ 164 w 176"/>
              <a:gd name="T23" fmla="*/ 4 h 176"/>
              <a:gd name="T24" fmla="*/ 160 w 176"/>
              <a:gd name="T25" fmla="*/ 0 h 176"/>
              <a:gd name="T26" fmla="*/ 156 w 176"/>
              <a:gd name="T27" fmla="*/ 4 h 176"/>
              <a:gd name="T28" fmla="*/ 156 w 176"/>
              <a:gd name="T29" fmla="*/ 32 h 176"/>
              <a:gd name="T30" fmla="*/ 88 w 176"/>
              <a:gd name="T31" fmla="*/ 0 h 176"/>
              <a:gd name="T32" fmla="*/ 0 w 176"/>
              <a:gd name="T33" fmla="*/ 88 h 176"/>
              <a:gd name="T34" fmla="*/ 88 w 176"/>
              <a:gd name="T35" fmla="*/ 176 h 176"/>
              <a:gd name="T36" fmla="*/ 176 w 176"/>
              <a:gd name="T37" fmla="*/ 88 h 176"/>
              <a:gd name="T38" fmla="*/ 172 w 176"/>
              <a:gd name="T3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6" h="176">
                <a:moveTo>
                  <a:pt x="172" y="84"/>
                </a:moveTo>
                <a:cubicBezTo>
                  <a:pt x="170" y="84"/>
                  <a:pt x="168" y="86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4" y="8"/>
                  <a:pt x="137" y="21"/>
                  <a:pt x="152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8" y="40"/>
                  <a:pt x="116" y="42"/>
                  <a:pt x="116" y="44"/>
                </a:cubicBezTo>
                <a:cubicBezTo>
                  <a:pt x="116" y="46"/>
                  <a:pt x="118" y="48"/>
                  <a:pt x="120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2" y="48"/>
                  <a:pt x="164" y="46"/>
                  <a:pt x="164" y="44"/>
                </a:cubicBezTo>
                <a:cubicBezTo>
                  <a:pt x="164" y="4"/>
                  <a:pt x="164" y="4"/>
                  <a:pt x="164" y="4"/>
                </a:cubicBezTo>
                <a:cubicBezTo>
                  <a:pt x="164" y="2"/>
                  <a:pt x="162" y="0"/>
                  <a:pt x="160" y="0"/>
                </a:cubicBezTo>
                <a:cubicBezTo>
                  <a:pt x="158" y="0"/>
                  <a:pt x="156" y="2"/>
                  <a:pt x="156" y="4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40" y="13"/>
                  <a:pt x="115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86"/>
                  <a:pt x="174" y="84"/>
                  <a:pt x="172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>
            <a:off x="4352925" y="1554164"/>
            <a:ext cx="557212" cy="557213"/>
          </a:xfrm>
          <a:custGeom>
            <a:avLst/>
            <a:gdLst>
              <a:gd name="T0" fmla="*/ 172 w 176"/>
              <a:gd name="T1" fmla="*/ 84 h 176"/>
              <a:gd name="T2" fmla="*/ 168 w 176"/>
              <a:gd name="T3" fmla="*/ 88 h 176"/>
              <a:gd name="T4" fmla="*/ 88 w 176"/>
              <a:gd name="T5" fmla="*/ 168 h 176"/>
              <a:gd name="T6" fmla="*/ 24 w 176"/>
              <a:gd name="T7" fmla="*/ 136 h 176"/>
              <a:gd name="T8" fmla="*/ 56 w 176"/>
              <a:gd name="T9" fmla="*/ 136 h 176"/>
              <a:gd name="T10" fmla="*/ 60 w 176"/>
              <a:gd name="T11" fmla="*/ 132 h 176"/>
              <a:gd name="T12" fmla="*/ 56 w 176"/>
              <a:gd name="T13" fmla="*/ 128 h 176"/>
              <a:gd name="T14" fmla="*/ 16 w 176"/>
              <a:gd name="T15" fmla="*/ 128 h 176"/>
              <a:gd name="T16" fmla="*/ 12 w 176"/>
              <a:gd name="T17" fmla="*/ 132 h 176"/>
              <a:gd name="T18" fmla="*/ 12 w 176"/>
              <a:gd name="T19" fmla="*/ 172 h 176"/>
              <a:gd name="T20" fmla="*/ 16 w 176"/>
              <a:gd name="T21" fmla="*/ 176 h 176"/>
              <a:gd name="T22" fmla="*/ 20 w 176"/>
              <a:gd name="T23" fmla="*/ 172 h 176"/>
              <a:gd name="T24" fmla="*/ 20 w 176"/>
              <a:gd name="T25" fmla="*/ 144 h 176"/>
              <a:gd name="T26" fmla="*/ 88 w 176"/>
              <a:gd name="T27" fmla="*/ 176 h 176"/>
              <a:gd name="T28" fmla="*/ 176 w 176"/>
              <a:gd name="T29" fmla="*/ 88 h 176"/>
              <a:gd name="T30" fmla="*/ 172 w 176"/>
              <a:gd name="T31" fmla="*/ 84 h 176"/>
              <a:gd name="T32" fmla="*/ 88 w 176"/>
              <a:gd name="T33" fmla="*/ 8 h 176"/>
              <a:gd name="T34" fmla="*/ 152 w 176"/>
              <a:gd name="T35" fmla="*/ 40 h 176"/>
              <a:gd name="T36" fmla="*/ 120 w 176"/>
              <a:gd name="T37" fmla="*/ 40 h 176"/>
              <a:gd name="T38" fmla="*/ 116 w 176"/>
              <a:gd name="T39" fmla="*/ 44 h 176"/>
              <a:gd name="T40" fmla="*/ 120 w 176"/>
              <a:gd name="T41" fmla="*/ 48 h 176"/>
              <a:gd name="T42" fmla="*/ 160 w 176"/>
              <a:gd name="T43" fmla="*/ 48 h 176"/>
              <a:gd name="T44" fmla="*/ 164 w 176"/>
              <a:gd name="T45" fmla="*/ 44 h 176"/>
              <a:gd name="T46" fmla="*/ 164 w 176"/>
              <a:gd name="T47" fmla="*/ 4 h 176"/>
              <a:gd name="T48" fmla="*/ 160 w 176"/>
              <a:gd name="T49" fmla="*/ 0 h 176"/>
              <a:gd name="T50" fmla="*/ 156 w 176"/>
              <a:gd name="T51" fmla="*/ 4 h 176"/>
              <a:gd name="T52" fmla="*/ 156 w 176"/>
              <a:gd name="T53" fmla="*/ 32 h 176"/>
              <a:gd name="T54" fmla="*/ 88 w 176"/>
              <a:gd name="T55" fmla="*/ 0 h 176"/>
              <a:gd name="T56" fmla="*/ 0 w 176"/>
              <a:gd name="T57" fmla="*/ 88 h 176"/>
              <a:gd name="T58" fmla="*/ 4 w 176"/>
              <a:gd name="T59" fmla="*/ 92 h 176"/>
              <a:gd name="T60" fmla="*/ 8 w 176"/>
              <a:gd name="T61" fmla="*/ 88 h 176"/>
              <a:gd name="T62" fmla="*/ 88 w 176"/>
              <a:gd name="T63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2" y="84"/>
                </a:moveTo>
                <a:cubicBezTo>
                  <a:pt x="170" y="84"/>
                  <a:pt x="168" y="86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62" y="168"/>
                  <a:pt x="39" y="155"/>
                  <a:pt x="24" y="136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8" y="136"/>
                  <a:pt x="60" y="134"/>
                  <a:pt x="60" y="132"/>
                </a:cubicBezTo>
                <a:cubicBezTo>
                  <a:pt x="60" y="130"/>
                  <a:pt x="58" y="128"/>
                  <a:pt x="56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30"/>
                  <a:pt x="12" y="13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12" y="174"/>
                  <a:pt x="14" y="176"/>
                  <a:pt x="16" y="176"/>
                </a:cubicBezTo>
                <a:cubicBezTo>
                  <a:pt x="18" y="176"/>
                  <a:pt x="20" y="174"/>
                  <a:pt x="20" y="172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36" y="163"/>
                  <a:pt x="61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86"/>
                  <a:pt x="174" y="84"/>
                  <a:pt x="172" y="84"/>
                </a:cubicBezTo>
                <a:moveTo>
                  <a:pt x="88" y="8"/>
                </a:moveTo>
                <a:cubicBezTo>
                  <a:pt x="114" y="8"/>
                  <a:pt x="137" y="21"/>
                  <a:pt x="152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8" y="40"/>
                  <a:pt x="116" y="42"/>
                  <a:pt x="116" y="44"/>
                </a:cubicBezTo>
                <a:cubicBezTo>
                  <a:pt x="116" y="46"/>
                  <a:pt x="118" y="48"/>
                  <a:pt x="120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2" y="48"/>
                  <a:pt x="164" y="46"/>
                  <a:pt x="164" y="44"/>
                </a:cubicBezTo>
                <a:cubicBezTo>
                  <a:pt x="164" y="4"/>
                  <a:pt x="164" y="4"/>
                  <a:pt x="164" y="4"/>
                </a:cubicBezTo>
                <a:cubicBezTo>
                  <a:pt x="164" y="2"/>
                  <a:pt x="162" y="0"/>
                  <a:pt x="160" y="0"/>
                </a:cubicBezTo>
                <a:cubicBezTo>
                  <a:pt x="158" y="0"/>
                  <a:pt x="156" y="2"/>
                  <a:pt x="156" y="4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40" y="13"/>
                  <a:pt x="115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6" y="92"/>
                  <a:pt x="8" y="90"/>
                  <a:pt x="8" y="88"/>
                </a:cubicBezTo>
                <a:cubicBezTo>
                  <a:pt x="8" y="44"/>
                  <a:pt x="44" y="8"/>
                  <a:pt x="88" y="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>
            <a:off x="5467350" y="1554164"/>
            <a:ext cx="455612" cy="557213"/>
          </a:xfrm>
          <a:custGeom>
            <a:avLst/>
            <a:gdLst>
              <a:gd name="T0" fmla="*/ 140 w 144"/>
              <a:gd name="T1" fmla="*/ 100 h 176"/>
              <a:gd name="T2" fmla="*/ 136 w 144"/>
              <a:gd name="T3" fmla="*/ 104 h 176"/>
              <a:gd name="T4" fmla="*/ 72 w 144"/>
              <a:gd name="T5" fmla="*/ 168 h 176"/>
              <a:gd name="T6" fmla="*/ 8 w 144"/>
              <a:gd name="T7" fmla="*/ 104 h 176"/>
              <a:gd name="T8" fmla="*/ 72 w 144"/>
              <a:gd name="T9" fmla="*/ 40 h 176"/>
              <a:gd name="T10" fmla="*/ 72 w 144"/>
              <a:gd name="T11" fmla="*/ 68 h 176"/>
              <a:gd name="T12" fmla="*/ 76 w 144"/>
              <a:gd name="T13" fmla="*/ 72 h 176"/>
              <a:gd name="T14" fmla="*/ 78 w 144"/>
              <a:gd name="T15" fmla="*/ 71 h 176"/>
              <a:gd name="T16" fmla="*/ 78 w 144"/>
              <a:gd name="T17" fmla="*/ 71 h 176"/>
              <a:gd name="T18" fmla="*/ 126 w 144"/>
              <a:gd name="T19" fmla="*/ 39 h 176"/>
              <a:gd name="T20" fmla="*/ 126 w 144"/>
              <a:gd name="T21" fmla="*/ 39 h 176"/>
              <a:gd name="T22" fmla="*/ 128 w 144"/>
              <a:gd name="T23" fmla="*/ 36 h 176"/>
              <a:gd name="T24" fmla="*/ 126 w 144"/>
              <a:gd name="T25" fmla="*/ 33 h 176"/>
              <a:gd name="T26" fmla="*/ 126 w 144"/>
              <a:gd name="T27" fmla="*/ 33 h 176"/>
              <a:gd name="T28" fmla="*/ 78 w 144"/>
              <a:gd name="T29" fmla="*/ 1 h 176"/>
              <a:gd name="T30" fmla="*/ 78 w 144"/>
              <a:gd name="T31" fmla="*/ 1 h 176"/>
              <a:gd name="T32" fmla="*/ 76 w 144"/>
              <a:gd name="T33" fmla="*/ 0 h 176"/>
              <a:gd name="T34" fmla="*/ 72 w 144"/>
              <a:gd name="T35" fmla="*/ 4 h 176"/>
              <a:gd name="T36" fmla="*/ 72 w 144"/>
              <a:gd name="T37" fmla="*/ 32 h 176"/>
              <a:gd name="T38" fmla="*/ 0 w 144"/>
              <a:gd name="T39" fmla="*/ 104 h 176"/>
              <a:gd name="T40" fmla="*/ 72 w 144"/>
              <a:gd name="T41" fmla="*/ 176 h 176"/>
              <a:gd name="T42" fmla="*/ 144 w 144"/>
              <a:gd name="T43" fmla="*/ 104 h 176"/>
              <a:gd name="T44" fmla="*/ 140 w 144"/>
              <a:gd name="T45" fmla="*/ 100 h 176"/>
              <a:gd name="T46" fmla="*/ 80 w 144"/>
              <a:gd name="T47" fmla="*/ 11 h 176"/>
              <a:gd name="T48" fmla="*/ 117 w 144"/>
              <a:gd name="T49" fmla="*/ 36 h 176"/>
              <a:gd name="T50" fmla="*/ 80 w 144"/>
              <a:gd name="T51" fmla="*/ 61 h 176"/>
              <a:gd name="T52" fmla="*/ 80 w 144"/>
              <a:gd name="T53" fmla="*/ 1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76">
                <a:moveTo>
                  <a:pt x="140" y="100"/>
                </a:moveTo>
                <a:cubicBezTo>
                  <a:pt x="138" y="100"/>
                  <a:pt x="136" y="102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cubicBezTo>
                  <a:pt x="77" y="72"/>
                  <a:pt x="78" y="72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7" y="39"/>
                  <a:pt x="128" y="37"/>
                  <a:pt x="128" y="36"/>
                </a:cubicBezTo>
                <a:cubicBezTo>
                  <a:pt x="128" y="35"/>
                  <a:pt x="127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32"/>
                  <a:pt x="72" y="32"/>
                  <a:pt x="72" y="32"/>
                </a:cubicBez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102"/>
                  <a:pt x="142" y="100"/>
                  <a:pt x="140" y="100"/>
                </a:cubicBezTo>
                <a:moveTo>
                  <a:pt x="80" y="11"/>
                </a:moveTo>
                <a:cubicBezTo>
                  <a:pt x="117" y="36"/>
                  <a:pt x="117" y="36"/>
                  <a:pt x="117" y="36"/>
                </a:cubicBezTo>
                <a:cubicBezTo>
                  <a:pt x="80" y="61"/>
                  <a:pt x="80" y="61"/>
                  <a:pt x="80" y="61"/>
                </a:cubicBezTo>
                <a:lnTo>
                  <a:pt x="80" y="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6530975" y="1554164"/>
            <a:ext cx="455612" cy="557213"/>
          </a:xfrm>
          <a:custGeom>
            <a:avLst/>
            <a:gdLst>
              <a:gd name="T0" fmla="*/ 140 w 144"/>
              <a:gd name="T1" fmla="*/ 100 h 176"/>
              <a:gd name="T2" fmla="*/ 136 w 144"/>
              <a:gd name="T3" fmla="*/ 104 h 176"/>
              <a:gd name="T4" fmla="*/ 72 w 144"/>
              <a:gd name="T5" fmla="*/ 168 h 176"/>
              <a:gd name="T6" fmla="*/ 8 w 144"/>
              <a:gd name="T7" fmla="*/ 104 h 176"/>
              <a:gd name="T8" fmla="*/ 72 w 144"/>
              <a:gd name="T9" fmla="*/ 40 h 176"/>
              <a:gd name="T10" fmla="*/ 98 w 144"/>
              <a:gd name="T11" fmla="*/ 40 h 176"/>
              <a:gd name="T12" fmla="*/ 74 w 144"/>
              <a:gd name="T13" fmla="*/ 65 h 176"/>
              <a:gd name="T14" fmla="*/ 74 w 144"/>
              <a:gd name="T15" fmla="*/ 65 h 176"/>
              <a:gd name="T16" fmla="*/ 72 w 144"/>
              <a:gd name="T17" fmla="*/ 68 h 176"/>
              <a:gd name="T18" fmla="*/ 76 w 144"/>
              <a:gd name="T19" fmla="*/ 72 h 176"/>
              <a:gd name="T20" fmla="*/ 78 w 144"/>
              <a:gd name="T21" fmla="*/ 71 h 176"/>
              <a:gd name="T22" fmla="*/ 78 w 144"/>
              <a:gd name="T23" fmla="*/ 71 h 176"/>
              <a:gd name="T24" fmla="*/ 78 w 144"/>
              <a:gd name="T25" fmla="*/ 71 h 176"/>
              <a:gd name="T26" fmla="*/ 79 w 144"/>
              <a:gd name="T27" fmla="*/ 70 h 176"/>
              <a:gd name="T28" fmla="*/ 110 w 144"/>
              <a:gd name="T29" fmla="*/ 39 h 176"/>
              <a:gd name="T30" fmla="*/ 110 w 144"/>
              <a:gd name="T31" fmla="*/ 39 h 176"/>
              <a:gd name="T32" fmla="*/ 112 w 144"/>
              <a:gd name="T33" fmla="*/ 36 h 176"/>
              <a:gd name="T34" fmla="*/ 110 w 144"/>
              <a:gd name="T35" fmla="*/ 33 h 176"/>
              <a:gd name="T36" fmla="*/ 110 w 144"/>
              <a:gd name="T37" fmla="*/ 33 h 176"/>
              <a:gd name="T38" fmla="*/ 79 w 144"/>
              <a:gd name="T39" fmla="*/ 2 h 176"/>
              <a:gd name="T40" fmla="*/ 78 w 144"/>
              <a:gd name="T41" fmla="*/ 1 h 176"/>
              <a:gd name="T42" fmla="*/ 78 w 144"/>
              <a:gd name="T43" fmla="*/ 1 h 176"/>
              <a:gd name="T44" fmla="*/ 78 w 144"/>
              <a:gd name="T45" fmla="*/ 1 h 176"/>
              <a:gd name="T46" fmla="*/ 76 w 144"/>
              <a:gd name="T47" fmla="*/ 0 h 176"/>
              <a:gd name="T48" fmla="*/ 72 w 144"/>
              <a:gd name="T49" fmla="*/ 4 h 176"/>
              <a:gd name="T50" fmla="*/ 74 w 144"/>
              <a:gd name="T51" fmla="*/ 7 h 176"/>
              <a:gd name="T52" fmla="*/ 74 w 144"/>
              <a:gd name="T53" fmla="*/ 7 h 176"/>
              <a:gd name="T54" fmla="*/ 98 w 144"/>
              <a:gd name="T55" fmla="*/ 32 h 176"/>
              <a:gd name="T56" fmla="*/ 72 w 144"/>
              <a:gd name="T57" fmla="*/ 32 h 176"/>
              <a:gd name="T58" fmla="*/ 0 w 144"/>
              <a:gd name="T59" fmla="*/ 104 h 176"/>
              <a:gd name="T60" fmla="*/ 72 w 144"/>
              <a:gd name="T61" fmla="*/ 176 h 176"/>
              <a:gd name="T62" fmla="*/ 144 w 144"/>
              <a:gd name="T63" fmla="*/ 104 h 176"/>
              <a:gd name="T64" fmla="*/ 140 w 144"/>
              <a:gd name="T65" fmla="*/ 10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140" y="100"/>
                </a:moveTo>
                <a:cubicBezTo>
                  <a:pt x="138" y="100"/>
                  <a:pt x="136" y="102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2" y="67"/>
                  <a:pt x="72" y="68"/>
                </a:cubicBezTo>
                <a:cubicBezTo>
                  <a:pt x="72" y="70"/>
                  <a:pt x="74" y="72"/>
                  <a:pt x="76" y="72"/>
                </a:cubicBezTo>
                <a:cubicBezTo>
                  <a:pt x="77" y="72"/>
                  <a:pt x="78" y="72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9" y="71"/>
                  <a:pt x="79" y="71"/>
                  <a:pt x="79" y="70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1" y="39"/>
                  <a:pt x="112" y="37"/>
                  <a:pt x="112" y="36"/>
                </a:cubicBezTo>
                <a:cubicBezTo>
                  <a:pt x="112" y="35"/>
                  <a:pt x="111" y="33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"/>
                  <a:pt x="79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5"/>
                  <a:pt x="73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98" y="32"/>
                  <a:pt x="98" y="32"/>
                  <a:pt x="9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102"/>
                  <a:pt x="142" y="100"/>
                  <a:pt x="140" y="10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7543800" y="1554164"/>
            <a:ext cx="557212" cy="557213"/>
          </a:xfrm>
          <a:custGeom>
            <a:avLst/>
            <a:gdLst>
              <a:gd name="T0" fmla="*/ 112 w 176"/>
              <a:gd name="T1" fmla="*/ 144 h 176"/>
              <a:gd name="T2" fmla="*/ 109 w 176"/>
              <a:gd name="T3" fmla="*/ 145 h 176"/>
              <a:gd name="T4" fmla="*/ 92 w 176"/>
              <a:gd name="T5" fmla="*/ 162 h 176"/>
              <a:gd name="T6" fmla="*/ 92 w 176"/>
              <a:gd name="T7" fmla="*/ 68 h 176"/>
              <a:gd name="T8" fmla="*/ 88 w 176"/>
              <a:gd name="T9" fmla="*/ 64 h 176"/>
              <a:gd name="T10" fmla="*/ 84 w 176"/>
              <a:gd name="T11" fmla="*/ 68 h 176"/>
              <a:gd name="T12" fmla="*/ 84 w 176"/>
              <a:gd name="T13" fmla="*/ 162 h 176"/>
              <a:gd name="T14" fmla="*/ 67 w 176"/>
              <a:gd name="T15" fmla="*/ 145 h 176"/>
              <a:gd name="T16" fmla="*/ 64 w 176"/>
              <a:gd name="T17" fmla="*/ 144 h 176"/>
              <a:gd name="T18" fmla="*/ 60 w 176"/>
              <a:gd name="T19" fmla="*/ 148 h 176"/>
              <a:gd name="T20" fmla="*/ 61 w 176"/>
              <a:gd name="T21" fmla="*/ 151 h 176"/>
              <a:gd name="T22" fmla="*/ 85 w 176"/>
              <a:gd name="T23" fmla="*/ 175 h 176"/>
              <a:gd name="T24" fmla="*/ 88 w 176"/>
              <a:gd name="T25" fmla="*/ 176 h 176"/>
              <a:gd name="T26" fmla="*/ 91 w 176"/>
              <a:gd name="T27" fmla="*/ 175 h 176"/>
              <a:gd name="T28" fmla="*/ 115 w 176"/>
              <a:gd name="T29" fmla="*/ 151 h 176"/>
              <a:gd name="T30" fmla="*/ 116 w 176"/>
              <a:gd name="T31" fmla="*/ 148 h 176"/>
              <a:gd name="T32" fmla="*/ 112 w 176"/>
              <a:gd name="T33" fmla="*/ 144 h 176"/>
              <a:gd name="T34" fmla="*/ 152 w 176"/>
              <a:gd name="T35" fmla="*/ 51 h 176"/>
              <a:gd name="T36" fmla="*/ 152 w 176"/>
              <a:gd name="T37" fmla="*/ 48 h 176"/>
              <a:gd name="T38" fmla="*/ 104 w 176"/>
              <a:gd name="T39" fmla="*/ 0 h 176"/>
              <a:gd name="T40" fmla="*/ 62 w 176"/>
              <a:gd name="T41" fmla="*/ 26 h 176"/>
              <a:gd name="T42" fmla="*/ 52 w 176"/>
              <a:gd name="T43" fmla="*/ 24 h 176"/>
              <a:gd name="T44" fmla="*/ 24 w 176"/>
              <a:gd name="T45" fmla="*/ 52 h 176"/>
              <a:gd name="T46" fmla="*/ 25 w 176"/>
              <a:gd name="T47" fmla="*/ 58 h 176"/>
              <a:gd name="T48" fmla="*/ 0 w 176"/>
              <a:gd name="T49" fmla="*/ 92 h 176"/>
              <a:gd name="T50" fmla="*/ 36 w 176"/>
              <a:gd name="T51" fmla="*/ 128 h 176"/>
              <a:gd name="T52" fmla="*/ 72 w 176"/>
              <a:gd name="T53" fmla="*/ 128 h 176"/>
              <a:gd name="T54" fmla="*/ 76 w 176"/>
              <a:gd name="T55" fmla="*/ 124 h 176"/>
              <a:gd name="T56" fmla="*/ 72 w 176"/>
              <a:gd name="T57" fmla="*/ 120 h 176"/>
              <a:gd name="T58" fmla="*/ 36 w 176"/>
              <a:gd name="T59" fmla="*/ 120 h 176"/>
              <a:gd name="T60" fmla="*/ 8 w 176"/>
              <a:gd name="T61" fmla="*/ 92 h 176"/>
              <a:gd name="T62" fmla="*/ 27 w 176"/>
              <a:gd name="T63" fmla="*/ 65 h 176"/>
              <a:gd name="T64" fmla="*/ 34 w 176"/>
              <a:gd name="T65" fmla="*/ 63 h 176"/>
              <a:gd name="T66" fmla="*/ 32 w 176"/>
              <a:gd name="T67" fmla="*/ 56 h 176"/>
              <a:gd name="T68" fmla="*/ 32 w 176"/>
              <a:gd name="T69" fmla="*/ 52 h 176"/>
              <a:gd name="T70" fmla="*/ 52 w 176"/>
              <a:gd name="T71" fmla="*/ 32 h 176"/>
              <a:gd name="T72" fmla="*/ 59 w 176"/>
              <a:gd name="T73" fmla="*/ 33 h 176"/>
              <a:gd name="T74" fmla="*/ 65 w 176"/>
              <a:gd name="T75" fmla="*/ 36 h 176"/>
              <a:gd name="T76" fmla="*/ 69 w 176"/>
              <a:gd name="T77" fmla="*/ 29 h 176"/>
              <a:gd name="T78" fmla="*/ 104 w 176"/>
              <a:gd name="T79" fmla="*/ 8 h 176"/>
              <a:gd name="T80" fmla="*/ 144 w 176"/>
              <a:gd name="T81" fmla="*/ 48 h 176"/>
              <a:gd name="T82" fmla="*/ 144 w 176"/>
              <a:gd name="T83" fmla="*/ 50 h 176"/>
              <a:gd name="T84" fmla="*/ 144 w 176"/>
              <a:gd name="T85" fmla="*/ 51 h 176"/>
              <a:gd name="T86" fmla="*/ 143 w 176"/>
              <a:gd name="T87" fmla="*/ 56 h 176"/>
              <a:gd name="T88" fmla="*/ 149 w 176"/>
              <a:gd name="T89" fmla="*/ 59 h 176"/>
              <a:gd name="T90" fmla="*/ 168 w 176"/>
              <a:gd name="T91" fmla="*/ 88 h 176"/>
              <a:gd name="T92" fmla="*/ 136 w 176"/>
              <a:gd name="T93" fmla="*/ 120 h 176"/>
              <a:gd name="T94" fmla="*/ 104 w 176"/>
              <a:gd name="T95" fmla="*/ 120 h 176"/>
              <a:gd name="T96" fmla="*/ 100 w 176"/>
              <a:gd name="T97" fmla="*/ 124 h 176"/>
              <a:gd name="T98" fmla="*/ 104 w 176"/>
              <a:gd name="T99" fmla="*/ 128 h 176"/>
              <a:gd name="T100" fmla="*/ 136 w 176"/>
              <a:gd name="T101" fmla="*/ 128 h 176"/>
              <a:gd name="T102" fmla="*/ 176 w 176"/>
              <a:gd name="T103" fmla="*/ 88 h 176"/>
              <a:gd name="T104" fmla="*/ 152 w 176"/>
              <a:gd name="T105" fmla="*/ 5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12" y="144"/>
                </a:moveTo>
                <a:cubicBezTo>
                  <a:pt x="111" y="144"/>
                  <a:pt x="110" y="144"/>
                  <a:pt x="109" y="145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68"/>
                  <a:pt x="92" y="68"/>
                  <a:pt x="92" y="68"/>
                </a:cubicBezTo>
                <a:cubicBezTo>
                  <a:pt x="92" y="66"/>
                  <a:pt x="90" y="64"/>
                  <a:pt x="88" y="64"/>
                </a:cubicBezTo>
                <a:cubicBezTo>
                  <a:pt x="86" y="64"/>
                  <a:pt x="84" y="66"/>
                  <a:pt x="84" y="68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6" y="144"/>
                  <a:pt x="65" y="144"/>
                  <a:pt x="64" y="144"/>
                </a:cubicBezTo>
                <a:cubicBezTo>
                  <a:pt x="62" y="144"/>
                  <a:pt x="60" y="146"/>
                  <a:pt x="60" y="148"/>
                </a:cubicBezTo>
                <a:cubicBezTo>
                  <a:pt x="60" y="149"/>
                  <a:pt x="60" y="150"/>
                  <a:pt x="61" y="15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6"/>
                  <a:pt x="87" y="176"/>
                  <a:pt x="88" y="176"/>
                </a:cubicBezTo>
                <a:cubicBezTo>
                  <a:pt x="89" y="176"/>
                  <a:pt x="90" y="176"/>
                  <a:pt x="91" y="175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6" y="150"/>
                  <a:pt x="116" y="149"/>
                  <a:pt x="116" y="148"/>
                </a:cubicBezTo>
                <a:cubicBezTo>
                  <a:pt x="116" y="146"/>
                  <a:pt x="114" y="144"/>
                  <a:pt x="112" y="144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4" y="128"/>
                  <a:pt x="76" y="126"/>
                  <a:pt x="76" y="124"/>
                </a:cubicBezTo>
                <a:cubicBezTo>
                  <a:pt x="76" y="122"/>
                  <a:pt x="74" y="120"/>
                  <a:pt x="7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0"/>
                  <a:pt x="100" y="122"/>
                  <a:pt x="100" y="124"/>
                </a:cubicBezTo>
                <a:cubicBezTo>
                  <a:pt x="100" y="126"/>
                  <a:pt x="102" y="128"/>
                  <a:pt x="10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2"/>
          <p:cNvSpPr>
            <a:spLocks noEditPoints="1"/>
          </p:cNvSpPr>
          <p:nvPr/>
        </p:nvSpPr>
        <p:spPr bwMode="auto">
          <a:xfrm>
            <a:off x="8607426" y="1554164"/>
            <a:ext cx="555625" cy="557213"/>
          </a:xfrm>
          <a:custGeom>
            <a:avLst/>
            <a:gdLst>
              <a:gd name="T0" fmla="*/ 112 w 176"/>
              <a:gd name="T1" fmla="*/ 96 h 176"/>
              <a:gd name="T2" fmla="*/ 116 w 176"/>
              <a:gd name="T3" fmla="*/ 92 h 176"/>
              <a:gd name="T4" fmla="*/ 115 w 176"/>
              <a:gd name="T5" fmla="*/ 89 h 176"/>
              <a:gd name="T6" fmla="*/ 91 w 176"/>
              <a:gd name="T7" fmla="*/ 65 h 176"/>
              <a:gd name="T8" fmla="*/ 88 w 176"/>
              <a:gd name="T9" fmla="*/ 64 h 176"/>
              <a:gd name="T10" fmla="*/ 85 w 176"/>
              <a:gd name="T11" fmla="*/ 65 h 176"/>
              <a:gd name="T12" fmla="*/ 61 w 176"/>
              <a:gd name="T13" fmla="*/ 89 h 176"/>
              <a:gd name="T14" fmla="*/ 60 w 176"/>
              <a:gd name="T15" fmla="*/ 92 h 176"/>
              <a:gd name="T16" fmla="*/ 64 w 176"/>
              <a:gd name="T17" fmla="*/ 96 h 176"/>
              <a:gd name="T18" fmla="*/ 67 w 176"/>
              <a:gd name="T19" fmla="*/ 95 h 176"/>
              <a:gd name="T20" fmla="*/ 84 w 176"/>
              <a:gd name="T21" fmla="*/ 78 h 176"/>
              <a:gd name="T22" fmla="*/ 84 w 176"/>
              <a:gd name="T23" fmla="*/ 172 h 176"/>
              <a:gd name="T24" fmla="*/ 88 w 176"/>
              <a:gd name="T25" fmla="*/ 176 h 176"/>
              <a:gd name="T26" fmla="*/ 92 w 176"/>
              <a:gd name="T27" fmla="*/ 172 h 176"/>
              <a:gd name="T28" fmla="*/ 92 w 176"/>
              <a:gd name="T29" fmla="*/ 78 h 176"/>
              <a:gd name="T30" fmla="*/ 109 w 176"/>
              <a:gd name="T31" fmla="*/ 95 h 176"/>
              <a:gd name="T32" fmla="*/ 112 w 176"/>
              <a:gd name="T33" fmla="*/ 96 h 176"/>
              <a:gd name="T34" fmla="*/ 152 w 176"/>
              <a:gd name="T35" fmla="*/ 51 h 176"/>
              <a:gd name="T36" fmla="*/ 152 w 176"/>
              <a:gd name="T37" fmla="*/ 48 h 176"/>
              <a:gd name="T38" fmla="*/ 104 w 176"/>
              <a:gd name="T39" fmla="*/ 0 h 176"/>
              <a:gd name="T40" fmla="*/ 62 w 176"/>
              <a:gd name="T41" fmla="*/ 26 h 176"/>
              <a:gd name="T42" fmla="*/ 52 w 176"/>
              <a:gd name="T43" fmla="*/ 24 h 176"/>
              <a:gd name="T44" fmla="*/ 24 w 176"/>
              <a:gd name="T45" fmla="*/ 52 h 176"/>
              <a:gd name="T46" fmla="*/ 25 w 176"/>
              <a:gd name="T47" fmla="*/ 58 h 176"/>
              <a:gd name="T48" fmla="*/ 0 w 176"/>
              <a:gd name="T49" fmla="*/ 92 h 176"/>
              <a:gd name="T50" fmla="*/ 36 w 176"/>
              <a:gd name="T51" fmla="*/ 128 h 176"/>
              <a:gd name="T52" fmla="*/ 72 w 176"/>
              <a:gd name="T53" fmla="*/ 128 h 176"/>
              <a:gd name="T54" fmla="*/ 76 w 176"/>
              <a:gd name="T55" fmla="*/ 124 h 176"/>
              <a:gd name="T56" fmla="*/ 72 w 176"/>
              <a:gd name="T57" fmla="*/ 120 h 176"/>
              <a:gd name="T58" fmla="*/ 36 w 176"/>
              <a:gd name="T59" fmla="*/ 120 h 176"/>
              <a:gd name="T60" fmla="*/ 8 w 176"/>
              <a:gd name="T61" fmla="*/ 92 h 176"/>
              <a:gd name="T62" fmla="*/ 27 w 176"/>
              <a:gd name="T63" fmla="*/ 65 h 176"/>
              <a:gd name="T64" fmla="*/ 34 w 176"/>
              <a:gd name="T65" fmla="*/ 63 h 176"/>
              <a:gd name="T66" fmla="*/ 32 w 176"/>
              <a:gd name="T67" fmla="*/ 56 h 176"/>
              <a:gd name="T68" fmla="*/ 32 w 176"/>
              <a:gd name="T69" fmla="*/ 52 h 176"/>
              <a:gd name="T70" fmla="*/ 52 w 176"/>
              <a:gd name="T71" fmla="*/ 32 h 176"/>
              <a:gd name="T72" fmla="*/ 59 w 176"/>
              <a:gd name="T73" fmla="*/ 33 h 176"/>
              <a:gd name="T74" fmla="*/ 65 w 176"/>
              <a:gd name="T75" fmla="*/ 36 h 176"/>
              <a:gd name="T76" fmla="*/ 69 w 176"/>
              <a:gd name="T77" fmla="*/ 29 h 176"/>
              <a:gd name="T78" fmla="*/ 104 w 176"/>
              <a:gd name="T79" fmla="*/ 8 h 176"/>
              <a:gd name="T80" fmla="*/ 144 w 176"/>
              <a:gd name="T81" fmla="*/ 48 h 176"/>
              <a:gd name="T82" fmla="*/ 144 w 176"/>
              <a:gd name="T83" fmla="*/ 50 h 176"/>
              <a:gd name="T84" fmla="*/ 144 w 176"/>
              <a:gd name="T85" fmla="*/ 51 h 176"/>
              <a:gd name="T86" fmla="*/ 143 w 176"/>
              <a:gd name="T87" fmla="*/ 56 h 176"/>
              <a:gd name="T88" fmla="*/ 149 w 176"/>
              <a:gd name="T89" fmla="*/ 59 h 176"/>
              <a:gd name="T90" fmla="*/ 168 w 176"/>
              <a:gd name="T91" fmla="*/ 88 h 176"/>
              <a:gd name="T92" fmla="*/ 136 w 176"/>
              <a:gd name="T93" fmla="*/ 120 h 176"/>
              <a:gd name="T94" fmla="*/ 104 w 176"/>
              <a:gd name="T95" fmla="*/ 120 h 176"/>
              <a:gd name="T96" fmla="*/ 100 w 176"/>
              <a:gd name="T97" fmla="*/ 124 h 176"/>
              <a:gd name="T98" fmla="*/ 104 w 176"/>
              <a:gd name="T99" fmla="*/ 128 h 176"/>
              <a:gd name="T100" fmla="*/ 136 w 176"/>
              <a:gd name="T101" fmla="*/ 128 h 176"/>
              <a:gd name="T102" fmla="*/ 176 w 176"/>
              <a:gd name="T103" fmla="*/ 88 h 176"/>
              <a:gd name="T104" fmla="*/ 152 w 176"/>
              <a:gd name="T105" fmla="*/ 5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12" y="96"/>
                </a:moveTo>
                <a:cubicBezTo>
                  <a:pt x="114" y="96"/>
                  <a:pt x="116" y="94"/>
                  <a:pt x="116" y="92"/>
                </a:cubicBezTo>
                <a:cubicBezTo>
                  <a:pt x="116" y="91"/>
                  <a:pt x="116" y="90"/>
                  <a:pt x="115" y="89"/>
                </a:cubicBezTo>
                <a:cubicBezTo>
                  <a:pt x="91" y="65"/>
                  <a:pt x="91" y="65"/>
                  <a:pt x="91" y="65"/>
                </a:cubicBezTo>
                <a:cubicBezTo>
                  <a:pt x="90" y="64"/>
                  <a:pt x="89" y="64"/>
                  <a:pt x="88" y="64"/>
                </a:cubicBezTo>
                <a:cubicBezTo>
                  <a:pt x="87" y="64"/>
                  <a:pt x="86" y="64"/>
                  <a:pt x="85" y="65"/>
                </a:cubicBezTo>
                <a:cubicBezTo>
                  <a:pt x="61" y="89"/>
                  <a:pt x="61" y="89"/>
                  <a:pt x="61" y="89"/>
                </a:cubicBezTo>
                <a:cubicBezTo>
                  <a:pt x="60" y="90"/>
                  <a:pt x="60" y="91"/>
                  <a:pt x="60" y="92"/>
                </a:cubicBezTo>
                <a:cubicBezTo>
                  <a:pt x="60" y="94"/>
                  <a:pt x="62" y="96"/>
                  <a:pt x="64" y="96"/>
                </a:cubicBezTo>
                <a:cubicBezTo>
                  <a:pt x="65" y="96"/>
                  <a:pt x="66" y="96"/>
                  <a:pt x="67" y="95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88" y="176"/>
                </a:cubicBezTo>
                <a:cubicBezTo>
                  <a:pt x="90" y="176"/>
                  <a:pt x="92" y="174"/>
                  <a:pt x="92" y="172"/>
                </a:cubicBezTo>
                <a:cubicBezTo>
                  <a:pt x="92" y="78"/>
                  <a:pt x="92" y="78"/>
                  <a:pt x="92" y="78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6"/>
                  <a:pt x="111" y="96"/>
                  <a:pt x="112" y="96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4" y="128"/>
                  <a:pt x="76" y="126"/>
                  <a:pt x="76" y="124"/>
                </a:cubicBezTo>
                <a:cubicBezTo>
                  <a:pt x="76" y="122"/>
                  <a:pt x="74" y="120"/>
                  <a:pt x="7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0"/>
                  <a:pt x="100" y="122"/>
                  <a:pt x="100" y="124"/>
                </a:cubicBezTo>
                <a:cubicBezTo>
                  <a:pt x="100" y="126"/>
                  <a:pt x="102" y="128"/>
                  <a:pt x="10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3"/>
          <p:cNvSpPr>
            <a:spLocks noEditPoints="1"/>
          </p:cNvSpPr>
          <p:nvPr/>
        </p:nvSpPr>
        <p:spPr bwMode="auto">
          <a:xfrm>
            <a:off x="9669463" y="1592264"/>
            <a:ext cx="557212" cy="481013"/>
          </a:xfrm>
          <a:custGeom>
            <a:avLst/>
            <a:gdLst>
              <a:gd name="T0" fmla="*/ 86 w 176"/>
              <a:gd name="T1" fmla="*/ 101 h 152"/>
              <a:gd name="T2" fmla="*/ 85 w 176"/>
              <a:gd name="T3" fmla="*/ 100 h 152"/>
              <a:gd name="T4" fmla="*/ 69 w 176"/>
              <a:gd name="T5" fmla="*/ 96 h 152"/>
              <a:gd name="T6" fmla="*/ 64 w 176"/>
              <a:gd name="T7" fmla="*/ 102 h 152"/>
              <a:gd name="T8" fmla="*/ 73 w 176"/>
              <a:gd name="T9" fmla="*/ 105 h 152"/>
              <a:gd name="T10" fmla="*/ 79 w 176"/>
              <a:gd name="T11" fmla="*/ 146 h 152"/>
              <a:gd name="T12" fmla="*/ 72 w 176"/>
              <a:gd name="T13" fmla="*/ 124 h 152"/>
              <a:gd name="T14" fmla="*/ 76 w 176"/>
              <a:gd name="T15" fmla="*/ 120 h 152"/>
              <a:gd name="T16" fmla="*/ 82 w 176"/>
              <a:gd name="T17" fmla="*/ 124 h 152"/>
              <a:gd name="T18" fmla="*/ 88 w 176"/>
              <a:gd name="T19" fmla="*/ 105 h 152"/>
              <a:gd name="T20" fmla="*/ 152 w 176"/>
              <a:gd name="T21" fmla="*/ 51 h 152"/>
              <a:gd name="T22" fmla="*/ 104 w 176"/>
              <a:gd name="T23" fmla="*/ 0 h 152"/>
              <a:gd name="T24" fmla="*/ 52 w 176"/>
              <a:gd name="T25" fmla="*/ 24 h 152"/>
              <a:gd name="T26" fmla="*/ 25 w 176"/>
              <a:gd name="T27" fmla="*/ 58 h 152"/>
              <a:gd name="T28" fmla="*/ 36 w 176"/>
              <a:gd name="T29" fmla="*/ 128 h 152"/>
              <a:gd name="T30" fmla="*/ 56 w 176"/>
              <a:gd name="T31" fmla="*/ 124 h 152"/>
              <a:gd name="T32" fmla="*/ 36 w 176"/>
              <a:gd name="T33" fmla="*/ 120 h 152"/>
              <a:gd name="T34" fmla="*/ 27 w 176"/>
              <a:gd name="T35" fmla="*/ 65 h 152"/>
              <a:gd name="T36" fmla="*/ 32 w 176"/>
              <a:gd name="T37" fmla="*/ 56 h 152"/>
              <a:gd name="T38" fmla="*/ 52 w 176"/>
              <a:gd name="T39" fmla="*/ 32 h 152"/>
              <a:gd name="T40" fmla="*/ 65 w 176"/>
              <a:gd name="T41" fmla="*/ 36 h 152"/>
              <a:gd name="T42" fmla="*/ 104 w 176"/>
              <a:gd name="T43" fmla="*/ 8 h 152"/>
              <a:gd name="T44" fmla="*/ 144 w 176"/>
              <a:gd name="T45" fmla="*/ 50 h 152"/>
              <a:gd name="T46" fmla="*/ 143 w 176"/>
              <a:gd name="T47" fmla="*/ 56 h 152"/>
              <a:gd name="T48" fmla="*/ 168 w 176"/>
              <a:gd name="T49" fmla="*/ 88 h 152"/>
              <a:gd name="T50" fmla="*/ 124 w 176"/>
              <a:gd name="T51" fmla="*/ 120 h 152"/>
              <a:gd name="T52" fmla="*/ 124 w 176"/>
              <a:gd name="T53" fmla="*/ 128 h 152"/>
              <a:gd name="T54" fmla="*/ 176 w 176"/>
              <a:gd name="T55" fmla="*/ 88 h 152"/>
              <a:gd name="T56" fmla="*/ 109 w 176"/>
              <a:gd name="T57" fmla="*/ 144 h 152"/>
              <a:gd name="T58" fmla="*/ 112 w 176"/>
              <a:gd name="T59" fmla="*/ 124 h 152"/>
              <a:gd name="T60" fmla="*/ 95 w 176"/>
              <a:gd name="T61" fmla="*/ 110 h 152"/>
              <a:gd name="T62" fmla="*/ 98 w 176"/>
              <a:gd name="T63" fmla="*/ 136 h 152"/>
              <a:gd name="T64" fmla="*/ 100 w 176"/>
              <a:gd name="T65" fmla="*/ 125 h 152"/>
              <a:gd name="T66" fmla="*/ 92 w 176"/>
              <a:gd name="T67" fmla="*/ 126 h 152"/>
              <a:gd name="T68" fmla="*/ 88 w 176"/>
              <a:gd name="T69" fmla="*/ 146 h 152"/>
              <a:gd name="T70" fmla="*/ 91 w 176"/>
              <a:gd name="T71" fmla="*/ 148 h 152"/>
              <a:gd name="T72" fmla="*/ 107 w 176"/>
              <a:gd name="T73" fmla="*/ 152 h 152"/>
              <a:gd name="T74" fmla="*/ 112 w 176"/>
              <a:gd name="T75" fmla="*/ 14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52">
                <a:moveTo>
                  <a:pt x="88" y="102"/>
                </a:moveTo>
                <a:cubicBezTo>
                  <a:pt x="87" y="101"/>
                  <a:pt x="86" y="101"/>
                  <a:pt x="86" y="101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7" y="96"/>
                  <a:pt x="66" y="97"/>
                </a:cubicBezTo>
                <a:cubicBezTo>
                  <a:pt x="64" y="98"/>
                  <a:pt x="63" y="100"/>
                  <a:pt x="64" y="102"/>
                </a:cubicBezTo>
                <a:cubicBezTo>
                  <a:pt x="65" y="103"/>
                  <a:pt x="66" y="104"/>
                  <a:pt x="67" y="104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68" y="110"/>
                  <a:pt x="64" y="116"/>
                  <a:pt x="64" y="124"/>
                </a:cubicBezTo>
                <a:cubicBezTo>
                  <a:pt x="64" y="134"/>
                  <a:pt x="70" y="143"/>
                  <a:pt x="79" y="146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76" y="136"/>
                  <a:pt x="72" y="130"/>
                  <a:pt x="72" y="124"/>
                </a:cubicBezTo>
                <a:cubicBezTo>
                  <a:pt x="72" y="119"/>
                  <a:pt x="74" y="114"/>
                  <a:pt x="78" y="111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6" y="121"/>
                  <a:pt x="76" y="122"/>
                  <a:pt x="76" y="123"/>
                </a:cubicBezTo>
                <a:cubicBezTo>
                  <a:pt x="78" y="125"/>
                  <a:pt x="80" y="125"/>
                  <a:pt x="82" y="124"/>
                </a:cubicBezTo>
                <a:cubicBezTo>
                  <a:pt x="83" y="124"/>
                  <a:pt x="84" y="123"/>
                  <a:pt x="84" y="122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8" y="104"/>
                  <a:pt x="88" y="103"/>
                  <a:pt x="88" y="102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  <a:moveTo>
                  <a:pt x="109" y="144"/>
                </a:moveTo>
                <a:cubicBezTo>
                  <a:pt x="103" y="143"/>
                  <a:pt x="103" y="143"/>
                  <a:pt x="103" y="143"/>
                </a:cubicBezTo>
                <a:cubicBezTo>
                  <a:pt x="108" y="138"/>
                  <a:pt x="112" y="132"/>
                  <a:pt x="112" y="124"/>
                </a:cubicBezTo>
                <a:cubicBezTo>
                  <a:pt x="112" y="114"/>
                  <a:pt x="106" y="106"/>
                  <a:pt x="98" y="102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100" y="113"/>
                  <a:pt x="104" y="118"/>
                  <a:pt x="104" y="124"/>
                </a:cubicBezTo>
                <a:cubicBezTo>
                  <a:pt x="104" y="129"/>
                  <a:pt x="102" y="133"/>
                  <a:pt x="98" y="136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0" y="127"/>
                  <a:pt x="100" y="126"/>
                  <a:pt x="100" y="125"/>
                </a:cubicBezTo>
                <a:cubicBezTo>
                  <a:pt x="99" y="123"/>
                  <a:pt x="96" y="123"/>
                  <a:pt x="94" y="124"/>
                </a:cubicBezTo>
                <a:cubicBezTo>
                  <a:pt x="93" y="124"/>
                  <a:pt x="93" y="125"/>
                  <a:pt x="92" y="126"/>
                </a:cubicBezTo>
                <a:cubicBezTo>
                  <a:pt x="88" y="143"/>
                  <a:pt x="88" y="143"/>
                  <a:pt x="88" y="143"/>
                </a:cubicBezTo>
                <a:cubicBezTo>
                  <a:pt x="88" y="144"/>
                  <a:pt x="88" y="145"/>
                  <a:pt x="88" y="146"/>
                </a:cubicBezTo>
                <a:cubicBezTo>
                  <a:pt x="89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107" y="152"/>
                  <a:pt x="107" y="152"/>
                  <a:pt x="107" y="152"/>
                </a:cubicBezTo>
                <a:cubicBezTo>
                  <a:pt x="108" y="152"/>
                  <a:pt x="109" y="152"/>
                  <a:pt x="110" y="152"/>
                </a:cubicBezTo>
                <a:cubicBezTo>
                  <a:pt x="112" y="151"/>
                  <a:pt x="113" y="148"/>
                  <a:pt x="112" y="146"/>
                </a:cubicBezTo>
                <a:cubicBezTo>
                  <a:pt x="111" y="145"/>
                  <a:pt x="110" y="145"/>
                  <a:pt x="109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4"/>
          <p:cNvSpPr>
            <a:spLocks noEditPoints="1"/>
          </p:cNvSpPr>
          <p:nvPr/>
        </p:nvSpPr>
        <p:spPr bwMode="auto">
          <a:xfrm>
            <a:off x="10733088" y="1554164"/>
            <a:ext cx="557212" cy="557213"/>
          </a:xfrm>
          <a:custGeom>
            <a:avLst/>
            <a:gdLst>
              <a:gd name="T0" fmla="*/ 24 w 176"/>
              <a:gd name="T1" fmla="*/ 128 h 176"/>
              <a:gd name="T2" fmla="*/ 0 w 176"/>
              <a:gd name="T3" fmla="*/ 152 h 176"/>
              <a:gd name="T4" fmla="*/ 24 w 176"/>
              <a:gd name="T5" fmla="*/ 176 h 176"/>
              <a:gd name="T6" fmla="*/ 48 w 176"/>
              <a:gd name="T7" fmla="*/ 152 h 176"/>
              <a:gd name="T8" fmla="*/ 24 w 176"/>
              <a:gd name="T9" fmla="*/ 128 h 176"/>
              <a:gd name="T10" fmla="*/ 24 w 176"/>
              <a:gd name="T11" fmla="*/ 168 h 176"/>
              <a:gd name="T12" fmla="*/ 8 w 176"/>
              <a:gd name="T13" fmla="*/ 152 h 176"/>
              <a:gd name="T14" fmla="*/ 24 w 176"/>
              <a:gd name="T15" fmla="*/ 136 h 176"/>
              <a:gd name="T16" fmla="*/ 40 w 176"/>
              <a:gd name="T17" fmla="*/ 152 h 176"/>
              <a:gd name="T18" fmla="*/ 24 w 176"/>
              <a:gd name="T19" fmla="*/ 168 h 176"/>
              <a:gd name="T20" fmla="*/ 4 w 176"/>
              <a:gd name="T21" fmla="*/ 40 h 176"/>
              <a:gd name="T22" fmla="*/ 0 w 176"/>
              <a:gd name="T23" fmla="*/ 44 h 176"/>
              <a:gd name="T24" fmla="*/ 4 w 176"/>
              <a:gd name="T25" fmla="*/ 48 h 176"/>
              <a:gd name="T26" fmla="*/ 128 w 176"/>
              <a:gd name="T27" fmla="*/ 172 h 176"/>
              <a:gd name="T28" fmla="*/ 132 w 176"/>
              <a:gd name="T29" fmla="*/ 176 h 176"/>
              <a:gd name="T30" fmla="*/ 136 w 176"/>
              <a:gd name="T31" fmla="*/ 172 h 176"/>
              <a:gd name="T32" fmla="*/ 4 w 176"/>
              <a:gd name="T33" fmla="*/ 40 h 176"/>
              <a:gd name="T34" fmla="*/ 4 w 176"/>
              <a:gd name="T35" fmla="*/ 80 h 176"/>
              <a:gd name="T36" fmla="*/ 0 w 176"/>
              <a:gd name="T37" fmla="*/ 84 h 176"/>
              <a:gd name="T38" fmla="*/ 4 w 176"/>
              <a:gd name="T39" fmla="*/ 88 h 176"/>
              <a:gd name="T40" fmla="*/ 88 w 176"/>
              <a:gd name="T41" fmla="*/ 172 h 176"/>
              <a:gd name="T42" fmla="*/ 92 w 176"/>
              <a:gd name="T43" fmla="*/ 176 h 176"/>
              <a:gd name="T44" fmla="*/ 96 w 176"/>
              <a:gd name="T45" fmla="*/ 172 h 176"/>
              <a:gd name="T46" fmla="*/ 4 w 176"/>
              <a:gd name="T47" fmla="*/ 80 h 176"/>
              <a:gd name="T48" fmla="*/ 4 w 176"/>
              <a:gd name="T49" fmla="*/ 0 h 176"/>
              <a:gd name="T50" fmla="*/ 0 w 176"/>
              <a:gd name="T51" fmla="*/ 4 h 176"/>
              <a:gd name="T52" fmla="*/ 4 w 176"/>
              <a:gd name="T53" fmla="*/ 8 h 176"/>
              <a:gd name="T54" fmla="*/ 168 w 176"/>
              <a:gd name="T55" fmla="*/ 172 h 176"/>
              <a:gd name="T56" fmla="*/ 172 w 176"/>
              <a:gd name="T57" fmla="*/ 176 h 176"/>
              <a:gd name="T58" fmla="*/ 176 w 176"/>
              <a:gd name="T59" fmla="*/ 172 h 176"/>
              <a:gd name="T60" fmla="*/ 4 w 176"/>
              <a:gd name="T61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6" h="176">
                <a:moveTo>
                  <a:pt x="24" y="128"/>
                </a:moveTo>
                <a:cubicBezTo>
                  <a:pt x="11" y="128"/>
                  <a:pt x="0" y="139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7" y="176"/>
                  <a:pt x="48" y="165"/>
                  <a:pt x="48" y="152"/>
                </a:cubicBezTo>
                <a:cubicBezTo>
                  <a:pt x="48" y="139"/>
                  <a:pt x="37" y="128"/>
                  <a:pt x="24" y="128"/>
                </a:cubicBezTo>
                <a:moveTo>
                  <a:pt x="24" y="168"/>
                </a:moveTo>
                <a:cubicBezTo>
                  <a:pt x="15" y="168"/>
                  <a:pt x="8" y="161"/>
                  <a:pt x="8" y="152"/>
                </a:cubicBezTo>
                <a:cubicBezTo>
                  <a:pt x="8" y="143"/>
                  <a:pt x="15" y="136"/>
                  <a:pt x="24" y="136"/>
                </a:cubicBezTo>
                <a:cubicBezTo>
                  <a:pt x="33" y="136"/>
                  <a:pt x="40" y="143"/>
                  <a:pt x="40" y="152"/>
                </a:cubicBezTo>
                <a:cubicBezTo>
                  <a:pt x="40" y="161"/>
                  <a:pt x="33" y="168"/>
                  <a:pt x="24" y="168"/>
                </a:cubicBezTo>
                <a:moveTo>
                  <a:pt x="4" y="40"/>
                </a:moveTo>
                <a:cubicBezTo>
                  <a:pt x="2" y="40"/>
                  <a:pt x="0" y="42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72" y="48"/>
                  <a:pt x="128" y="104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4" y="176"/>
                  <a:pt x="136" y="174"/>
                  <a:pt x="136" y="172"/>
                </a:cubicBezTo>
                <a:cubicBezTo>
                  <a:pt x="136" y="99"/>
                  <a:pt x="77" y="40"/>
                  <a:pt x="4" y="40"/>
                </a:cubicBezTo>
                <a:moveTo>
                  <a:pt x="4" y="80"/>
                </a:moveTo>
                <a:cubicBezTo>
                  <a:pt x="2" y="80"/>
                  <a:pt x="0" y="82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50" y="88"/>
                  <a:pt x="88" y="126"/>
                  <a:pt x="88" y="172"/>
                </a:cubicBezTo>
                <a:cubicBezTo>
                  <a:pt x="88" y="174"/>
                  <a:pt x="90" y="176"/>
                  <a:pt x="92" y="176"/>
                </a:cubicBezTo>
                <a:cubicBezTo>
                  <a:pt x="94" y="176"/>
                  <a:pt x="96" y="174"/>
                  <a:pt x="96" y="172"/>
                </a:cubicBezTo>
                <a:cubicBezTo>
                  <a:pt x="96" y="121"/>
                  <a:pt x="55" y="80"/>
                  <a:pt x="4" y="80"/>
                </a:cubicBezTo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95" y="8"/>
                  <a:pt x="168" y="81"/>
                  <a:pt x="168" y="172"/>
                </a:cubicBezTo>
                <a:cubicBezTo>
                  <a:pt x="168" y="174"/>
                  <a:pt x="170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77"/>
                  <a:pt x="99" y="0"/>
                  <a:pt x="4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1163638" y="2617789"/>
            <a:ext cx="557212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48 w 176"/>
              <a:gd name="T37" fmla="*/ 36 h 176"/>
              <a:gd name="T38" fmla="*/ 40 w 176"/>
              <a:gd name="T39" fmla="*/ 36 h 176"/>
              <a:gd name="T40" fmla="*/ 36 w 176"/>
              <a:gd name="T41" fmla="*/ 40 h 176"/>
              <a:gd name="T42" fmla="*/ 40 w 176"/>
              <a:gd name="T43" fmla="*/ 44 h 176"/>
              <a:gd name="T44" fmla="*/ 48 w 176"/>
              <a:gd name="T45" fmla="*/ 44 h 176"/>
              <a:gd name="T46" fmla="*/ 132 w 176"/>
              <a:gd name="T47" fmla="*/ 128 h 176"/>
              <a:gd name="T48" fmla="*/ 132 w 176"/>
              <a:gd name="T49" fmla="*/ 136 h 176"/>
              <a:gd name="T50" fmla="*/ 136 w 176"/>
              <a:gd name="T51" fmla="*/ 140 h 176"/>
              <a:gd name="T52" fmla="*/ 140 w 176"/>
              <a:gd name="T53" fmla="*/ 136 h 176"/>
              <a:gd name="T54" fmla="*/ 140 w 176"/>
              <a:gd name="T55" fmla="*/ 128 h 176"/>
              <a:gd name="T56" fmla="*/ 48 w 176"/>
              <a:gd name="T57" fmla="*/ 36 h 176"/>
              <a:gd name="T58" fmla="*/ 52 w 176"/>
              <a:gd name="T59" fmla="*/ 108 h 176"/>
              <a:gd name="T60" fmla="*/ 36 w 176"/>
              <a:gd name="T61" fmla="*/ 124 h 176"/>
              <a:gd name="T62" fmla="*/ 52 w 176"/>
              <a:gd name="T63" fmla="*/ 140 h 176"/>
              <a:gd name="T64" fmla="*/ 68 w 176"/>
              <a:gd name="T65" fmla="*/ 124 h 176"/>
              <a:gd name="T66" fmla="*/ 52 w 176"/>
              <a:gd name="T67" fmla="*/ 108 h 176"/>
              <a:gd name="T68" fmla="*/ 52 w 176"/>
              <a:gd name="T69" fmla="*/ 132 h 176"/>
              <a:gd name="T70" fmla="*/ 44 w 176"/>
              <a:gd name="T71" fmla="*/ 124 h 176"/>
              <a:gd name="T72" fmla="*/ 52 w 176"/>
              <a:gd name="T73" fmla="*/ 116 h 176"/>
              <a:gd name="T74" fmla="*/ 60 w 176"/>
              <a:gd name="T75" fmla="*/ 124 h 176"/>
              <a:gd name="T76" fmla="*/ 52 w 176"/>
              <a:gd name="T77" fmla="*/ 132 h 176"/>
              <a:gd name="T78" fmla="*/ 48 w 176"/>
              <a:gd name="T79" fmla="*/ 60 h 176"/>
              <a:gd name="T80" fmla="*/ 40 w 176"/>
              <a:gd name="T81" fmla="*/ 60 h 176"/>
              <a:gd name="T82" fmla="*/ 36 w 176"/>
              <a:gd name="T83" fmla="*/ 64 h 176"/>
              <a:gd name="T84" fmla="*/ 40 w 176"/>
              <a:gd name="T85" fmla="*/ 68 h 176"/>
              <a:gd name="T86" fmla="*/ 48 w 176"/>
              <a:gd name="T87" fmla="*/ 68 h 176"/>
              <a:gd name="T88" fmla="*/ 108 w 176"/>
              <a:gd name="T89" fmla="*/ 128 h 176"/>
              <a:gd name="T90" fmla="*/ 108 w 176"/>
              <a:gd name="T91" fmla="*/ 136 h 176"/>
              <a:gd name="T92" fmla="*/ 112 w 176"/>
              <a:gd name="T93" fmla="*/ 140 h 176"/>
              <a:gd name="T94" fmla="*/ 116 w 176"/>
              <a:gd name="T95" fmla="*/ 136 h 176"/>
              <a:gd name="T96" fmla="*/ 116 w 176"/>
              <a:gd name="T97" fmla="*/ 128 h 176"/>
              <a:gd name="T98" fmla="*/ 48 w 176"/>
              <a:gd name="T99" fmla="*/ 60 h 176"/>
              <a:gd name="T100" fmla="*/ 48 w 176"/>
              <a:gd name="T101" fmla="*/ 84 h 176"/>
              <a:gd name="T102" fmla="*/ 40 w 176"/>
              <a:gd name="T103" fmla="*/ 84 h 176"/>
              <a:gd name="T104" fmla="*/ 36 w 176"/>
              <a:gd name="T105" fmla="*/ 88 h 176"/>
              <a:gd name="T106" fmla="*/ 40 w 176"/>
              <a:gd name="T107" fmla="*/ 92 h 176"/>
              <a:gd name="T108" fmla="*/ 48 w 176"/>
              <a:gd name="T109" fmla="*/ 92 h 176"/>
              <a:gd name="T110" fmla="*/ 84 w 176"/>
              <a:gd name="T111" fmla="*/ 128 h 176"/>
              <a:gd name="T112" fmla="*/ 84 w 176"/>
              <a:gd name="T113" fmla="*/ 136 h 176"/>
              <a:gd name="T114" fmla="*/ 88 w 176"/>
              <a:gd name="T115" fmla="*/ 140 h 176"/>
              <a:gd name="T116" fmla="*/ 92 w 176"/>
              <a:gd name="T117" fmla="*/ 136 h 176"/>
              <a:gd name="T118" fmla="*/ 92 w 176"/>
              <a:gd name="T119" fmla="*/ 128 h 176"/>
              <a:gd name="T120" fmla="*/ 48 w 176"/>
              <a:gd name="T121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48" y="36"/>
                </a:moveTo>
                <a:cubicBezTo>
                  <a:pt x="40" y="36"/>
                  <a:pt x="40" y="36"/>
                  <a:pt x="40" y="36"/>
                </a:cubicBezTo>
                <a:cubicBezTo>
                  <a:pt x="38" y="36"/>
                  <a:pt x="36" y="38"/>
                  <a:pt x="36" y="40"/>
                </a:cubicBezTo>
                <a:cubicBezTo>
                  <a:pt x="36" y="42"/>
                  <a:pt x="38" y="44"/>
                  <a:pt x="40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94" y="44"/>
                  <a:pt x="132" y="82"/>
                  <a:pt x="132" y="128"/>
                </a:cubicBezTo>
                <a:cubicBezTo>
                  <a:pt x="132" y="136"/>
                  <a:pt x="132" y="136"/>
                  <a:pt x="132" y="136"/>
                </a:cubicBezTo>
                <a:cubicBezTo>
                  <a:pt x="132" y="138"/>
                  <a:pt x="134" y="140"/>
                  <a:pt x="136" y="140"/>
                </a:cubicBezTo>
                <a:cubicBezTo>
                  <a:pt x="138" y="140"/>
                  <a:pt x="140" y="138"/>
                  <a:pt x="140" y="136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0" y="77"/>
                  <a:pt x="99" y="36"/>
                  <a:pt x="48" y="36"/>
                </a:cubicBezTo>
                <a:moveTo>
                  <a:pt x="52" y="108"/>
                </a:moveTo>
                <a:cubicBezTo>
                  <a:pt x="43" y="108"/>
                  <a:pt x="36" y="115"/>
                  <a:pt x="36" y="124"/>
                </a:cubicBezTo>
                <a:cubicBezTo>
                  <a:pt x="36" y="133"/>
                  <a:pt x="43" y="140"/>
                  <a:pt x="52" y="140"/>
                </a:cubicBezTo>
                <a:cubicBezTo>
                  <a:pt x="61" y="140"/>
                  <a:pt x="68" y="133"/>
                  <a:pt x="68" y="124"/>
                </a:cubicBezTo>
                <a:cubicBezTo>
                  <a:pt x="68" y="115"/>
                  <a:pt x="61" y="108"/>
                  <a:pt x="52" y="108"/>
                </a:cubicBezTo>
                <a:moveTo>
                  <a:pt x="52" y="132"/>
                </a:moveTo>
                <a:cubicBezTo>
                  <a:pt x="48" y="132"/>
                  <a:pt x="44" y="128"/>
                  <a:pt x="44" y="124"/>
                </a:cubicBezTo>
                <a:cubicBezTo>
                  <a:pt x="44" y="120"/>
                  <a:pt x="48" y="116"/>
                  <a:pt x="52" y="116"/>
                </a:cubicBezTo>
                <a:cubicBezTo>
                  <a:pt x="56" y="116"/>
                  <a:pt x="60" y="120"/>
                  <a:pt x="60" y="124"/>
                </a:cubicBezTo>
                <a:cubicBezTo>
                  <a:pt x="60" y="128"/>
                  <a:pt x="56" y="132"/>
                  <a:pt x="52" y="132"/>
                </a:cubicBezTo>
                <a:moveTo>
                  <a:pt x="48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8" y="60"/>
                  <a:pt x="36" y="62"/>
                  <a:pt x="36" y="64"/>
                </a:cubicBezTo>
                <a:cubicBezTo>
                  <a:pt x="36" y="66"/>
                  <a:pt x="38" y="68"/>
                  <a:pt x="40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81" y="68"/>
                  <a:pt x="108" y="95"/>
                  <a:pt x="108" y="128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38"/>
                  <a:pt x="110" y="140"/>
                  <a:pt x="112" y="140"/>
                </a:cubicBezTo>
                <a:cubicBezTo>
                  <a:pt x="114" y="140"/>
                  <a:pt x="116" y="138"/>
                  <a:pt x="116" y="136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6" y="90"/>
                  <a:pt x="86" y="60"/>
                  <a:pt x="48" y="60"/>
                </a:cubicBezTo>
                <a:moveTo>
                  <a:pt x="48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38" y="84"/>
                  <a:pt x="36" y="86"/>
                  <a:pt x="36" y="88"/>
                </a:cubicBezTo>
                <a:cubicBezTo>
                  <a:pt x="36" y="90"/>
                  <a:pt x="38" y="92"/>
                  <a:pt x="4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68" y="92"/>
                  <a:pt x="84" y="108"/>
                  <a:pt x="84" y="128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84" y="138"/>
                  <a:pt x="86" y="140"/>
                  <a:pt x="88" y="140"/>
                </a:cubicBezTo>
                <a:cubicBezTo>
                  <a:pt x="90" y="140"/>
                  <a:pt x="92" y="138"/>
                  <a:pt x="92" y="136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2" y="104"/>
                  <a:pt x="72" y="84"/>
                  <a:pt x="48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6"/>
          <p:cNvSpPr>
            <a:spLocks noEditPoints="1"/>
          </p:cNvSpPr>
          <p:nvPr/>
        </p:nvSpPr>
        <p:spPr bwMode="auto">
          <a:xfrm>
            <a:off x="2252663" y="2617789"/>
            <a:ext cx="506412" cy="557213"/>
          </a:xfrm>
          <a:custGeom>
            <a:avLst/>
            <a:gdLst>
              <a:gd name="T0" fmla="*/ 80 w 160"/>
              <a:gd name="T1" fmla="*/ 100 h 176"/>
              <a:gd name="T2" fmla="*/ 56 w 160"/>
              <a:gd name="T3" fmla="*/ 124 h 176"/>
              <a:gd name="T4" fmla="*/ 64 w 160"/>
              <a:gd name="T5" fmla="*/ 168 h 176"/>
              <a:gd name="T6" fmla="*/ 72 w 160"/>
              <a:gd name="T7" fmla="*/ 176 h 176"/>
              <a:gd name="T8" fmla="*/ 88 w 160"/>
              <a:gd name="T9" fmla="*/ 176 h 176"/>
              <a:gd name="T10" fmla="*/ 96 w 160"/>
              <a:gd name="T11" fmla="*/ 168 h 176"/>
              <a:gd name="T12" fmla="*/ 104 w 160"/>
              <a:gd name="T13" fmla="*/ 124 h 176"/>
              <a:gd name="T14" fmla="*/ 80 w 160"/>
              <a:gd name="T15" fmla="*/ 100 h 176"/>
              <a:gd name="T16" fmla="*/ 89 w 160"/>
              <a:gd name="T17" fmla="*/ 164 h 176"/>
              <a:gd name="T18" fmla="*/ 86 w 160"/>
              <a:gd name="T19" fmla="*/ 168 h 176"/>
              <a:gd name="T20" fmla="*/ 74 w 160"/>
              <a:gd name="T21" fmla="*/ 168 h 176"/>
              <a:gd name="T22" fmla="*/ 71 w 160"/>
              <a:gd name="T23" fmla="*/ 164 h 176"/>
              <a:gd name="T24" fmla="*/ 64 w 160"/>
              <a:gd name="T25" fmla="*/ 124 h 176"/>
              <a:gd name="T26" fmla="*/ 80 w 160"/>
              <a:gd name="T27" fmla="*/ 108 h 176"/>
              <a:gd name="T28" fmla="*/ 96 w 160"/>
              <a:gd name="T29" fmla="*/ 124 h 176"/>
              <a:gd name="T30" fmla="*/ 89 w 160"/>
              <a:gd name="T31" fmla="*/ 164 h 176"/>
              <a:gd name="T32" fmla="*/ 80 w 160"/>
              <a:gd name="T33" fmla="*/ 92 h 176"/>
              <a:gd name="T34" fmla="*/ 100 w 160"/>
              <a:gd name="T35" fmla="*/ 72 h 176"/>
              <a:gd name="T36" fmla="*/ 80 w 160"/>
              <a:gd name="T37" fmla="*/ 52 h 176"/>
              <a:gd name="T38" fmla="*/ 60 w 160"/>
              <a:gd name="T39" fmla="*/ 72 h 176"/>
              <a:gd name="T40" fmla="*/ 80 w 160"/>
              <a:gd name="T41" fmla="*/ 92 h 176"/>
              <a:gd name="T42" fmla="*/ 80 w 160"/>
              <a:gd name="T43" fmla="*/ 60 h 176"/>
              <a:gd name="T44" fmla="*/ 92 w 160"/>
              <a:gd name="T45" fmla="*/ 72 h 176"/>
              <a:gd name="T46" fmla="*/ 80 w 160"/>
              <a:gd name="T47" fmla="*/ 84 h 176"/>
              <a:gd name="T48" fmla="*/ 68 w 160"/>
              <a:gd name="T49" fmla="*/ 72 h 176"/>
              <a:gd name="T50" fmla="*/ 80 w 160"/>
              <a:gd name="T51" fmla="*/ 60 h 176"/>
              <a:gd name="T52" fmla="*/ 80 w 160"/>
              <a:gd name="T53" fmla="*/ 0 h 176"/>
              <a:gd name="T54" fmla="*/ 0 w 160"/>
              <a:gd name="T55" fmla="*/ 80 h 176"/>
              <a:gd name="T56" fmla="*/ 52 w 160"/>
              <a:gd name="T57" fmla="*/ 155 h 176"/>
              <a:gd name="T58" fmla="*/ 50 w 160"/>
              <a:gd name="T59" fmla="*/ 145 h 176"/>
              <a:gd name="T60" fmla="*/ 8 w 160"/>
              <a:gd name="T61" fmla="*/ 80 h 176"/>
              <a:gd name="T62" fmla="*/ 80 w 160"/>
              <a:gd name="T63" fmla="*/ 8 h 176"/>
              <a:gd name="T64" fmla="*/ 152 w 160"/>
              <a:gd name="T65" fmla="*/ 80 h 176"/>
              <a:gd name="T66" fmla="*/ 110 w 160"/>
              <a:gd name="T67" fmla="*/ 145 h 176"/>
              <a:gd name="T68" fmla="*/ 109 w 160"/>
              <a:gd name="T69" fmla="*/ 155 h 176"/>
              <a:gd name="T70" fmla="*/ 160 w 160"/>
              <a:gd name="T71" fmla="*/ 80 h 176"/>
              <a:gd name="T72" fmla="*/ 80 w 160"/>
              <a:gd name="T73" fmla="*/ 0 h 176"/>
              <a:gd name="T74" fmla="*/ 106 w 160"/>
              <a:gd name="T75" fmla="*/ 103 h 176"/>
              <a:gd name="T76" fmla="*/ 109 w 160"/>
              <a:gd name="T77" fmla="*/ 110 h 176"/>
              <a:gd name="T78" fmla="*/ 128 w 160"/>
              <a:gd name="T79" fmla="*/ 72 h 176"/>
              <a:gd name="T80" fmla="*/ 80 w 160"/>
              <a:gd name="T81" fmla="*/ 24 h 176"/>
              <a:gd name="T82" fmla="*/ 32 w 160"/>
              <a:gd name="T83" fmla="*/ 72 h 176"/>
              <a:gd name="T84" fmla="*/ 50 w 160"/>
              <a:gd name="T85" fmla="*/ 110 h 176"/>
              <a:gd name="T86" fmla="*/ 54 w 160"/>
              <a:gd name="T87" fmla="*/ 103 h 176"/>
              <a:gd name="T88" fmla="*/ 40 w 160"/>
              <a:gd name="T89" fmla="*/ 72 h 176"/>
              <a:gd name="T90" fmla="*/ 80 w 160"/>
              <a:gd name="T91" fmla="*/ 32 h 176"/>
              <a:gd name="T92" fmla="*/ 120 w 160"/>
              <a:gd name="T93" fmla="*/ 72 h 176"/>
              <a:gd name="T94" fmla="*/ 106 w 160"/>
              <a:gd name="T95" fmla="*/ 10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76">
                <a:moveTo>
                  <a:pt x="80" y="100"/>
                </a:moveTo>
                <a:cubicBezTo>
                  <a:pt x="60" y="100"/>
                  <a:pt x="56" y="112"/>
                  <a:pt x="56" y="124"/>
                </a:cubicBezTo>
                <a:cubicBezTo>
                  <a:pt x="56" y="136"/>
                  <a:pt x="60" y="160"/>
                  <a:pt x="64" y="168"/>
                </a:cubicBezTo>
                <a:cubicBezTo>
                  <a:pt x="68" y="176"/>
                  <a:pt x="72" y="176"/>
                  <a:pt x="7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76"/>
                  <a:pt x="92" y="176"/>
                  <a:pt x="96" y="168"/>
                </a:cubicBezTo>
                <a:cubicBezTo>
                  <a:pt x="100" y="160"/>
                  <a:pt x="104" y="136"/>
                  <a:pt x="104" y="124"/>
                </a:cubicBezTo>
                <a:cubicBezTo>
                  <a:pt x="104" y="112"/>
                  <a:pt x="100" y="100"/>
                  <a:pt x="80" y="100"/>
                </a:cubicBezTo>
                <a:moveTo>
                  <a:pt x="89" y="164"/>
                </a:moveTo>
                <a:cubicBezTo>
                  <a:pt x="88" y="166"/>
                  <a:pt x="87" y="168"/>
                  <a:pt x="86" y="168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3" y="168"/>
                  <a:pt x="72" y="166"/>
                  <a:pt x="71" y="164"/>
                </a:cubicBezTo>
                <a:cubicBezTo>
                  <a:pt x="68" y="158"/>
                  <a:pt x="64" y="135"/>
                  <a:pt x="64" y="124"/>
                </a:cubicBezTo>
                <a:cubicBezTo>
                  <a:pt x="64" y="112"/>
                  <a:pt x="68" y="108"/>
                  <a:pt x="80" y="108"/>
                </a:cubicBezTo>
                <a:cubicBezTo>
                  <a:pt x="92" y="108"/>
                  <a:pt x="96" y="112"/>
                  <a:pt x="96" y="124"/>
                </a:cubicBezTo>
                <a:cubicBezTo>
                  <a:pt x="96" y="135"/>
                  <a:pt x="92" y="158"/>
                  <a:pt x="89" y="164"/>
                </a:cubicBezTo>
                <a:moveTo>
                  <a:pt x="80" y="92"/>
                </a:moveTo>
                <a:cubicBezTo>
                  <a:pt x="91" y="92"/>
                  <a:pt x="100" y="83"/>
                  <a:pt x="100" y="72"/>
                </a:cubicBezTo>
                <a:cubicBezTo>
                  <a:pt x="100" y="61"/>
                  <a:pt x="91" y="52"/>
                  <a:pt x="80" y="52"/>
                </a:cubicBezTo>
                <a:cubicBezTo>
                  <a:pt x="69" y="52"/>
                  <a:pt x="60" y="61"/>
                  <a:pt x="60" y="72"/>
                </a:cubicBezTo>
                <a:cubicBezTo>
                  <a:pt x="60" y="83"/>
                  <a:pt x="69" y="92"/>
                  <a:pt x="80" y="92"/>
                </a:cubicBezTo>
                <a:moveTo>
                  <a:pt x="80" y="60"/>
                </a:moveTo>
                <a:cubicBezTo>
                  <a:pt x="87" y="60"/>
                  <a:pt x="92" y="65"/>
                  <a:pt x="92" y="72"/>
                </a:cubicBezTo>
                <a:cubicBezTo>
                  <a:pt x="92" y="79"/>
                  <a:pt x="87" y="84"/>
                  <a:pt x="80" y="84"/>
                </a:cubicBezTo>
                <a:cubicBezTo>
                  <a:pt x="73" y="84"/>
                  <a:pt x="68" y="79"/>
                  <a:pt x="68" y="72"/>
                </a:cubicBezTo>
                <a:cubicBezTo>
                  <a:pt x="68" y="65"/>
                  <a:pt x="73" y="60"/>
                  <a:pt x="80" y="60"/>
                </a:cubicBezTo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14"/>
                  <a:pt x="21" y="143"/>
                  <a:pt x="52" y="155"/>
                </a:cubicBezTo>
                <a:cubicBezTo>
                  <a:pt x="51" y="152"/>
                  <a:pt x="50" y="148"/>
                  <a:pt x="50" y="145"/>
                </a:cubicBezTo>
                <a:cubicBezTo>
                  <a:pt x="25" y="134"/>
                  <a:pt x="8" y="109"/>
                  <a:pt x="8" y="80"/>
                </a:cubicBezTo>
                <a:cubicBezTo>
                  <a:pt x="8" y="40"/>
                  <a:pt x="40" y="8"/>
                  <a:pt x="80" y="8"/>
                </a:cubicBezTo>
                <a:cubicBezTo>
                  <a:pt x="120" y="8"/>
                  <a:pt x="152" y="40"/>
                  <a:pt x="152" y="80"/>
                </a:cubicBezTo>
                <a:cubicBezTo>
                  <a:pt x="152" y="109"/>
                  <a:pt x="135" y="134"/>
                  <a:pt x="110" y="145"/>
                </a:cubicBezTo>
                <a:cubicBezTo>
                  <a:pt x="110" y="148"/>
                  <a:pt x="109" y="152"/>
                  <a:pt x="109" y="155"/>
                </a:cubicBezTo>
                <a:cubicBezTo>
                  <a:pt x="139" y="143"/>
                  <a:pt x="160" y="11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moveTo>
                  <a:pt x="106" y="103"/>
                </a:moveTo>
                <a:cubicBezTo>
                  <a:pt x="107" y="105"/>
                  <a:pt x="108" y="107"/>
                  <a:pt x="109" y="110"/>
                </a:cubicBezTo>
                <a:cubicBezTo>
                  <a:pt x="121" y="101"/>
                  <a:pt x="128" y="87"/>
                  <a:pt x="128" y="72"/>
                </a:cubicBezTo>
                <a:cubicBezTo>
                  <a:pt x="128" y="45"/>
                  <a:pt x="107" y="24"/>
                  <a:pt x="80" y="24"/>
                </a:cubicBezTo>
                <a:cubicBezTo>
                  <a:pt x="53" y="24"/>
                  <a:pt x="32" y="45"/>
                  <a:pt x="32" y="72"/>
                </a:cubicBezTo>
                <a:cubicBezTo>
                  <a:pt x="32" y="87"/>
                  <a:pt x="39" y="101"/>
                  <a:pt x="50" y="110"/>
                </a:cubicBezTo>
                <a:cubicBezTo>
                  <a:pt x="51" y="107"/>
                  <a:pt x="53" y="105"/>
                  <a:pt x="54" y="103"/>
                </a:cubicBezTo>
                <a:cubicBezTo>
                  <a:pt x="46" y="95"/>
                  <a:pt x="40" y="84"/>
                  <a:pt x="40" y="72"/>
                </a:cubicBezTo>
                <a:cubicBezTo>
                  <a:pt x="40" y="50"/>
                  <a:pt x="58" y="32"/>
                  <a:pt x="80" y="32"/>
                </a:cubicBezTo>
                <a:cubicBezTo>
                  <a:pt x="102" y="32"/>
                  <a:pt x="120" y="50"/>
                  <a:pt x="120" y="72"/>
                </a:cubicBezTo>
                <a:cubicBezTo>
                  <a:pt x="120" y="84"/>
                  <a:pt x="114" y="95"/>
                  <a:pt x="106" y="103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3341688" y="2617789"/>
            <a:ext cx="455612" cy="557213"/>
          </a:xfrm>
          <a:custGeom>
            <a:avLst/>
            <a:gdLst>
              <a:gd name="T0" fmla="*/ 72 w 144"/>
              <a:gd name="T1" fmla="*/ 96 h 176"/>
              <a:gd name="T2" fmla="*/ 48 w 144"/>
              <a:gd name="T3" fmla="*/ 120 h 176"/>
              <a:gd name="T4" fmla="*/ 56 w 144"/>
              <a:gd name="T5" fmla="*/ 168 h 176"/>
              <a:gd name="T6" fmla="*/ 64 w 144"/>
              <a:gd name="T7" fmla="*/ 176 h 176"/>
              <a:gd name="T8" fmla="*/ 80 w 144"/>
              <a:gd name="T9" fmla="*/ 176 h 176"/>
              <a:gd name="T10" fmla="*/ 88 w 144"/>
              <a:gd name="T11" fmla="*/ 168 h 176"/>
              <a:gd name="T12" fmla="*/ 96 w 144"/>
              <a:gd name="T13" fmla="*/ 120 h 176"/>
              <a:gd name="T14" fmla="*/ 72 w 144"/>
              <a:gd name="T15" fmla="*/ 96 h 176"/>
              <a:gd name="T16" fmla="*/ 81 w 144"/>
              <a:gd name="T17" fmla="*/ 164 h 176"/>
              <a:gd name="T18" fmla="*/ 78 w 144"/>
              <a:gd name="T19" fmla="*/ 168 h 176"/>
              <a:gd name="T20" fmla="*/ 66 w 144"/>
              <a:gd name="T21" fmla="*/ 168 h 176"/>
              <a:gd name="T22" fmla="*/ 63 w 144"/>
              <a:gd name="T23" fmla="*/ 164 h 176"/>
              <a:gd name="T24" fmla="*/ 56 w 144"/>
              <a:gd name="T25" fmla="*/ 120 h 176"/>
              <a:gd name="T26" fmla="*/ 72 w 144"/>
              <a:gd name="T27" fmla="*/ 104 h 176"/>
              <a:gd name="T28" fmla="*/ 88 w 144"/>
              <a:gd name="T29" fmla="*/ 120 h 176"/>
              <a:gd name="T30" fmla="*/ 81 w 144"/>
              <a:gd name="T31" fmla="*/ 164 h 176"/>
              <a:gd name="T32" fmla="*/ 72 w 144"/>
              <a:gd name="T33" fmla="*/ 0 h 176"/>
              <a:gd name="T34" fmla="*/ 0 w 144"/>
              <a:gd name="T35" fmla="*/ 72 h 176"/>
              <a:gd name="T36" fmla="*/ 41 w 144"/>
              <a:gd name="T37" fmla="*/ 137 h 176"/>
              <a:gd name="T38" fmla="*/ 40 w 144"/>
              <a:gd name="T39" fmla="*/ 128 h 176"/>
              <a:gd name="T40" fmla="*/ 8 w 144"/>
              <a:gd name="T41" fmla="*/ 72 h 176"/>
              <a:gd name="T42" fmla="*/ 72 w 144"/>
              <a:gd name="T43" fmla="*/ 8 h 176"/>
              <a:gd name="T44" fmla="*/ 136 w 144"/>
              <a:gd name="T45" fmla="*/ 72 h 176"/>
              <a:gd name="T46" fmla="*/ 104 w 144"/>
              <a:gd name="T47" fmla="*/ 128 h 176"/>
              <a:gd name="T48" fmla="*/ 103 w 144"/>
              <a:gd name="T49" fmla="*/ 137 h 176"/>
              <a:gd name="T50" fmla="*/ 144 w 144"/>
              <a:gd name="T51" fmla="*/ 72 h 176"/>
              <a:gd name="T52" fmla="*/ 72 w 144"/>
              <a:gd name="T53" fmla="*/ 0 h 176"/>
              <a:gd name="T54" fmla="*/ 116 w 144"/>
              <a:gd name="T55" fmla="*/ 72 h 176"/>
              <a:gd name="T56" fmla="*/ 72 w 144"/>
              <a:gd name="T57" fmla="*/ 28 h 176"/>
              <a:gd name="T58" fmla="*/ 28 w 144"/>
              <a:gd name="T59" fmla="*/ 72 h 176"/>
              <a:gd name="T60" fmla="*/ 43 w 144"/>
              <a:gd name="T61" fmla="*/ 105 h 176"/>
              <a:gd name="T62" fmla="*/ 47 w 144"/>
              <a:gd name="T63" fmla="*/ 98 h 176"/>
              <a:gd name="T64" fmla="*/ 36 w 144"/>
              <a:gd name="T65" fmla="*/ 72 h 176"/>
              <a:gd name="T66" fmla="*/ 72 w 144"/>
              <a:gd name="T67" fmla="*/ 36 h 176"/>
              <a:gd name="T68" fmla="*/ 108 w 144"/>
              <a:gd name="T69" fmla="*/ 72 h 176"/>
              <a:gd name="T70" fmla="*/ 97 w 144"/>
              <a:gd name="T71" fmla="*/ 98 h 176"/>
              <a:gd name="T72" fmla="*/ 101 w 144"/>
              <a:gd name="T73" fmla="*/ 105 h 176"/>
              <a:gd name="T74" fmla="*/ 116 w 144"/>
              <a:gd name="T75" fmla="*/ 72 h 176"/>
              <a:gd name="T76" fmla="*/ 88 w 144"/>
              <a:gd name="T77" fmla="*/ 72 h 176"/>
              <a:gd name="T78" fmla="*/ 72 w 144"/>
              <a:gd name="T79" fmla="*/ 56 h 176"/>
              <a:gd name="T80" fmla="*/ 56 w 144"/>
              <a:gd name="T81" fmla="*/ 72 h 176"/>
              <a:gd name="T82" fmla="*/ 72 w 144"/>
              <a:gd name="T83" fmla="*/ 88 h 176"/>
              <a:gd name="T84" fmla="*/ 88 w 144"/>
              <a:gd name="T85" fmla="*/ 72 h 176"/>
              <a:gd name="T86" fmla="*/ 64 w 144"/>
              <a:gd name="T87" fmla="*/ 72 h 176"/>
              <a:gd name="T88" fmla="*/ 72 w 144"/>
              <a:gd name="T89" fmla="*/ 64 h 176"/>
              <a:gd name="T90" fmla="*/ 80 w 144"/>
              <a:gd name="T91" fmla="*/ 72 h 176"/>
              <a:gd name="T92" fmla="*/ 72 w 144"/>
              <a:gd name="T93" fmla="*/ 80 h 176"/>
              <a:gd name="T94" fmla="*/ 64 w 144"/>
              <a:gd name="T95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76">
                <a:moveTo>
                  <a:pt x="72" y="96"/>
                </a:moveTo>
                <a:cubicBezTo>
                  <a:pt x="52" y="96"/>
                  <a:pt x="48" y="108"/>
                  <a:pt x="48" y="120"/>
                </a:cubicBezTo>
                <a:cubicBezTo>
                  <a:pt x="48" y="132"/>
                  <a:pt x="52" y="160"/>
                  <a:pt x="56" y="168"/>
                </a:cubicBezTo>
                <a:cubicBezTo>
                  <a:pt x="60" y="176"/>
                  <a:pt x="64" y="176"/>
                  <a:pt x="64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84" y="176"/>
                  <a:pt x="88" y="168"/>
                </a:cubicBezTo>
                <a:cubicBezTo>
                  <a:pt x="92" y="160"/>
                  <a:pt x="96" y="132"/>
                  <a:pt x="96" y="120"/>
                </a:cubicBezTo>
                <a:cubicBezTo>
                  <a:pt x="96" y="108"/>
                  <a:pt x="92" y="96"/>
                  <a:pt x="72" y="96"/>
                </a:cubicBezTo>
                <a:moveTo>
                  <a:pt x="81" y="164"/>
                </a:moveTo>
                <a:cubicBezTo>
                  <a:pt x="80" y="166"/>
                  <a:pt x="79" y="168"/>
                  <a:pt x="78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5" y="168"/>
                  <a:pt x="64" y="166"/>
                  <a:pt x="63" y="164"/>
                </a:cubicBezTo>
                <a:cubicBezTo>
                  <a:pt x="60" y="159"/>
                  <a:pt x="56" y="132"/>
                  <a:pt x="56" y="120"/>
                </a:cubicBezTo>
                <a:cubicBezTo>
                  <a:pt x="56" y="108"/>
                  <a:pt x="60" y="104"/>
                  <a:pt x="72" y="104"/>
                </a:cubicBezTo>
                <a:cubicBezTo>
                  <a:pt x="84" y="104"/>
                  <a:pt x="88" y="108"/>
                  <a:pt x="88" y="120"/>
                </a:cubicBezTo>
                <a:cubicBezTo>
                  <a:pt x="88" y="132"/>
                  <a:pt x="84" y="159"/>
                  <a:pt x="81" y="164"/>
                </a:cubicBezTo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01"/>
                  <a:pt x="17" y="125"/>
                  <a:pt x="41" y="137"/>
                </a:cubicBezTo>
                <a:cubicBezTo>
                  <a:pt x="41" y="134"/>
                  <a:pt x="41" y="130"/>
                  <a:pt x="40" y="128"/>
                </a:cubicBezTo>
                <a:cubicBezTo>
                  <a:pt x="21" y="117"/>
                  <a:pt x="8" y="96"/>
                  <a:pt x="8" y="72"/>
                </a:cubicBezTo>
                <a:cubicBezTo>
                  <a:pt x="8" y="37"/>
                  <a:pt x="37" y="8"/>
                  <a:pt x="72" y="8"/>
                </a:cubicBezTo>
                <a:cubicBezTo>
                  <a:pt x="107" y="8"/>
                  <a:pt x="136" y="37"/>
                  <a:pt x="136" y="72"/>
                </a:cubicBezTo>
                <a:cubicBezTo>
                  <a:pt x="136" y="96"/>
                  <a:pt x="123" y="116"/>
                  <a:pt x="104" y="128"/>
                </a:cubicBezTo>
                <a:cubicBezTo>
                  <a:pt x="104" y="130"/>
                  <a:pt x="103" y="134"/>
                  <a:pt x="103" y="137"/>
                </a:cubicBezTo>
                <a:cubicBezTo>
                  <a:pt x="127" y="125"/>
                  <a:pt x="144" y="10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116" y="72"/>
                </a:moveTo>
                <a:cubicBezTo>
                  <a:pt x="116" y="48"/>
                  <a:pt x="96" y="28"/>
                  <a:pt x="72" y="28"/>
                </a:cubicBezTo>
                <a:cubicBezTo>
                  <a:pt x="48" y="28"/>
                  <a:pt x="28" y="48"/>
                  <a:pt x="28" y="72"/>
                </a:cubicBezTo>
                <a:cubicBezTo>
                  <a:pt x="28" y="85"/>
                  <a:pt x="34" y="97"/>
                  <a:pt x="43" y="105"/>
                </a:cubicBezTo>
                <a:cubicBezTo>
                  <a:pt x="44" y="102"/>
                  <a:pt x="45" y="100"/>
                  <a:pt x="47" y="98"/>
                </a:cubicBezTo>
                <a:cubicBezTo>
                  <a:pt x="40" y="91"/>
                  <a:pt x="36" y="8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ubicBezTo>
                  <a:pt x="92" y="36"/>
                  <a:pt x="108" y="52"/>
                  <a:pt x="108" y="72"/>
                </a:cubicBezTo>
                <a:cubicBezTo>
                  <a:pt x="108" y="82"/>
                  <a:pt x="104" y="91"/>
                  <a:pt x="97" y="98"/>
                </a:cubicBezTo>
                <a:cubicBezTo>
                  <a:pt x="99" y="100"/>
                  <a:pt x="100" y="102"/>
                  <a:pt x="101" y="105"/>
                </a:cubicBezTo>
                <a:cubicBezTo>
                  <a:pt x="110" y="97"/>
                  <a:pt x="116" y="85"/>
                  <a:pt x="116" y="72"/>
                </a:cubicBezTo>
                <a:moveTo>
                  <a:pt x="88" y="72"/>
                </a:moveTo>
                <a:cubicBezTo>
                  <a:pt x="88" y="63"/>
                  <a:pt x="81" y="56"/>
                  <a:pt x="72" y="56"/>
                </a:cubicBezTo>
                <a:cubicBezTo>
                  <a:pt x="63" y="56"/>
                  <a:pt x="56" y="63"/>
                  <a:pt x="56" y="72"/>
                </a:cubicBezTo>
                <a:cubicBezTo>
                  <a:pt x="56" y="81"/>
                  <a:pt x="63" y="88"/>
                  <a:pt x="72" y="88"/>
                </a:cubicBezTo>
                <a:cubicBezTo>
                  <a:pt x="81" y="88"/>
                  <a:pt x="88" y="81"/>
                  <a:pt x="88" y="72"/>
                </a:cubicBezTo>
                <a:moveTo>
                  <a:pt x="64" y="72"/>
                </a:moveTo>
                <a:cubicBezTo>
                  <a:pt x="64" y="68"/>
                  <a:pt x="68" y="64"/>
                  <a:pt x="72" y="64"/>
                </a:cubicBezTo>
                <a:cubicBezTo>
                  <a:pt x="76" y="64"/>
                  <a:pt x="80" y="68"/>
                  <a:pt x="80" y="72"/>
                </a:cubicBezTo>
                <a:cubicBezTo>
                  <a:pt x="80" y="76"/>
                  <a:pt x="76" y="80"/>
                  <a:pt x="72" y="80"/>
                </a:cubicBezTo>
                <a:cubicBezTo>
                  <a:pt x="68" y="80"/>
                  <a:pt x="64" y="76"/>
                  <a:pt x="64" y="7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4352925" y="2617789"/>
            <a:ext cx="557212" cy="557213"/>
          </a:xfrm>
          <a:custGeom>
            <a:avLst/>
            <a:gdLst>
              <a:gd name="T0" fmla="*/ 156 w 176"/>
              <a:gd name="T1" fmla="*/ 0 h 176"/>
              <a:gd name="T2" fmla="*/ 136 w 176"/>
              <a:gd name="T3" fmla="*/ 20 h 176"/>
              <a:gd name="T4" fmla="*/ 152 w 176"/>
              <a:gd name="T5" fmla="*/ 40 h 176"/>
              <a:gd name="T6" fmla="*/ 152 w 176"/>
              <a:gd name="T7" fmla="*/ 84 h 176"/>
              <a:gd name="T8" fmla="*/ 108 w 176"/>
              <a:gd name="T9" fmla="*/ 84 h 176"/>
              <a:gd name="T10" fmla="*/ 88 w 176"/>
              <a:gd name="T11" fmla="*/ 68 h 176"/>
              <a:gd name="T12" fmla="*/ 68 w 176"/>
              <a:gd name="T13" fmla="*/ 84 h 176"/>
              <a:gd name="T14" fmla="*/ 20 w 176"/>
              <a:gd name="T15" fmla="*/ 84 h 176"/>
              <a:gd name="T16" fmla="*/ 16 w 176"/>
              <a:gd name="T17" fmla="*/ 88 h 176"/>
              <a:gd name="T18" fmla="*/ 16 w 176"/>
              <a:gd name="T19" fmla="*/ 136 h 176"/>
              <a:gd name="T20" fmla="*/ 0 w 176"/>
              <a:gd name="T21" fmla="*/ 156 h 176"/>
              <a:gd name="T22" fmla="*/ 20 w 176"/>
              <a:gd name="T23" fmla="*/ 176 h 176"/>
              <a:gd name="T24" fmla="*/ 40 w 176"/>
              <a:gd name="T25" fmla="*/ 156 h 176"/>
              <a:gd name="T26" fmla="*/ 24 w 176"/>
              <a:gd name="T27" fmla="*/ 136 h 176"/>
              <a:gd name="T28" fmla="*/ 24 w 176"/>
              <a:gd name="T29" fmla="*/ 92 h 176"/>
              <a:gd name="T30" fmla="*/ 68 w 176"/>
              <a:gd name="T31" fmla="*/ 92 h 176"/>
              <a:gd name="T32" fmla="*/ 88 w 176"/>
              <a:gd name="T33" fmla="*/ 108 h 176"/>
              <a:gd name="T34" fmla="*/ 108 w 176"/>
              <a:gd name="T35" fmla="*/ 92 h 176"/>
              <a:gd name="T36" fmla="*/ 156 w 176"/>
              <a:gd name="T37" fmla="*/ 92 h 176"/>
              <a:gd name="T38" fmla="*/ 160 w 176"/>
              <a:gd name="T39" fmla="*/ 88 h 176"/>
              <a:gd name="T40" fmla="*/ 160 w 176"/>
              <a:gd name="T41" fmla="*/ 40 h 176"/>
              <a:gd name="T42" fmla="*/ 176 w 176"/>
              <a:gd name="T43" fmla="*/ 20 h 176"/>
              <a:gd name="T44" fmla="*/ 156 w 176"/>
              <a:gd name="T45" fmla="*/ 0 h 176"/>
              <a:gd name="T46" fmla="*/ 32 w 176"/>
              <a:gd name="T47" fmla="*/ 156 h 176"/>
              <a:gd name="T48" fmla="*/ 20 w 176"/>
              <a:gd name="T49" fmla="*/ 168 h 176"/>
              <a:gd name="T50" fmla="*/ 8 w 176"/>
              <a:gd name="T51" fmla="*/ 156 h 176"/>
              <a:gd name="T52" fmla="*/ 20 w 176"/>
              <a:gd name="T53" fmla="*/ 144 h 176"/>
              <a:gd name="T54" fmla="*/ 32 w 176"/>
              <a:gd name="T55" fmla="*/ 156 h 176"/>
              <a:gd name="T56" fmla="*/ 88 w 176"/>
              <a:gd name="T57" fmla="*/ 100 h 176"/>
              <a:gd name="T58" fmla="*/ 76 w 176"/>
              <a:gd name="T59" fmla="*/ 88 h 176"/>
              <a:gd name="T60" fmla="*/ 88 w 176"/>
              <a:gd name="T61" fmla="*/ 76 h 176"/>
              <a:gd name="T62" fmla="*/ 100 w 176"/>
              <a:gd name="T63" fmla="*/ 88 h 176"/>
              <a:gd name="T64" fmla="*/ 88 w 176"/>
              <a:gd name="T65" fmla="*/ 100 h 176"/>
              <a:gd name="T66" fmla="*/ 156 w 176"/>
              <a:gd name="T67" fmla="*/ 32 h 176"/>
              <a:gd name="T68" fmla="*/ 144 w 176"/>
              <a:gd name="T69" fmla="*/ 20 h 176"/>
              <a:gd name="T70" fmla="*/ 156 w 176"/>
              <a:gd name="T71" fmla="*/ 8 h 176"/>
              <a:gd name="T72" fmla="*/ 168 w 176"/>
              <a:gd name="T73" fmla="*/ 20 h 176"/>
              <a:gd name="T74" fmla="*/ 156 w 176"/>
              <a:gd name="T75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0"/>
                  <a:pt x="143" y="38"/>
                  <a:pt x="152" y="40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5"/>
                  <a:pt x="98" y="68"/>
                  <a:pt x="88" y="68"/>
                </a:cubicBezTo>
                <a:cubicBezTo>
                  <a:pt x="78" y="68"/>
                  <a:pt x="70" y="75"/>
                  <a:pt x="68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4"/>
                  <a:pt x="16" y="86"/>
                  <a:pt x="16" y="8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" y="138"/>
                  <a:pt x="0" y="14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1" y="176"/>
                  <a:pt x="40" y="167"/>
                  <a:pt x="40" y="156"/>
                </a:cubicBezTo>
                <a:cubicBezTo>
                  <a:pt x="40" y="146"/>
                  <a:pt x="33" y="138"/>
                  <a:pt x="24" y="136"/>
                </a:cubicBezTo>
                <a:cubicBezTo>
                  <a:pt x="24" y="92"/>
                  <a:pt x="24" y="92"/>
                  <a:pt x="24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1"/>
                  <a:pt x="78" y="108"/>
                  <a:pt x="88" y="108"/>
                </a:cubicBezTo>
                <a:cubicBezTo>
                  <a:pt x="98" y="108"/>
                  <a:pt x="106" y="101"/>
                  <a:pt x="108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8" y="92"/>
                  <a:pt x="160" y="90"/>
                  <a:pt x="160" y="88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9" y="38"/>
                  <a:pt x="176" y="30"/>
                  <a:pt x="176" y="20"/>
                </a:cubicBezTo>
                <a:cubicBezTo>
                  <a:pt x="176" y="9"/>
                  <a:pt x="167" y="0"/>
                  <a:pt x="156" y="0"/>
                </a:cubicBezTo>
                <a:moveTo>
                  <a:pt x="32" y="156"/>
                </a:moveTo>
                <a:cubicBezTo>
                  <a:pt x="32" y="163"/>
                  <a:pt x="27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27" y="144"/>
                  <a:pt x="32" y="149"/>
                  <a:pt x="32" y="156"/>
                </a:cubicBezTo>
                <a:moveTo>
                  <a:pt x="88" y="100"/>
                </a:moveTo>
                <a:cubicBezTo>
                  <a:pt x="81" y="100"/>
                  <a:pt x="76" y="95"/>
                  <a:pt x="76" y="88"/>
                </a:cubicBezTo>
                <a:cubicBezTo>
                  <a:pt x="76" y="81"/>
                  <a:pt x="81" y="76"/>
                  <a:pt x="88" y="76"/>
                </a:cubicBezTo>
                <a:cubicBezTo>
                  <a:pt x="95" y="76"/>
                  <a:pt x="100" y="81"/>
                  <a:pt x="100" y="88"/>
                </a:cubicBezTo>
                <a:cubicBezTo>
                  <a:pt x="100" y="95"/>
                  <a:pt x="95" y="100"/>
                  <a:pt x="88" y="100"/>
                </a:cubicBezTo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29"/>
          <p:cNvSpPr>
            <a:spLocks noEditPoints="1"/>
          </p:cNvSpPr>
          <p:nvPr/>
        </p:nvSpPr>
        <p:spPr bwMode="auto">
          <a:xfrm>
            <a:off x="5441950" y="2617789"/>
            <a:ext cx="506412" cy="557213"/>
          </a:xfrm>
          <a:custGeom>
            <a:avLst/>
            <a:gdLst>
              <a:gd name="T0" fmla="*/ 140 w 160"/>
              <a:gd name="T1" fmla="*/ 136 h 176"/>
              <a:gd name="T2" fmla="*/ 125 w 160"/>
              <a:gd name="T3" fmla="*/ 143 h 176"/>
              <a:gd name="T4" fmla="*/ 39 w 160"/>
              <a:gd name="T5" fmla="*/ 94 h 176"/>
              <a:gd name="T6" fmla="*/ 40 w 160"/>
              <a:gd name="T7" fmla="*/ 88 h 176"/>
              <a:gd name="T8" fmla="*/ 39 w 160"/>
              <a:gd name="T9" fmla="*/ 82 h 176"/>
              <a:gd name="T10" fmla="*/ 125 w 160"/>
              <a:gd name="T11" fmla="*/ 33 h 176"/>
              <a:gd name="T12" fmla="*/ 140 w 160"/>
              <a:gd name="T13" fmla="*/ 40 h 176"/>
              <a:gd name="T14" fmla="*/ 160 w 160"/>
              <a:gd name="T15" fmla="*/ 20 h 176"/>
              <a:gd name="T16" fmla="*/ 140 w 160"/>
              <a:gd name="T17" fmla="*/ 0 h 176"/>
              <a:gd name="T18" fmla="*/ 120 w 160"/>
              <a:gd name="T19" fmla="*/ 20 h 176"/>
              <a:gd name="T20" fmla="*/ 121 w 160"/>
              <a:gd name="T21" fmla="*/ 26 h 176"/>
              <a:gd name="T22" fmla="*/ 35 w 160"/>
              <a:gd name="T23" fmla="*/ 75 h 176"/>
              <a:gd name="T24" fmla="*/ 20 w 160"/>
              <a:gd name="T25" fmla="*/ 68 h 176"/>
              <a:gd name="T26" fmla="*/ 0 w 160"/>
              <a:gd name="T27" fmla="*/ 88 h 176"/>
              <a:gd name="T28" fmla="*/ 20 w 160"/>
              <a:gd name="T29" fmla="*/ 108 h 176"/>
              <a:gd name="T30" fmla="*/ 35 w 160"/>
              <a:gd name="T31" fmla="*/ 101 h 176"/>
              <a:gd name="T32" fmla="*/ 121 w 160"/>
              <a:gd name="T33" fmla="*/ 150 h 176"/>
              <a:gd name="T34" fmla="*/ 120 w 160"/>
              <a:gd name="T35" fmla="*/ 156 h 176"/>
              <a:gd name="T36" fmla="*/ 140 w 160"/>
              <a:gd name="T37" fmla="*/ 176 h 176"/>
              <a:gd name="T38" fmla="*/ 160 w 160"/>
              <a:gd name="T39" fmla="*/ 156 h 176"/>
              <a:gd name="T40" fmla="*/ 140 w 160"/>
              <a:gd name="T41" fmla="*/ 136 h 176"/>
              <a:gd name="T42" fmla="*/ 140 w 160"/>
              <a:gd name="T43" fmla="*/ 8 h 176"/>
              <a:gd name="T44" fmla="*/ 152 w 160"/>
              <a:gd name="T45" fmla="*/ 20 h 176"/>
              <a:gd name="T46" fmla="*/ 140 w 160"/>
              <a:gd name="T47" fmla="*/ 32 h 176"/>
              <a:gd name="T48" fmla="*/ 128 w 160"/>
              <a:gd name="T49" fmla="*/ 20 h 176"/>
              <a:gd name="T50" fmla="*/ 140 w 160"/>
              <a:gd name="T51" fmla="*/ 8 h 176"/>
              <a:gd name="T52" fmla="*/ 20 w 160"/>
              <a:gd name="T53" fmla="*/ 100 h 176"/>
              <a:gd name="T54" fmla="*/ 8 w 160"/>
              <a:gd name="T55" fmla="*/ 88 h 176"/>
              <a:gd name="T56" fmla="*/ 20 w 160"/>
              <a:gd name="T57" fmla="*/ 76 h 176"/>
              <a:gd name="T58" fmla="*/ 32 w 160"/>
              <a:gd name="T59" fmla="*/ 88 h 176"/>
              <a:gd name="T60" fmla="*/ 20 w 160"/>
              <a:gd name="T61" fmla="*/ 100 h 176"/>
              <a:gd name="T62" fmla="*/ 140 w 160"/>
              <a:gd name="T63" fmla="*/ 168 h 176"/>
              <a:gd name="T64" fmla="*/ 128 w 160"/>
              <a:gd name="T65" fmla="*/ 156 h 176"/>
              <a:gd name="T66" fmla="*/ 140 w 160"/>
              <a:gd name="T67" fmla="*/ 144 h 176"/>
              <a:gd name="T68" fmla="*/ 152 w 160"/>
              <a:gd name="T69" fmla="*/ 156 h 176"/>
              <a:gd name="T70" fmla="*/ 140 w 160"/>
              <a:gd name="T71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76">
                <a:moveTo>
                  <a:pt x="140" y="136"/>
                </a:moveTo>
                <a:cubicBezTo>
                  <a:pt x="134" y="136"/>
                  <a:pt x="129" y="139"/>
                  <a:pt x="125" y="14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2"/>
                  <a:pt x="40" y="90"/>
                  <a:pt x="40" y="88"/>
                </a:cubicBezTo>
                <a:cubicBezTo>
                  <a:pt x="40" y="86"/>
                  <a:pt x="40" y="84"/>
                  <a:pt x="39" y="82"/>
                </a:cubicBezTo>
                <a:cubicBezTo>
                  <a:pt x="125" y="33"/>
                  <a:pt x="125" y="33"/>
                  <a:pt x="125" y="33"/>
                </a:cubicBezTo>
                <a:cubicBezTo>
                  <a:pt x="129" y="37"/>
                  <a:pt x="134" y="40"/>
                  <a:pt x="140" y="40"/>
                </a:cubicBezTo>
                <a:cubicBezTo>
                  <a:pt x="151" y="40"/>
                  <a:pt x="160" y="31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129" y="0"/>
                  <a:pt x="120" y="9"/>
                  <a:pt x="120" y="20"/>
                </a:cubicBezTo>
                <a:cubicBezTo>
                  <a:pt x="120" y="22"/>
                  <a:pt x="120" y="24"/>
                  <a:pt x="121" y="26"/>
                </a:cubicBezTo>
                <a:cubicBezTo>
                  <a:pt x="35" y="75"/>
                  <a:pt x="35" y="75"/>
                  <a:pt x="35" y="75"/>
                </a:cubicBezTo>
                <a:cubicBezTo>
                  <a:pt x="31" y="71"/>
                  <a:pt x="26" y="68"/>
                  <a:pt x="20" y="68"/>
                </a:cubicBezTo>
                <a:cubicBezTo>
                  <a:pt x="9" y="68"/>
                  <a:pt x="0" y="77"/>
                  <a:pt x="0" y="88"/>
                </a:cubicBezTo>
                <a:cubicBezTo>
                  <a:pt x="0" y="99"/>
                  <a:pt x="9" y="108"/>
                  <a:pt x="20" y="108"/>
                </a:cubicBezTo>
                <a:cubicBezTo>
                  <a:pt x="26" y="108"/>
                  <a:pt x="31" y="105"/>
                  <a:pt x="35" y="101"/>
                </a:cubicBezTo>
                <a:cubicBezTo>
                  <a:pt x="121" y="150"/>
                  <a:pt x="121" y="150"/>
                  <a:pt x="121" y="150"/>
                </a:cubicBezTo>
                <a:cubicBezTo>
                  <a:pt x="120" y="152"/>
                  <a:pt x="120" y="154"/>
                  <a:pt x="120" y="156"/>
                </a:cubicBezTo>
                <a:cubicBezTo>
                  <a:pt x="120" y="167"/>
                  <a:pt x="129" y="176"/>
                  <a:pt x="140" y="176"/>
                </a:cubicBezTo>
                <a:cubicBezTo>
                  <a:pt x="151" y="176"/>
                  <a:pt x="160" y="167"/>
                  <a:pt x="160" y="156"/>
                </a:cubicBezTo>
                <a:cubicBezTo>
                  <a:pt x="160" y="145"/>
                  <a:pt x="151" y="136"/>
                  <a:pt x="140" y="136"/>
                </a:cubicBezTo>
                <a:moveTo>
                  <a:pt x="140" y="8"/>
                </a:moveTo>
                <a:cubicBezTo>
                  <a:pt x="147" y="8"/>
                  <a:pt x="152" y="13"/>
                  <a:pt x="152" y="20"/>
                </a:cubicBezTo>
                <a:cubicBezTo>
                  <a:pt x="152" y="27"/>
                  <a:pt x="147" y="32"/>
                  <a:pt x="140" y="32"/>
                </a:cubicBezTo>
                <a:cubicBezTo>
                  <a:pt x="133" y="32"/>
                  <a:pt x="128" y="27"/>
                  <a:pt x="128" y="20"/>
                </a:cubicBezTo>
                <a:cubicBezTo>
                  <a:pt x="128" y="13"/>
                  <a:pt x="133" y="8"/>
                  <a:pt x="140" y="8"/>
                </a:cubicBezTo>
                <a:moveTo>
                  <a:pt x="20" y="100"/>
                </a:moveTo>
                <a:cubicBezTo>
                  <a:pt x="13" y="100"/>
                  <a:pt x="8" y="95"/>
                  <a:pt x="8" y="88"/>
                </a:cubicBezTo>
                <a:cubicBezTo>
                  <a:pt x="8" y="81"/>
                  <a:pt x="13" y="76"/>
                  <a:pt x="20" y="76"/>
                </a:cubicBezTo>
                <a:cubicBezTo>
                  <a:pt x="27" y="76"/>
                  <a:pt x="32" y="81"/>
                  <a:pt x="32" y="88"/>
                </a:cubicBezTo>
                <a:cubicBezTo>
                  <a:pt x="32" y="95"/>
                  <a:pt x="27" y="100"/>
                  <a:pt x="20" y="100"/>
                </a:cubicBezTo>
                <a:moveTo>
                  <a:pt x="140" y="168"/>
                </a:moveTo>
                <a:cubicBezTo>
                  <a:pt x="133" y="168"/>
                  <a:pt x="128" y="163"/>
                  <a:pt x="128" y="156"/>
                </a:cubicBezTo>
                <a:cubicBezTo>
                  <a:pt x="128" y="149"/>
                  <a:pt x="133" y="144"/>
                  <a:pt x="140" y="144"/>
                </a:cubicBezTo>
                <a:cubicBezTo>
                  <a:pt x="147" y="144"/>
                  <a:pt x="152" y="149"/>
                  <a:pt x="152" y="156"/>
                </a:cubicBezTo>
                <a:cubicBezTo>
                  <a:pt x="152" y="163"/>
                  <a:pt x="147" y="168"/>
                  <a:pt x="140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0"/>
          <p:cNvSpPr>
            <a:spLocks noEditPoints="1"/>
          </p:cNvSpPr>
          <p:nvPr/>
        </p:nvSpPr>
        <p:spPr bwMode="auto">
          <a:xfrm>
            <a:off x="6480175" y="2617789"/>
            <a:ext cx="557212" cy="557213"/>
          </a:xfrm>
          <a:custGeom>
            <a:avLst/>
            <a:gdLst>
              <a:gd name="T0" fmla="*/ 151 w 176"/>
              <a:gd name="T1" fmla="*/ 146 h 176"/>
              <a:gd name="T2" fmla="*/ 115 w 176"/>
              <a:gd name="T3" fmla="*/ 166 h 176"/>
              <a:gd name="T4" fmla="*/ 60 w 176"/>
              <a:gd name="T5" fmla="*/ 163 h 176"/>
              <a:gd name="T6" fmla="*/ 15 w 176"/>
              <a:gd name="T7" fmla="*/ 123 h 176"/>
              <a:gd name="T8" fmla="*/ 14 w 176"/>
              <a:gd name="T9" fmla="*/ 56 h 176"/>
              <a:gd name="T10" fmla="*/ 59 w 176"/>
              <a:gd name="T11" fmla="*/ 14 h 176"/>
              <a:gd name="T12" fmla="*/ 123 w 176"/>
              <a:gd name="T13" fmla="*/ 13 h 176"/>
              <a:gd name="T14" fmla="*/ 162 w 176"/>
              <a:gd name="T15" fmla="*/ 47 h 176"/>
              <a:gd name="T16" fmla="*/ 163 w 176"/>
              <a:gd name="T17" fmla="*/ 97 h 176"/>
              <a:gd name="T18" fmla="*/ 136 w 176"/>
              <a:gd name="T19" fmla="*/ 129 h 176"/>
              <a:gd name="T20" fmla="*/ 114 w 176"/>
              <a:gd name="T21" fmla="*/ 132 h 176"/>
              <a:gd name="T22" fmla="*/ 112 w 176"/>
              <a:gd name="T23" fmla="*/ 120 h 176"/>
              <a:gd name="T24" fmla="*/ 144 w 176"/>
              <a:gd name="T25" fmla="*/ 39 h 176"/>
              <a:gd name="T26" fmla="*/ 131 w 176"/>
              <a:gd name="T27" fmla="*/ 53 h 176"/>
              <a:gd name="T28" fmla="*/ 96 w 176"/>
              <a:gd name="T29" fmla="*/ 35 h 176"/>
              <a:gd name="T30" fmla="*/ 51 w 176"/>
              <a:gd name="T31" fmla="*/ 59 h 176"/>
              <a:gd name="T32" fmla="*/ 35 w 176"/>
              <a:gd name="T33" fmla="*/ 106 h 176"/>
              <a:gd name="T34" fmla="*/ 45 w 176"/>
              <a:gd name="T35" fmla="*/ 131 h 176"/>
              <a:gd name="T36" fmla="*/ 89 w 176"/>
              <a:gd name="T37" fmla="*/ 139 h 176"/>
              <a:gd name="T38" fmla="*/ 107 w 176"/>
              <a:gd name="T39" fmla="*/ 137 h 176"/>
              <a:gd name="T40" fmla="*/ 140 w 176"/>
              <a:gd name="T41" fmla="*/ 136 h 176"/>
              <a:gd name="T42" fmla="*/ 171 w 176"/>
              <a:gd name="T43" fmla="*/ 100 h 176"/>
              <a:gd name="T44" fmla="*/ 169 w 176"/>
              <a:gd name="T45" fmla="*/ 43 h 176"/>
              <a:gd name="T46" fmla="*/ 125 w 176"/>
              <a:gd name="T47" fmla="*/ 5 h 176"/>
              <a:gd name="T48" fmla="*/ 57 w 176"/>
              <a:gd name="T49" fmla="*/ 7 h 176"/>
              <a:gd name="T50" fmla="*/ 7 w 176"/>
              <a:gd name="T51" fmla="*/ 52 h 176"/>
              <a:gd name="T52" fmla="*/ 8 w 176"/>
              <a:gd name="T53" fmla="*/ 127 h 176"/>
              <a:gd name="T54" fmla="*/ 59 w 176"/>
              <a:gd name="T55" fmla="*/ 171 h 176"/>
              <a:gd name="T56" fmla="*/ 116 w 176"/>
              <a:gd name="T57" fmla="*/ 173 h 176"/>
              <a:gd name="T58" fmla="*/ 158 w 176"/>
              <a:gd name="T59" fmla="*/ 151 h 176"/>
              <a:gd name="T60" fmla="*/ 175 w 176"/>
              <a:gd name="T61" fmla="*/ 131 h 176"/>
              <a:gd name="T62" fmla="*/ 101 w 176"/>
              <a:gd name="T63" fmla="*/ 120 h 176"/>
              <a:gd name="T64" fmla="*/ 81 w 176"/>
              <a:gd name="T65" fmla="*/ 133 h 176"/>
              <a:gd name="T66" fmla="*/ 51 w 176"/>
              <a:gd name="T67" fmla="*/ 126 h 176"/>
              <a:gd name="T68" fmla="*/ 43 w 176"/>
              <a:gd name="T69" fmla="*/ 106 h 176"/>
              <a:gd name="T70" fmla="*/ 57 w 176"/>
              <a:gd name="T71" fmla="*/ 64 h 176"/>
              <a:gd name="T72" fmla="*/ 95 w 176"/>
              <a:gd name="T73" fmla="*/ 43 h 176"/>
              <a:gd name="T74" fmla="*/ 114 w 176"/>
              <a:gd name="T75" fmla="*/ 47 h 176"/>
              <a:gd name="T76" fmla="*/ 127 w 176"/>
              <a:gd name="T77" fmla="*/ 63 h 176"/>
              <a:gd name="T78" fmla="*/ 101 w 176"/>
              <a:gd name="T7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5" y="131"/>
                </a:moveTo>
                <a:cubicBezTo>
                  <a:pt x="161" y="136"/>
                  <a:pt x="156" y="141"/>
                  <a:pt x="151" y="146"/>
                </a:cubicBezTo>
                <a:cubicBezTo>
                  <a:pt x="146" y="150"/>
                  <a:pt x="141" y="154"/>
                  <a:pt x="134" y="158"/>
                </a:cubicBezTo>
                <a:cubicBezTo>
                  <a:pt x="128" y="161"/>
                  <a:pt x="122" y="164"/>
                  <a:pt x="115" y="166"/>
                </a:cubicBezTo>
                <a:cubicBezTo>
                  <a:pt x="108" y="167"/>
                  <a:pt x="100" y="168"/>
                  <a:pt x="93" y="168"/>
                </a:cubicBezTo>
                <a:cubicBezTo>
                  <a:pt x="81" y="168"/>
                  <a:pt x="70" y="167"/>
                  <a:pt x="60" y="163"/>
                </a:cubicBezTo>
                <a:cubicBezTo>
                  <a:pt x="50" y="160"/>
                  <a:pt x="41" y="155"/>
                  <a:pt x="33" y="148"/>
                </a:cubicBezTo>
                <a:cubicBezTo>
                  <a:pt x="26" y="141"/>
                  <a:pt x="19" y="133"/>
                  <a:pt x="15" y="123"/>
                </a:cubicBezTo>
                <a:cubicBezTo>
                  <a:pt x="10" y="113"/>
                  <a:pt x="8" y="101"/>
                  <a:pt x="8" y="87"/>
                </a:cubicBezTo>
                <a:cubicBezTo>
                  <a:pt x="8" y="76"/>
                  <a:pt x="10" y="66"/>
                  <a:pt x="14" y="56"/>
                </a:cubicBezTo>
                <a:cubicBezTo>
                  <a:pt x="19" y="47"/>
                  <a:pt x="25" y="38"/>
                  <a:pt x="32" y="31"/>
                </a:cubicBezTo>
                <a:cubicBezTo>
                  <a:pt x="40" y="24"/>
                  <a:pt x="49" y="18"/>
                  <a:pt x="59" y="14"/>
                </a:cubicBezTo>
                <a:cubicBezTo>
                  <a:pt x="69" y="10"/>
                  <a:pt x="81" y="8"/>
                  <a:pt x="93" y="8"/>
                </a:cubicBezTo>
                <a:cubicBezTo>
                  <a:pt x="103" y="8"/>
                  <a:pt x="114" y="9"/>
                  <a:pt x="123" y="13"/>
                </a:cubicBezTo>
                <a:cubicBezTo>
                  <a:pt x="132" y="16"/>
                  <a:pt x="140" y="20"/>
                  <a:pt x="147" y="26"/>
                </a:cubicBezTo>
                <a:cubicBezTo>
                  <a:pt x="153" y="32"/>
                  <a:pt x="159" y="39"/>
                  <a:pt x="162" y="47"/>
                </a:cubicBezTo>
                <a:cubicBezTo>
                  <a:pt x="166" y="55"/>
                  <a:pt x="168" y="64"/>
                  <a:pt x="168" y="74"/>
                </a:cubicBezTo>
                <a:cubicBezTo>
                  <a:pt x="168" y="82"/>
                  <a:pt x="166" y="90"/>
                  <a:pt x="163" y="97"/>
                </a:cubicBezTo>
                <a:cubicBezTo>
                  <a:pt x="160" y="105"/>
                  <a:pt x="156" y="111"/>
                  <a:pt x="152" y="117"/>
                </a:cubicBezTo>
                <a:cubicBezTo>
                  <a:pt x="147" y="122"/>
                  <a:pt x="142" y="126"/>
                  <a:pt x="136" y="129"/>
                </a:cubicBezTo>
                <a:cubicBezTo>
                  <a:pt x="131" y="132"/>
                  <a:pt x="125" y="134"/>
                  <a:pt x="121" y="134"/>
                </a:cubicBezTo>
                <a:cubicBezTo>
                  <a:pt x="118" y="134"/>
                  <a:pt x="115" y="133"/>
                  <a:pt x="114" y="132"/>
                </a:cubicBezTo>
                <a:cubicBezTo>
                  <a:pt x="113" y="131"/>
                  <a:pt x="112" y="130"/>
                  <a:pt x="111" y="128"/>
                </a:cubicBezTo>
                <a:cubicBezTo>
                  <a:pt x="111" y="126"/>
                  <a:pt x="111" y="123"/>
                  <a:pt x="112" y="120"/>
                </a:cubicBezTo>
                <a:cubicBezTo>
                  <a:pt x="113" y="117"/>
                  <a:pt x="114" y="114"/>
                  <a:pt x="116" y="110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8" y="48"/>
                  <a:pt x="124" y="44"/>
                  <a:pt x="118" y="41"/>
                </a:cubicBezTo>
                <a:cubicBezTo>
                  <a:pt x="112" y="37"/>
                  <a:pt x="104" y="35"/>
                  <a:pt x="96" y="35"/>
                </a:cubicBezTo>
                <a:cubicBezTo>
                  <a:pt x="87" y="35"/>
                  <a:pt x="78" y="37"/>
                  <a:pt x="71" y="42"/>
                </a:cubicBezTo>
                <a:cubicBezTo>
                  <a:pt x="63" y="46"/>
                  <a:pt x="57" y="52"/>
                  <a:pt x="51" y="59"/>
                </a:cubicBezTo>
                <a:cubicBezTo>
                  <a:pt x="46" y="66"/>
                  <a:pt x="42" y="74"/>
                  <a:pt x="39" y="82"/>
                </a:cubicBezTo>
                <a:cubicBezTo>
                  <a:pt x="36" y="90"/>
                  <a:pt x="35" y="98"/>
                  <a:pt x="35" y="106"/>
                </a:cubicBezTo>
                <a:cubicBezTo>
                  <a:pt x="35" y="111"/>
                  <a:pt x="35" y="115"/>
                  <a:pt x="37" y="120"/>
                </a:cubicBezTo>
                <a:cubicBezTo>
                  <a:pt x="39" y="124"/>
                  <a:pt x="42" y="128"/>
                  <a:pt x="45" y="131"/>
                </a:cubicBezTo>
                <a:cubicBezTo>
                  <a:pt x="48" y="134"/>
                  <a:pt x="52" y="137"/>
                  <a:pt x="56" y="139"/>
                </a:cubicBezTo>
                <a:cubicBezTo>
                  <a:pt x="66" y="143"/>
                  <a:pt x="77" y="142"/>
                  <a:pt x="89" y="139"/>
                </a:cubicBezTo>
                <a:cubicBezTo>
                  <a:pt x="94" y="137"/>
                  <a:pt x="99" y="134"/>
                  <a:pt x="103" y="129"/>
                </a:cubicBezTo>
                <a:cubicBezTo>
                  <a:pt x="104" y="132"/>
                  <a:pt x="105" y="135"/>
                  <a:pt x="107" y="137"/>
                </a:cubicBezTo>
                <a:cubicBezTo>
                  <a:pt x="110" y="140"/>
                  <a:pt x="115" y="142"/>
                  <a:pt x="120" y="142"/>
                </a:cubicBezTo>
                <a:cubicBezTo>
                  <a:pt x="126" y="142"/>
                  <a:pt x="133" y="140"/>
                  <a:pt x="140" y="136"/>
                </a:cubicBezTo>
                <a:cubicBezTo>
                  <a:pt x="146" y="133"/>
                  <a:pt x="152" y="128"/>
                  <a:pt x="158" y="122"/>
                </a:cubicBezTo>
                <a:cubicBezTo>
                  <a:pt x="163" y="116"/>
                  <a:pt x="167" y="108"/>
                  <a:pt x="171" y="100"/>
                </a:cubicBezTo>
                <a:cubicBezTo>
                  <a:pt x="174" y="92"/>
                  <a:pt x="176" y="83"/>
                  <a:pt x="176" y="74"/>
                </a:cubicBezTo>
                <a:cubicBezTo>
                  <a:pt x="176" y="62"/>
                  <a:pt x="174" y="52"/>
                  <a:pt x="169" y="43"/>
                </a:cubicBezTo>
                <a:cubicBezTo>
                  <a:pt x="165" y="34"/>
                  <a:pt x="159" y="26"/>
                  <a:pt x="152" y="20"/>
                </a:cubicBezTo>
                <a:cubicBezTo>
                  <a:pt x="144" y="13"/>
                  <a:pt x="135" y="8"/>
                  <a:pt x="125" y="5"/>
                </a:cubicBezTo>
                <a:cubicBezTo>
                  <a:pt x="115" y="2"/>
                  <a:pt x="104" y="0"/>
                  <a:pt x="93" y="0"/>
                </a:cubicBezTo>
                <a:cubicBezTo>
                  <a:pt x="80" y="0"/>
                  <a:pt x="68" y="2"/>
                  <a:pt x="57" y="7"/>
                </a:cubicBezTo>
                <a:cubicBezTo>
                  <a:pt x="46" y="11"/>
                  <a:pt x="36" y="17"/>
                  <a:pt x="27" y="25"/>
                </a:cubicBezTo>
                <a:cubicBezTo>
                  <a:pt x="19" y="33"/>
                  <a:pt x="12" y="42"/>
                  <a:pt x="7" y="52"/>
                </a:cubicBezTo>
                <a:cubicBezTo>
                  <a:pt x="2" y="63"/>
                  <a:pt x="0" y="75"/>
                  <a:pt x="0" y="87"/>
                </a:cubicBezTo>
                <a:cubicBezTo>
                  <a:pt x="0" y="103"/>
                  <a:pt x="3" y="116"/>
                  <a:pt x="8" y="127"/>
                </a:cubicBezTo>
                <a:cubicBezTo>
                  <a:pt x="13" y="138"/>
                  <a:pt x="21" y="148"/>
                  <a:pt x="29" y="155"/>
                </a:cubicBezTo>
                <a:cubicBezTo>
                  <a:pt x="38" y="162"/>
                  <a:pt x="48" y="168"/>
                  <a:pt x="59" y="171"/>
                </a:cubicBezTo>
                <a:cubicBezTo>
                  <a:pt x="70" y="174"/>
                  <a:pt x="81" y="176"/>
                  <a:pt x="93" y="176"/>
                </a:cubicBezTo>
                <a:cubicBezTo>
                  <a:pt x="101" y="176"/>
                  <a:pt x="109" y="175"/>
                  <a:pt x="116" y="173"/>
                </a:cubicBezTo>
                <a:cubicBezTo>
                  <a:pt x="124" y="171"/>
                  <a:pt x="131" y="168"/>
                  <a:pt x="138" y="164"/>
                </a:cubicBezTo>
                <a:cubicBezTo>
                  <a:pt x="145" y="161"/>
                  <a:pt x="152" y="156"/>
                  <a:pt x="158" y="151"/>
                </a:cubicBezTo>
                <a:cubicBezTo>
                  <a:pt x="164" y="145"/>
                  <a:pt x="169" y="139"/>
                  <a:pt x="173" y="133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65" y="131"/>
                  <a:pt x="165" y="131"/>
                  <a:pt x="165" y="131"/>
                </a:cubicBezTo>
                <a:close/>
                <a:moveTo>
                  <a:pt x="101" y="120"/>
                </a:moveTo>
                <a:cubicBezTo>
                  <a:pt x="98" y="124"/>
                  <a:pt x="95" y="127"/>
                  <a:pt x="91" y="129"/>
                </a:cubicBezTo>
                <a:cubicBezTo>
                  <a:pt x="88" y="131"/>
                  <a:pt x="85" y="132"/>
                  <a:pt x="81" y="133"/>
                </a:cubicBezTo>
                <a:cubicBezTo>
                  <a:pt x="74" y="135"/>
                  <a:pt x="66" y="134"/>
                  <a:pt x="60" y="132"/>
                </a:cubicBezTo>
                <a:cubicBezTo>
                  <a:pt x="56" y="130"/>
                  <a:pt x="53" y="128"/>
                  <a:pt x="51" y="126"/>
                </a:cubicBezTo>
                <a:cubicBezTo>
                  <a:pt x="48" y="123"/>
                  <a:pt x="46" y="120"/>
                  <a:pt x="45" y="117"/>
                </a:cubicBezTo>
                <a:cubicBezTo>
                  <a:pt x="43" y="113"/>
                  <a:pt x="43" y="110"/>
                  <a:pt x="43" y="106"/>
                </a:cubicBezTo>
                <a:cubicBezTo>
                  <a:pt x="43" y="99"/>
                  <a:pt x="44" y="92"/>
                  <a:pt x="46" y="85"/>
                </a:cubicBezTo>
                <a:cubicBezTo>
                  <a:pt x="49" y="77"/>
                  <a:pt x="53" y="71"/>
                  <a:pt x="57" y="64"/>
                </a:cubicBezTo>
                <a:cubicBezTo>
                  <a:pt x="62" y="58"/>
                  <a:pt x="67" y="53"/>
                  <a:pt x="74" y="49"/>
                </a:cubicBezTo>
                <a:cubicBezTo>
                  <a:pt x="80" y="45"/>
                  <a:pt x="87" y="43"/>
                  <a:pt x="95" y="43"/>
                </a:cubicBezTo>
                <a:cubicBezTo>
                  <a:pt x="98" y="43"/>
                  <a:pt x="101" y="43"/>
                  <a:pt x="104" y="44"/>
                </a:cubicBezTo>
                <a:cubicBezTo>
                  <a:pt x="108" y="44"/>
                  <a:pt x="111" y="46"/>
                  <a:pt x="114" y="47"/>
                </a:cubicBezTo>
                <a:cubicBezTo>
                  <a:pt x="117" y="49"/>
                  <a:pt x="119" y="51"/>
                  <a:pt x="122" y="53"/>
                </a:cubicBezTo>
                <a:cubicBezTo>
                  <a:pt x="124" y="56"/>
                  <a:pt x="125" y="59"/>
                  <a:pt x="127" y="63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7" y="112"/>
                  <a:pt x="104" y="116"/>
                  <a:pt x="101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1"/>
          <p:cNvSpPr>
            <a:spLocks noEditPoints="1"/>
          </p:cNvSpPr>
          <p:nvPr/>
        </p:nvSpPr>
        <p:spPr bwMode="auto">
          <a:xfrm>
            <a:off x="7543800" y="2617789"/>
            <a:ext cx="557212" cy="557213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132 w 176"/>
              <a:gd name="T5" fmla="*/ 21 h 176"/>
              <a:gd name="T6" fmla="*/ 130 w 176"/>
              <a:gd name="T7" fmla="*/ 48 h 176"/>
              <a:gd name="T8" fmla="*/ 123 w 176"/>
              <a:gd name="T9" fmla="*/ 68 h 176"/>
              <a:gd name="T10" fmla="*/ 85 w 176"/>
              <a:gd name="T11" fmla="*/ 26 h 176"/>
              <a:gd name="T12" fmla="*/ 132 w 176"/>
              <a:gd name="T13" fmla="*/ 21 h 176"/>
              <a:gd name="T14" fmla="*/ 138 w 176"/>
              <a:gd name="T15" fmla="*/ 118 h 176"/>
              <a:gd name="T16" fmla="*/ 100 w 176"/>
              <a:gd name="T17" fmla="*/ 119 h 176"/>
              <a:gd name="T18" fmla="*/ 115 w 176"/>
              <a:gd name="T19" fmla="*/ 100 h 176"/>
              <a:gd name="T20" fmla="*/ 101 w 176"/>
              <a:gd name="T21" fmla="*/ 9 h 176"/>
              <a:gd name="T22" fmla="*/ 84 w 176"/>
              <a:gd name="T23" fmla="*/ 8 h 176"/>
              <a:gd name="T24" fmla="*/ 109 w 176"/>
              <a:gd name="T25" fmla="*/ 94 h 176"/>
              <a:gd name="T26" fmla="*/ 88 w 176"/>
              <a:gd name="T27" fmla="*/ 108 h 176"/>
              <a:gd name="T28" fmla="*/ 32 w 176"/>
              <a:gd name="T29" fmla="*/ 97 h 176"/>
              <a:gd name="T30" fmla="*/ 52 w 176"/>
              <a:gd name="T31" fmla="*/ 60 h 176"/>
              <a:gd name="T32" fmla="*/ 63 w 176"/>
              <a:gd name="T33" fmla="*/ 43 h 176"/>
              <a:gd name="T34" fmla="*/ 109 w 176"/>
              <a:gd name="T35" fmla="*/ 94 h 176"/>
              <a:gd name="T36" fmla="*/ 8 w 176"/>
              <a:gd name="T37" fmla="*/ 90 h 176"/>
              <a:gd name="T38" fmla="*/ 20 w 176"/>
              <a:gd name="T39" fmla="*/ 128 h 176"/>
              <a:gd name="T40" fmla="*/ 25 w 176"/>
              <a:gd name="T41" fmla="*/ 93 h 176"/>
              <a:gd name="T42" fmla="*/ 76 w 176"/>
              <a:gd name="T43" fmla="*/ 9 h 176"/>
              <a:gd name="T44" fmla="*/ 58 w 176"/>
              <a:gd name="T45" fmla="*/ 37 h 176"/>
              <a:gd name="T46" fmla="*/ 40 w 176"/>
              <a:gd name="T47" fmla="*/ 48 h 176"/>
              <a:gd name="T48" fmla="*/ 25 w 176"/>
              <a:gd name="T49" fmla="*/ 93 h 176"/>
              <a:gd name="T50" fmla="*/ 28 w 176"/>
              <a:gd name="T51" fmla="*/ 128 h 176"/>
              <a:gd name="T52" fmla="*/ 77 w 176"/>
              <a:gd name="T53" fmla="*/ 124 h 176"/>
              <a:gd name="T54" fmla="*/ 30 w 176"/>
              <a:gd name="T55" fmla="*/ 143 h 176"/>
              <a:gd name="T56" fmla="*/ 88 w 176"/>
              <a:gd name="T57" fmla="*/ 168 h 176"/>
              <a:gd name="T58" fmla="*/ 83 w 176"/>
              <a:gd name="T59" fmla="*/ 131 h 176"/>
              <a:gd name="T60" fmla="*/ 97 w 176"/>
              <a:gd name="T61" fmla="*/ 127 h 176"/>
              <a:gd name="T62" fmla="*/ 149 w 176"/>
              <a:gd name="T63" fmla="*/ 123 h 176"/>
              <a:gd name="T64" fmla="*/ 88 w 176"/>
              <a:gd name="T65" fmla="*/ 168 h 176"/>
              <a:gd name="T66" fmla="*/ 120 w 176"/>
              <a:gd name="T67" fmla="*/ 93 h 176"/>
              <a:gd name="T68" fmla="*/ 132 w 176"/>
              <a:gd name="T69" fmla="*/ 72 h 176"/>
              <a:gd name="T70" fmla="*/ 137 w 176"/>
              <a:gd name="T71" fmla="*/ 49 h 176"/>
              <a:gd name="T72" fmla="*/ 168 w 176"/>
              <a:gd name="T73" fmla="*/ 88 h 176"/>
              <a:gd name="T74" fmla="*/ 150 w 176"/>
              <a:gd name="T75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132" y="21"/>
                </a:moveTo>
                <a:cubicBezTo>
                  <a:pt x="132" y="22"/>
                  <a:pt x="132" y="23"/>
                  <a:pt x="132" y="24"/>
                </a:cubicBezTo>
                <a:cubicBezTo>
                  <a:pt x="132" y="32"/>
                  <a:pt x="131" y="40"/>
                  <a:pt x="130" y="48"/>
                </a:cubicBezTo>
                <a:cubicBezTo>
                  <a:pt x="124" y="49"/>
                  <a:pt x="120" y="54"/>
                  <a:pt x="120" y="60"/>
                </a:cubicBezTo>
                <a:cubicBezTo>
                  <a:pt x="120" y="63"/>
                  <a:pt x="121" y="66"/>
                  <a:pt x="123" y="68"/>
                </a:cubicBezTo>
                <a:cubicBezTo>
                  <a:pt x="121" y="75"/>
                  <a:pt x="118" y="81"/>
                  <a:pt x="114" y="87"/>
                </a:cubicBezTo>
                <a:cubicBezTo>
                  <a:pt x="99" y="70"/>
                  <a:pt x="89" y="49"/>
                  <a:pt x="85" y="26"/>
                </a:cubicBezTo>
                <a:cubicBezTo>
                  <a:pt x="94" y="20"/>
                  <a:pt x="104" y="16"/>
                  <a:pt x="115" y="13"/>
                </a:cubicBezTo>
                <a:cubicBezTo>
                  <a:pt x="121" y="15"/>
                  <a:pt x="127" y="18"/>
                  <a:pt x="132" y="21"/>
                </a:cubicBezTo>
                <a:moveTo>
                  <a:pt x="115" y="100"/>
                </a:moveTo>
                <a:cubicBezTo>
                  <a:pt x="122" y="107"/>
                  <a:pt x="130" y="113"/>
                  <a:pt x="138" y="118"/>
                </a:cubicBezTo>
                <a:cubicBezTo>
                  <a:pt x="130" y="119"/>
                  <a:pt x="121" y="120"/>
                  <a:pt x="112" y="120"/>
                </a:cubicBezTo>
                <a:cubicBezTo>
                  <a:pt x="108" y="120"/>
                  <a:pt x="104" y="120"/>
                  <a:pt x="100" y="119"/>
                </a:cubicBezTo>
                <a:cubicBezTo>
                  <a:pt x="100" y="119"/>
                  <a:pt x="100" y="118"/>
                  <a:pt x="100" y="117"/>
                </a:cubicBezTo>
                <a:cubicBezTo>
                  <a:pt x="105" y="112"/>
                  <a:pt x="110" y="106"/>
                  <a:pt x="115" y="100"/>
                </a:cubicBezTo>
                <a:moveTo>
                  <a:pt x="88" y="8"/>
                </a:moveTo>
                <a:cubicBezTo>
                  <a:pt x="92" y="8"/>
                  <a:pt x="97" y="8"/>
                  <a:pt x="101" y="9"/>
                </a:cubicBezTo>
                <a:cubicBezTo>
                  <a:pt x="95" y="11"/>
                  <a:pt x="90" y="14"/>
                  <a:pt x="84" y="17"/>
                </a:cubicBezTo>
                <a:cubicBezTo>
                  <a:pt x="84" y="14"/>
                  <a:pt x="84" y="11"/>
                  <a:pt x="84" y="8"/>
                </a:cubicBezTo>
                <a:cubicBezTo>
                  <a:pt x="85" y="8"/>
                  <a:pt x="87" y="8"/>
                  <a:pt x="88" y="8"/>
                </a:cubicBezTo>
                <a:moveTo>
                  <a:pt x="109" y="94"/>
                </a:moveTo>
                <a:cubicBezTo>
                  <a:pt x="105" y="100"/>
                  <a:pt x="100" y="105"/>
                  <a:pt x="95" y="110"/>
                </a:cubicBezTo>
                <a:cubicBezTo>
                  <a:pt x="93" y="109"/>
                  <a:pt x="91" y="108"/>
                  <a:pt x="88" y="108"/>
                </a:cubicBezTo>
                <a:cubicBezTo>
                  <a:pt x="83" y="108"/>
                  <a:pt x="78" y="111"/>
                  <a:pt x="77" y="116"/>
                </a:cubicBezTo>
                <a:cubicBezTo>
                  <a:pt x="61" y="112"/>
                  <a:pt x="46" y="106"/>
                  <a:pt x="32" y="97"/>
                </a:cubicBezTo>
                <a:cubicBezTo>
                  <a:pt x="36" y="84"/>
                  <a:pt x="42" y="71"/>
                  <a:pt x="49" y="60"/>
                </a:cubicBezTo>
                <a:cubicBezTo>
                  <a:pt x="50" y="60"/>
                  <a:pt x="51" y="60"/>
                  <a:pt x="52" y="60"/>
                </a:cubicBezTo>
                <a:cubicBezTo>
                  <a:pt x="59" y="60"/>
                  <a:pt x="64" y="55"/>
                  <a:pt x="64" y="48"/>
                </a:cubicBezTo>
                <a:cubicBezTo>
                  <a:pt x="64" y="46"/>
                  <a:pt x="64" y="45"/>
                  <a:pt x="63" y="43"/>
                </a:cubicBezTo>
                <a:cubicBezTo>
                  <a:pt x="68" y="39"/>
                  <a:pt x="73" y="34"/>
                  <a:pt x="78" y="31"/>
                </a:cubicBezTo>
                <a:cubicBezTo>
                  <a:pt x="82" y="55"/>
                  <a:pt x="94" y="77"/>
                  <a:pt x="109" y="94"/>
                </a:cubicBezTo>
                <a:moveTo>
                  <a:pt x="20" y="130"/>
                </a:moveTo>
                <a:cubicBezTo>
                  <a:pt x="13" y="118"/>
                  <a:pt x="8" y="104"/>
                  <a:pt x="8" y="90"/>
                </a:cubicBezTo>
                <a:cubicBezTo>
                  <a:pt x="13" y="94"/>
                  <a:pt x="18" y="97"/>
                  <a:pt x="23" y="101"/>
                </a:cubicBezTo>
                <a:cubicBezTo>
                  <a:pt x="21" y="110"/>
                  <a:pt x="20" y="119"/>
                  <a:pt x="20" y="128"/>
                </a:cubicBezTo>
                <a:cubicBezTo>
                  <a:pt x="20" y="129"/>
                  <a:pt x="20" y="129"/>
                  <a:pt x="20" y="130"/>
                </a:cubicBezTo>
                <a:moveTo>
                  <a:pt x="25" y="93"/>
                </a:moveTo>
                <a:cubicBezTo>
                  <a:pt x="19" y="89"/>
                  <a:pt x="14" y="84"/>
                  <a:pt x="9" y="79"/>
                </a:cubicBezTo>
                <a:cubicBezTo>
                  <a:pt x="12" y="43"/>
                  <a:pt x="40" y="14"/>
                  <a:pt x="76" y="9"/>
                </a:cubicBezTo>
                <a:cubicBezTo>
                  <a:pt x="76" y="13"/>
                  <a:pt x="76" y="17"/>
                  <a:pt x="77" y="22"/>
                </a:cubicBezTo>
                <a:cubicBezTo>
                  <a:pt x="70" y="26"/>
                  <a:pt x="63" y="32"/>
                  <a:pt x="58" y="37"/>
                </a:cubicBezTo>
                <a:cubicBezTo>
                  <a:pt x="56" y="37"/>
                  <a:pt x="54" y="36"/>
                  <a:pt x="52" y="36"/>
                </a:cubicBezTo>
                <a:cubicBezTo>
                  <a:pt x="45" y="36"/>
                  <a:pt x="40" y="41"/>
                  <a:pt x="40" y="48"/>
                </a:cubicBezTo>
                <a:cubicBezTo>
                  <a:pt x="40" y="51"/>
                  <a:pt x="41" y="53"/>
                  <a:pt x="43" y="55"/>
                </a:cubicBezTo>
                <a:cubicBezTo>
                  <a:pt x="35" y="67"/>
                  <a:pt x="29" y="79"/>
                  <a:pt x="25" y="93"/>
                </a:cubicBezTo>
                <a:moveTo>
                  <a:pt x="29" y="142"/>
                </a:moveTo>
                <a:cubicBezTo>
                  <a:pt x="28" y="137"/>
                  <a:pt x="28" y="133"/>
                  <a:pt x="28" y="128"/>
                </a:cubicBezTo>
                <a:cubicBezTo>
                  <a:pt x="28" y="120"/>
                  <a:pt x="29" y="113"/>
                  <a:pt x="30" y="105"/>
                </a:cubicBezTo>
                <a:cubicBezTo>
                  <a:pt x="44" y="114"/>
                  <a:pt x="60" y="120"/>
                  <a:pt x="77" y="124"/>
                </a:cubicBezTo>
                <a:cubicBezTo>
                  <a:pt x="77" y="124"/>
                  <a:pt x="77" y="125"/>
                  <a:pt x="77" y="125"/>
                </a:cubicBezTo>
                <a:cubicBezTo>
                  <a:pt x="63" y="134"/>
                  <a:pt x="47" y="140"/>
                  <a:pt x="30" y="143"/>
                </a:cubicBezTo>
                <a:cubicBezTo>
                  <a:pt x="29" y="142"/>
                  <a:pt x="29" y="142"/>
                  <a:pt x="29" y="142"/>
                </a:cubicBezTo>
                <a:moveTo>
                  <a:pt x="88" y="168"/>
                </a:moveTo>
                <a:cubicBezTo>
                  <a:pt x="68" y="168"/>
                  <a:pt x="51" y="161"/>
                  <a:pt x="37" y="149"/>
                </a:cubicBezTo>
                <a:cubicBezTo>
                  <a:pt x="53" y="146"/>
                  <a:pt x="69" y="140"/>
                  <a:pt x="83" y="131"/>
                </a:cubicBezTo>
                <a:cubicBezTo>
                  <a:pt x="84" y="131"/>
                  <a:pt x="86" y="132"/>
                  <a:pt x="88" y="132"/>
                </a:cubicBezTo>
                <a:cubicBezTo>
                  <a:pt x="92" y="132"/>
                  <a:pt x="95" y="130"/>
                  <a:pt x="97" y="127"/>
                </a:cubicBezTo>
                <a:cubicBezTo>
                  <a:pt x="102" y="128"/>
                  <a:pt x="107" y="128"/>
                  <a:pt x="112" y="128"/>
                </a:cubicBezTo>
                <a:cubicBezTo>
                  <a:pt x="125" y="128"/>
                  <a:pt x="137" y="126"/>
                  <a:pt x="149" y="123"/>
                </a:cubicBezTo>
                <a:cubicBezTo>
                  <a:pt x="152" y="125"/>
                  <a:pt x="155" y="126"/>
                  <a:pt x="158" y="127"/>
                </a:cubicBezTo>
                <a:cubicBezTo>
                  <a:pt x="144" y="152"/>
                  <a:pt x="118" y="168"/>
                  <a:pt x="88" y="168"/>
                </a:cubicBezTo>
                <a:moveTo>
                  <a:pt x="150" y="115"/>
                </a:moveTo>
                <a:cubicBezTo>
                  <a:pt x="139" y="109"/>
                  <a:pt x="129" y="102"/>
                  <a:pt x="120" y="93"/>
                </a:cubicBezTo>
                <a:cubicBezTo>
                  <a:pt x="124" y="87"/>
                  <a:pt x="128" y="79"/>
                  <a:pt x="131" y="72"/>
                </a:cubicBezTo>
                <a:cubicBezTo>
                  <a:pt x="131" y="72"/>
                  <a:pt x="132" y="72"/>
                  <a:pt x="132" y="72"/>
                </a:cubicBezTo>
                <a:cubicBezTo>
                  <a:pt x="139" y="72"/>
                  <a:pt x="144" y="67"/>
                  <a:pt x="144" y="60"/>
                </a:cubicBezTo>
                <a:cubicBezTo>
                  <a:pt x="144" y="55"/>
                  <a:pt x="141" y="51"/>
                  <a:pt x="137" y="49"/>
                </a:cubicBezTo>
                <a:cubicBezTo>
                  <a:pt x="139" y="42"/>
                  <a:pt x="140" y="35"/>
                  <a:pt x="140" y="27"/>
                </a:cubicBezTo>
                <a:cubicBezTo>
                  <a:pt x="157" y="42"/>
                  <a:pt x="168" y="64"/>
                  <a:pt x="168" y="88"/>
                </a:cubicBezTo>
                <a:cubicBezTo>
                  <a:pt x="168" y="96"/>
                  <a:pt x="167" y="103"/>
                  <a:pt x="165" y="111"/>
                </a:cubicBezTo>
                <a:cubicBezTo>
                  <a:pt x="160" y="112"/>
                  <a:pt x="155" y="114"/>
                  <a:pt x="150" y="115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8656638" y="2617789"/>
            <a:ext cx="457200" cy="557213"/>
          </a:xfrm>
          <a:custGeom>
            <a:avLst/>
            <a:gdLst>
              <a:gd name="T0" fmla="*/ 144 w 144"/>
              <a:gd name="T1" fmla="*/ 24 h 176"/>
              <a:gd name="T2" fmla="*/ 72 w 144"/>
              <a:gd name="T3" fmla="*/ 0 h 176"/>
              <a:gd name="T4" fmla="*/ 0 w 144"/>
              <a:gd name="T5" fmla="*/ 24 h 176"/>
              <a:gd name="T6" fmla="*/ 0 w 144"/>
              <a:gd name="T7" fmla="*/ 56 h 176"/>
              <a:gd name="T8" fmla="*/ 4 w 144"/>
              <a:gd name="T9" fmla="*/ 64 h 176"/>
              <a:gd name="T10" fmla="*/ 0 w 144"/>
              <a:gd name="T11" fmla="*/ 72 h 176"/>
              <a:gd name="T12" fmla="*/ 0 w 144"/>
              <a:gd name="T13" fmla="*/ 104 h 176"/>
              <a:gd name="T14" fmla="*/ 4 w 144"/>
              <a:gd name="T15" fmla="*/ 112 h 176"/>
              <a:gd name="T16" fmla="*/ 0 w 144"/>
              <a:gd name="T17" fmla="*/ 120 h 176"/>
              <a:gd name="T18" fmla="*/ 0 w 144"/>
              <a:gd name="T19" fmla="*/ 152 h 176"/>
              <a:gd name="T20" fmla="*/ 72 w 144"/>
              <a:gd name="T21" fmla="*/ 176 h 176"/>
              <a:gd name="T22" fmla="*/ 144 w 144"/>
              <a:gd name="T23" fmla="*/ 152 h 176"/>
              <a:gd name="T24" fmla="*/ 144 w 144"/>
              <a:gd name="T25" fmla="*/ 120 h 176"/>
              <a:gd name="T26" fmla="*/ 140 w 144"/>
              <a:gd name="T27" fmla="*/ 112 h 176"/>
              <a:gd name="T28" fmla="*/ 144 w 144"/>
              <a:gd name="T29" fmla="*/ 104 h 176"/>
              <a:gd name="T30" fmla="*/ 144 w 144"/>
              <a:gd name="T31" fmla="*/ 72 h 176"/>
              <a:gd name="T32" fmla="*/ 140 w 144"/>
              <a:gd name="T33" fmla="*/ 64 h 176"/>
              <a:gd name="T34" fmla="*/ 144 w 144"/>
              <a:gd name="T35" fmla="*/ 56 h 176"/>
              <a:gd name="T36" fmla="*/ 144 w 144"/>
              <a:gd name="T37" fmla="*/ 24 h 176"/>
              <a:gd name="T38" fmla="*/ 136 w 144"/>
              <a:gd name="T39" fmla="*/ 152 h 176"/>
              <a:gd name="T40" fmla="*/ 72 w 144"/>
              <a:gd name="T41" fmla="*/ 168 h 176"/>
              <a:gd name="T42" fmla="*/ 8 w 144"/>
              <a:gd name="T43" fmla="*/ 152 h 176"/>
              <a:gd name="T44" fmla="*/ 8 w 144"/>
              <a:gd name="T45" fmla="*/ 131 h 176"/>
              <a:gd name="T46" fmla="*/ 72 w 144"/>
              <a:gd name="T47" fmla="*/ 144 h 176"/>
              <a:gd name="T48" fmla="*/ 136 w 144"/>
              <a:gd name="T49" fmla="*/ 131 h 176"/>
              <a:gd name="T50" fmla="*/ 136 w 144"/>
              <a:gd name="T51" fmla="*/ 152 h 176"/>
              <a:gd name="T52" fmla="*/ 72 w 144"/>
              <a:gd name="T53" fmla="*/ 136 h 176"/>
              <a:gd name="T54" fmla="*/ 8 w 144"/>
              <a:gd name="T55" fmla="*/ 120 h 176"/>
              <a:gd name="T56" fmla="*/ 10 w 144"/>
              <a:gd name="T57" fmla="*/ 116 h 176"/>
              <a:gd name="T58" fmla="*/ 72 w 144"/>
              <a:gd name="T59" fmla="*/ 128 h 176"/>
              <a:gd name="T60" fmla="*/ 134 w 144"/>
              <a:gd name="T61" fmla="*/ 116 h 176"/>
              <a:gd name="T62" fmla="*/ 136 w 144"/>
              <a:gd name="T63" fmla="*/ 120 h 176"/>
              <a:gd name="T64" fmla="*/ 72 w 144"/>
              <a:gd name="T65" fmla="*/ 136 h 176"/>
              <a:gd name="T66" fmla="*/ 136 w 144"/>
              <a:gd name="T67" fmla="*/ 104 h 176"/>
              <a:gd name="T68" fmla="*/ 72 w 144"/>
              <a:gd name="T69" fmla="*/ 120 h 176"/>
              <a:gd name="T70" fmla="*/ 8 w 144"/>
              <a:gd name="T71" fmla="*/ 104 h 176"/>
              <a:gd name="T72" fmla="*/ 8 w 144"/>
              <a:gd name="T73" fmla="*/ 83 h 176"/>
              <a:gd name="T74" fmla="*/ 72 w 144"/>
              <a:gd name="T75" fmla="*/ 96 h 176"/>
              <a:gd name="T76" fmla="*/ 136 w 144"/>
              <a:gd name="T77" fmla="*/ 83 h 176"/>
              <a:gd name="T78" fmla="*/ 136 w 144"/>
              <a:gd name="T79" fmla="*/ 104 h 176"/>
              <a:gd name="T80" fmla="*/ 72 w 144"/>
              <a:gd name="T81" fmla="*/ 88 h 176"/>
              <a:gd name="T82" fmla="*/ 8 w 144"/>
              <a:gd name="T83" fmla="*/ 72 h 176"/>
              <a:gd name="T84" fmla="*/ 10 w 144"/>
              <a:gd name="T85" fmla="*/ 68 h 176"/>
              <a:gd name="T86" fmla="*/ 72 w 144"/>
              <a:gd name="T87" fmla="*/ 80 h 176"/>
              <a:gd name="T88" fmla="*/ 134 w 144"/>
              <a:gd name="T89" fmla="*/ 68 h 176"/>
              <a:gd name="T90" fmla="*/ 136 w 144"/>
              <a:gd name="T91" fmla="*/ 72 h 176"/>
              <a:gd name="T92" fmla="*/ 72 w 144"/>
              <a:gd name="T93" fmla="*/ 88 h 176"/>
              <a:gd name="T94" fmla="*/ 136 w 144"/>
              <a:gd name="T95" fmla="*/ 56 h 176"/>
              <a:gd name="T96" fmla="*/ 72 w 144"/>
              <a:gd name="T97" fmla="*/ 72 h 176"/>
              <a:gd name="T98" fmla="*/ 8 w 144"/>
              <a:gd name="T99" fmla="*/ 56 h 176"/>
              <a:gd name="T100" fmla="*/ 8 w 144"/>
              <a:gd name="T101" fmla="*/ 35 h 176"/>
              <a:gd name="T102" fmla="*/ 72 w 144"/>
              <a:gd name="T103" fmla="*/ 48 h 176"/>
              <a:gd name="T104" fmla="*/ 136 w 144"/>
              <a:gd name="T105" fmla="*/ 35 h 176"/>
              <a:gd name="T106" fmla="*/ 136 w 144"/>
              <a:gd name="T107" fmla="*/ 56 h 176"/>
              <a:gd name="T108" fmla="*/ 72 w 144"/>
              <a:gd name="T109" fmla="*/ 40 h 176"/>
              <a:gd name="T110" fmla="*/ 8 w 144"/>
              <a:gd name="T111" fmla="*/ 24 h 176"/>
              <a:gd name="T112" fmla="*/ 72 w 144"/>
              <a:gd name="T113" fmla="*/ 8 h 176"/>
              <a:gd name="T114" fmla="*/ 136 w 144"/>
              <a:gd name="T115" fmla="*/ 24 h 176"/>
              <a:gd name="T116" fmla="*/ 72 w 144"/>
              <a:gd name="T117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4" h="176">
                <a:moveTo>
                  <a:pt x="144" y="24"/>
                </a:moveTo>
                <a:cubicBezTo>
                  <a:pt x="144" y="11"/>
                  <a:pt x="112" y="0"/>
                  <a:pt x="72" y="0"/>
                </a:cubicBezTo>
                <a:cubicBezTo>
                  <a:pt x="32" y="0"/>
                  <a:pt x="0" y="11"/>
                  <a:pt x="0" y="2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2" y="61"/>
                  <a:pt x="4" y="64"/>
                </a:cubicBezTo>
                <a:cubicBezTo>
                  <a:pt x="2" y="67"/>
                  <a:pt x="0" y="69"/>
                  <a:pt x="0" y="7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7"/>
                  <a:pt x="2" y="109"/>
                  <a:pt x="4" y="112"/>
                </a:cubicBezTo>
                <a:cubicBezTo>
                  <a:pt x="2" y="115"/>
                  <a:pt x="0" y="117"/>
                  <a:pt x="0" y="12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32" y="176"/>
                  <a:pt x="72" y="176"/>
                </a:cubicBezTo>
                <a:cubicBezTo>
                  <a:pt x="112" y="176"/>
                  <a:pt x="144" y="165"/>
                  <a:pt x="144" y="15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17"/>
                  <a:pt x="142" y="115"/>
                  <a:pt x="140" y="112"/>
                </a:cubicBezTo>
                <a:cubicBezTo>
                  <a:pt x="142" y="109"/>
                  <a:pt x="144" y="107"/>
                  <a:pt x="144" y="104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44" y="69"/>
                  <a:pt x="142" y="67"/>
                  <a:pt x="140" y="64"/>
                </a:cubicBezTo>
                <a:cubicBezTo>
                  <a:pt x="142" y="61"/>
                  <a:pt x="144" y="59"/>
                  <a:pt x="144" y="56"/>
                </a:cubicBezTo>
                <a:lnTo>
                  <a:pt x="144" y="24"/>
                </a:lnTo>
                <a:close/>
                <a:moveTo>
                  <a:pt x="136" y="152"/>
                </a:moveTo>
                <a:cubicBezTo>
                  <a:pt x="136" y="161"/>
                  <a:pt x="107" y="168"/>
                  <a:pt x="72" y="168"/>
                </a:cubicBezTo>
                <a:cubicBezTo>
                  <a:pt x="37" y="168"/>
                  <a:pt x="8" y="161"/>
                  <a:pt x="8" y="152"/>
                </a:cubicBezTo>
                <a:cubicBezTo>
                  <a:pt x="8" y="131"/>
                  <a:pt x="8" y="131"/>
                  <a:pt x="8" y="131"/>
                </a:cubicBezTo>
                <a:cubicBezTo>
                  <a:pt x="20" y="139"/>
                  <a:pt x="44" y="144"/>
                  <a:pt x="72" y="144"/>
                </a:cubicBezTo>
                <a:cubicBezTo>
                  <a:pt x="100" y="144"/>
                  <a:pt x="124" y="139"/>
                  <a:pt x="136" y="131"/>
                </a:cubicBezTo>
                <a:lnTo>
                  <a:pt x="136" y="152"/>
                </a:lnTo>
                <a:close/>
                <a:moveTo>
                  <a:pt x="72" y="136"/>
                </a:moveTo>
                <a:cubicBezTo>
                  <a:pt x="37" y="136"/>
                  <a:pt x="8" y="129"/>
                  <a:pt x="8" y="120"/>
                </a:cubicBezTo>
                <a:cubicBezTo>
                  <a:pt x="8" y="119"/>
                  <a:pt x="9" y="117"/>
                  <a:pt x="10" y="116"/>
                </a:cubicBezTo>
                <a:cubicBezTo>
                  <a:pt x="22" y="123"/>
                  <a:pt x="46" y="128"/>
                  <a:pt x="72" y="128"/>
                </a:cubicBezTo>
                <a:cubicBezTo>
                  <a:pt x="98" y="128"/>
                  <a:pt x="122" y="123"/>
                  <a:pt x="134" y="116"/>
                </a:cubicBezTo>
                <a:cubicBezTo>
                  <a:pt x="135" y="117"/>
                  <a:pt x="136" y="119"/>
                  <a:pt x="136" y="120"/>
                </a:cubicBezTo>
                <a:cubicBezTo>
                  <a:pt x="136" y="129"/>
                  <a:pt x="107" y="136"/>
                  <a:pt x="72" y="136"/>
                </a:cubicBezTo>
                <a:moveTo>
                  <a:pt x="136" y="104"/>
                </a:moveTo>
                <a:cubicBezTo>
                  <a:pt x="136" y="113"/>
                  <a:pt x="107" y="120"/>
                  <a:pt x="72" y="120"/>
                </a:cubicBezTo>
                <a:cubicBezTo>
                  <a:pt x="37" y="120"/>
                  <a:pt x="8" y="113"/>
                  <a:pt x="8" y="104"/>
                </a:cubicBezTo>
                <a:cubicBezTo>
                  <a:pt x="8" y="83"/>
                  <a:pt x="8" y="83"/>
                  <a:pt x="8" y="83"/>
                </a:cubicBezTo>
                <a:cubicBezTo>
                  <a:pt x="20" y="91"/>
                  <a:pt x="44" y="96"/>
                  <a:pt x="72" y="96"/>
                </a:cubicBezTo>
                <a:cubicBezTo>
                  <a:pt x="100" y="96"/>
                  <a:pt x="124" y="91"/>
                  <a:pt x="136" y="83"/>
                </a:cubicBezTo>
                <a:lnTo>
                  <a:pt x="136" y="104"/>
                </a:lnTo>
                <a:close/>
                <a:moveTo>
                  <a:pt x="72" y="88"/>
                </a:moveTo>
                <a:cubicBezTo>
                  <a:pt x="37" y="88"/>
                  <a:pt x="8" y="81"/>
                  <a:pt x="8" y="72"/>
                </a:cubicBezTo>
                <a:cubicBezTo>
                  <a:pt x="8" y="71"/>
                  <a:pt x="9" y="69"/>
                  <a:pt x="10" y="68"/>
                </a:cubicBezTo>
                <a:cubicBezTo>
                  <a:pt x="22" y="75"/>
                  <a:pt x="46" y="80"/>
                  <a:pt x="72" y="80"/>
                </a:cubicBezTo>
                <a:cubicBezTo>
                  <a:pt x="98" y="80"/>
                  <a:pt x="122" y="75"/>
                  <a:pt x="134" y="68"/>
                </a:cubicBezTo>
                <a:cubicBezTo>
                  <a:pt x="135" y="69"/>
                  <a:pt x="136" y="71"/>
                  <a:pt x="136" y="72"/>
                </a:cubicBezTo>
                <a:cubicBezTo>
                  <a:pt x="136" y="81"/>
                  <a:pt x="107" y="88"/>
                  <a:pt x="72" y="88"/>
                </a:cubicBezTo>
                <a:moveTo>
                  <a:pt x="136" y="56"/>
                </a:moveTo>
                <a:cubicBezTo>
                  <a:pt x="136" y="65"/>
                  <a:pt x="107" y="72"/>
                  <a:pt x="72" y="72"/>
                </a:cubicBezTo>
                <a:cubicBezTo>
                  <a:pt x="37" y="72"/>
                  <a:pt x="8" y="65"/>
                  <a:pt x="8" y="56"/>
                </a:cubicBezTo>
                <a:cubicBezTo>
                  <a:pt x="8" y="35"/>
                  <a:pt x="8" y="35"/>
                  <a:pt x="8" y="35"/>
                </a:cubicBezTo>
                <a:cubicBezTo>
                  <a:pt x="20" y="43"/>
                  <a:pt x="44" y="48"/>
                  <a:pt x="72" y="48"/>
                </a:cubicBezTo>
                <a:cubicBezTo>
                  <a:pt x="100" y="48"/>
                  <a:pt x="124" y="43"/>
                  <a:pt x="136" y="35"/>
                </a:cubicBezTo>
                <a:lnTo>
                  <a:pt x="136" y="56"/>
                </a:lnTo>
                <a:close/>
                <a:moveTo>
                  <a:pt x="72" y="40"/>
                </a:moveTo>
                <a:cubicBezTo>
                  <a:pt x="37" y="40"/>
                  <a:pt x="8" y="33"/>
                  <a:pt x="8" y="24"/>
                </a:cubicBezTo>
                <a:cubicBezTo>
                  <a:pt x="8" y="15"/>
                  <a:pt x="37" y="8"/>
                  <a:pt x="72" y="8"/>
                </a:cubicBezTo>
                <a:cubicBezTo>
                  <a:pt x="107" y="8"/>
                  <a:pt x="136" y="15"/>
                  <a:pt x="136" y="24"/>
                </a:cubicBezTo>
                <a:cubicBezTo>
                  <a:pt x="136" y="33"/>
                  <a:pt x="107" y="40"/>
                  <a:pt x="72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9669463" y="2617789"/>
            <a:ext cx="557212" cy="557213"/>
          </a:xfrm>
          <a:custGeom>
            <a:avLst/>
            <a:gdLst>
              <a:gd name="T0" fmla="*/ 130 w 176"/>
              <a:gd name="T1" fmla="*/ 57 h 176"/>
              <a:gd name="T2" fmla="*/ 119 w 176"/>
              <a:gd name="T3" fmla="*/ 61 h 176"/>
              <a:gd name="T4" fmla="*/ 107 w 176"/>
              <a:gd name="T5" fmla="*/ 56 h 176"/>
              <a:gd name="T6" fmla="*/ 91 w 176"/>
              <a:gd name="T7" fmla="*/ 72 h 176"/>
              <a:gd name="T8" fmla="*/ 91 w 176"/>
              <a:gd name="T9" fmla="*/ 76 h 176"/>
              <a:gd name="T10" fmla="*/ 58 w 176"/>
              <a:gd name="T11" fmla="*/ 59 h 176"/>
              <a:gd name="T12" fmla="*/ 55 w 176"/>
              <a:gd name="T13" fmla="*/ 67 h 176"/>
              <a:gd name="T14" fmla="*/ 63 w 176"/>
              <a:gd name="T15" fmla="*/ 81 h 176"/>
              <a:gd name="T16" fmla="*/ 55 w 176"/>
              <a:gd name="T17" fmla="*/ 79 h 176"/>
              <a:gd name="T18" fmla="*/ 55 w 176"/>
              <a:gd name="T19" fmla="*/ 79 h 176"/>
              <a:gd name="T20" fmla="*/ 68 w 176"/>
              <a:gd name="T21" fmla="*/ 95 h 176"/>
              <a:gd name="T22" fmla="*/ 64 w 176"/>
              <a:gd name="T23" fmla="*/ 95 h 176"/>
              <a:gd name="T24" fmla="*/ 61 w 176"/>
              <a:gd name="T25" fmla="*/ 95 h 176"/>
              <a:gd name="T26" fmla="*/ 76 w 176"/>
              <a:gd name="T27" fmla="*/ 106 h 176"/>
              <a:gd name="T28" fmla="*/ 56 w 176"/>
              <a:gd name="T29" fmla="*/ 113 h 176"/>
              <a:gd name="T30" fmla="*/ 52 w 176"/>
              <a:gd name="T31" fmla="*/ 113 h 176"/>
              <a:gd name="T32" fmla="*/ 77 w 176"/>
              <a:gd name="T33" fmla="*/ 120 h 176"/>
              <a:gd name="T34" fmla="*/ 124 w 176"/>
              <a:gd name="T35" fmla="*/ 74 h 176"/>
              <a:gd name="T36" fmla="*/ 124 w 176"/>
              <a:gd name="T37" fmla="*/ 72 h 176"/>
              <a:gd name="T38" fmla="*/ 132 w 176"/>
              <a:gd name="T39" fmla="*/ 64 h 176"/>
              <a:gd name="T40" fmla="*/ 123 w 176"/>
              <a:gd name="T41" fmla="*/ 66 h 176"/>
              <a:gd name="T42" fmla="*/ 130 w 176"/>
              <a:gd name="T43" fmla="*/ 57 h 176"/>
              <a:gd name="T44" fmla="*/ 88 w 176"/>
              <a:gd name="T45" fmla="*/ 0 h 176"/>
              <a:gd name="T46" fmla="*/ 0 w 176"/>
              <a:gd name="T47" fmla="*/ 88 h 176"/>
              <a:gd name="T48" fmla="*/ 88 w 176"/>
              <a:gd name="T49" fmla="*/ 176 h 176"/>
              <a:gd name="T50" fmla="*/ 176 w 176"/>
              <a:gd name="T51" fmla="*/ 88 h 176"/>
              <a:gd name="T52" fmla="*/ 88 w 176"/>
              <a:gd name="T53" fmla="*/ 0 h 176"/>
              <a:gd name="T54" fmla="*/ 88 w 176"/>
              <a:gd name="T55" fmla="*/ 168 h 176"/>
              <a:gd name="T56" fmla="*/ 8 w 176"/>
              <a:gd name="T57" fmla="*/ 88 h 176"/>
              <a:gd name="T58" fmla="*/ 88 w 176"/>
              <a:gd name="T59" fmla="*/ 8 h 176"/>
              <a:gd name="T60" fmla="*/ 168 w 176"/>
              <a:gd name="T61" fmla="*/ 88 h 176"/>
              <a:gd name="T62" fmla="*/ 88 w 176"/>
              <a:gd name="T6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4"/>
          <p:cNvSpPr>
            <a:spLocks noEditPoints="1"/>
          </p:cNvSpPr>
          <p:nvPr/>
        </p:nvSpPr>
        <p:spPr bwMode="auto">
          <a:xfrm>
            <a:off x="10733088" y="2617789"/>
            <a:ext cx="557212" cy="557213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6 w 176"/>
              <a:gd name="T21" fmla="*/ 69 h 176"/>
              <a:gd name="T22" fmla="*/ 101 w 176"/>
              <a:gd name="T23" fmla="*/ 64 h 176"/>
              <a:gd name="T24" fmla="*/ 108 w 176"/>
              <a:gd name="T25" fmla="*/ 64 h 176"/>
              <a:gd name="T26" fmla="*/ 108 w 176"/>
              <a:gd name="T27" fmla="*/ 52 h 176"/>
              <a:gd name="T28" fmla="*/ 97 w 176"/>
              <a:gd name="T29" fmla="*/ 52 h 176"/>
              <a:gd name="T30" fmla="*/ 80 w 176"/>
              <a:gd name="T31" fmla="*/ 68 h 176"/>
              <a:gd name="T32" fmla="*/ 80 w 176"/>
              <a:gd name="T33" fmla="*/ 76 h 176"/>
              <a:gd name="T34" fmla="*/ 72 w 176"/>
              <a:gd name="T35" fmla="*/ 76 h 176"/>
              <a:gd name="T36" fmla="*/ 72 w 176"/>
              <a:gd name="T37" fmla="*/ 88 h 176"/>
              <a:gd name="T38" fmla="*/ 80 w 176"/>
              <a:gd name="T39" fmla="*/ 88 h 176"/>
              <a:gd name="T40" fmla="*/ 80 w 176"/>
              <a:gd name="T41" fmla="*/ 124 h 176"/>
              <a:gd name="T42" fmla="*/ 96 w 176"/>
              <a:gd name="T43" fmla="*/ 124 h 176"/>
              <a:gd name="T44" fmla="*/ 96 w 176"/>
              <a:gd name="T45" fmla="*/ 88 h 176"/>
              <a:gd name="T46" fmla="*/ 107 w 176"/>
              <a:gd name="T47" fmla="*/ 88 h 176"/>
              <a:gd name="T48" fmla="*/ 108 w 176"/>
              <a:gd name="T49" fmla="*/ 76 h 176"/>
              <a:gd name="T50" fmla="*/ 96 w 176"/>
              <a:gd name="T51" fmla="*/ 76 h 176"/>
              <a:gd name="T52" fmla="*/ 96 w 176"/>
              <a:gd name="T53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5"/>
          <p:cNvSpPr>
            <a:spLocks noEditPoints="1"/>
          </p:cNvSpPr>
          <p:nvPr/>
        </p:nvSpPr>
        <p:spPr bwMode="auto">
          <a:xfrm>
            <a:off x="1163638" y="3683002"/>
            <a:ext cx="557212" cy="557213"/>
          </a:xfrm>
          <a:custGeom>
            <a:avLst/>
            <a:gdLst>
              <a:gd name="T0" fmla="*/ 86 w 176"/>
              <a:gd name="T1" fmla="*/ 72 h 176"/>
              <a:gd name="T2" fmla="*/ 93 w 176"/>
              <a:gd name="T3" fmla="*/ 54 h 176"/>
              <a:gd name="T4" fmla="*/ 84 w 176"/>
              <a:gd name="T5" fmla="*/ 48 h 176"/>
              <a:gd name="T6" fmla="*/ 78 w 176"/>
              <a:gd name="T7" fmla="*/ 65 h 176"/>
              <a:gd name="T8" fmla="*/ 83 w 176"/>
              <a:gd name="T9" fmla="*/ 54 h 176"/>
              <a:gd name="T10" fmla="*/ 88 w 176"/>
              <a:gd name="T11" fmla="*/ 54 h 176"/>
              <a:gd name="T12" fmla="*/ 85 w 176"/>
              <a:gd name="T13" fmla="*/ 68 h 176"/>
              <a:gd name="T14" fmla="*/ 83 w 176"/>
              <a:gd name="T15" fmla="*/ 54 h 176"/>
              <a:gd name="T16" fmla="*/ 107 w 176"/>
              <a:gd name="T17" fmla="*/ 69 h 176"/>
              <a:gd name="T18" fmla="*/ 112 w 176"/>
              <a:gd name="T19" fmla="*/ 71 h 176"/>
              <a:gd name="T20" fmla="*/ 107 w 176"/>
              <a:gd name="T21" fmla="*/ 48 h 176"/>
              <a:gd name="T22" fmla="*/ 104 w 176"/>
              <a:gd name="T23" fmla="*/ 68 h 176"/>
              <a:gd name="T24" fmla="*/ 102 w 176"/>
              <a:gd name="T25" fmla="*/ 48 h 176"/>
              <a:gd name="T26" fmla="*/ 97 w 176"/>
              <a:gd name="T27" fmla="*/ 68 h 176"/>
              <a:gd name="T28" fmla="*/ 65 w 176"/>
              <a:gd name="T29" fmla="*/ 71 h 176"/>
              <a:gd name="T30" fmla="*/ 71 w 176"/>
              <a:gd name="T31" fmla="*/ 59 h 176"/>
              <a:gd name="T32" fmla="*/ 72 w 176"/>
              <a:gd name="T33" fmla="*/ 40 h 176"/>
              <a:gd name="T34" fmla="*/ 64 w 176"/>
              <a:gd name="T35" fmla="*/ 40 h 176"/>
              <a:gd name="T36" fmla="*/ 65 w 176"/>
              <a:gd name="T37" fmla="*/ 59 h 176"/>
              <a:gd name="T38" fmla="*/ 98 w 176"/>
              <a:gd name="T39" fmla="*/ 99 h 176"/>
              <a:gd name="T40" fmla="*/ 95 w 176"/>
              <a:gd name="T41" fmla="*/ 116 h 176"/>
              <a:gd name="T42" fmla="*/ 100 w 176"/>
              <a:gd name="T43" fmla="*/ 115 h 176"/>
              <a:gd name="T44" fmla="*/ 98 w 176"/>
              <a:gd name="T45" fmla="*/ 99 h 176"/>
              <a:gd name="T46" fmla="*/ 0 w 176"/>
              <a:gd name="T47" fmla="*/ 88 h 176"/>
              <a:gd name="T48" fmla="*/ 176 w 176"/>
              <a:gd name="T49" fmla="*/ 88 h 176"/>
              <a:gd name="T50" fmla="*/ 88 w 176"/>
              <a:gd name="T51" fmla="*/ 168 h 176"/>
              <a:gd name="T52" fmla="*/ 88 w 176"/>
              <a:gd name="T53" fmla="*/ 8 h 176"/>
              <a:gd name="T54" fmla="*/ 88 w 176"/>
              <a:gd name="T55" fmla="*/ 168 h 176"/>
              <a:gd name="T56" fmla="*/ 88 w 176"/>
              <a:gd name="T57" fmla="*/ 76 h 176"/>
              <a:gd name="T58" fmla="*/ 45 w 176"/>
              <a:gd name="T59" fmla="*/ 89 h 176"/>
              <a:gd name="T60" fmla="*/ 45 w 176"/>
              <a:gd name="T61" fmla="*/ 119 h 176"/>
              <a:gd name="T62" fmla="*/ 88 w 176"/>
              <a:gd name="T63" fmla="*/ 132 h 176"/>
              <a:gd name="T64" fmla="*/ 131 w 176"/>
              <a:gd name="T65" fmla="*/ 119 h 176"/>
              <a:gd name="T66" fmla="*/ 131 w 176"/>
              <a:gd name="T67" fmla="*/ 89 h 176"/>
              <a:gd name="T68" fmla="*/ 70 w 176"/>
              <a:gd name="T69" fmla="*/ 90 h 176"/>
              <a:gd name="T70" fmla="*/ 64 w 176"/>
              <a:gd name="T71" fmla="*/ 121 h 176"/>
              <a:gd name="T72" fmla="*/ 58 w 176"/>
              <a:gd name="T73" fmla="*/ 90 h 176"/>
              <a:gd name="T74" fmla="*/ 52 w 176"/>
              <a:gd name="T75" fmla="*/ 85 h 176"/>
              <a:gd name="T76" fmla="*/ 70 w 176"/>
              <a:gd name="T77" fmla="*/ 90 h 176"/>
              <a:gd name="T78" fmla="*/ 81 w 176"/>
              <a:gd name="T79" fmla="*/ 121 h 176"/>
              <a:gd name="T80" fmla="*/ 75 w 176"/>
              <a:gd name="T81" fmla="*/ 122 h 176"/>
              <a:gd name="T82" fmla="*/ 71 w 176"/>
              <a:gd name="T83" fmla="*/ 94 h 176"/>
              <a:gd name="T84" fmla="*/ 76 w 176"/>
              <a:gd name="T85" fmla="*/ 117 h 176"/>
              <a:gd name="T86" fmla="*/ 81 w 176"/>
              <a:gd name="T87" fmla="*/ 116 h 176"/>
              <a:gd name="T88" fmla="*/ 86 w 176"/>
              <a:gd name="T89" fmla="*/ 94 h 176"/>
              <a:gd name="T90" fmla="*/ 105 w 176"/>
              <a:gd name="T91" fmla="*/ 115 h 176"/>
              <a:gd name="T92" fmla="*/ 95 w 176"/>
              <a:gd name="T93" fmla="*/ 119 h 176"/>
              <a:gd name="T94" fmla="*/ 90 w 176"/>
              <a:gd name="T95" fmla="*/ 121 h 176"/>
              <a:gd name="T96" fmla="*/ 95 w 176"/>
              <a:gd name="T97" fmla="*/ 85 h 176"/>
              <a:gd name="T98" fmla="*/ 101 w 176"/>
              <a:gd name="T99" fmla="*/ 94 h 176"/>
              <a:gd name="T100" fmla="*/ 105 w 176"/>
              <a:gd name="T101" fmla="*/ 115 h 176"/>
              <a:gd name="T102" fmla="*/ 125 w 176"/>
              <a:gd name="T103" fmla="*/ 109 h 176"/>
              <a:gd name="T104" fmla="*/ 114 w 176"/>
              <a:gd name="T105" fmla="*/ 115 h 176"/>
              <a:gd name="T106" fmla="*/ 119 w 176"/>
              <a:gd name="T107" fmla="*/ 115 h 176"/>
              <a:gd name="T108" fmla="*/ 125 w 176"/>
              <a:gd name="T109" fmla="*/ 112 h 176"/>
              <a:gd name="T110" fmla="*/ 117 w 176"/>
              <a:gd name="T111" fmla="*/ 122 h 176"/>
              <a:gd name="T112" fmla="*/ 109 w 176"/>
              <a:gd name="T113" fmla="*/ 101 h 176"/>
              <a:gd name="T114" fmla="*/ 125 w 176"/>
              <a:gd name="T115" fmla="*/ 101 h 176"/>
              <a:gd name="T116" fmla="*/ 114 w 176"/>
              <a:gd name="T117" fmla="*/ 101 h 176"/>
              <a:gd name="T118" fmla="*/ 119 w 176"/>
              <a:gd name="T119" fmla="*/ 105 h 176"/>
              <a:gd name="T120" fmla="*/ 117 w 176"/>
              <a:gd name="T121" fmla="*/ 9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84" y="72"/>
                </a:moveTo>
                <a:cubicBezTo>
                  <a:pt x="86" y="72"/>
                  <a:pt x="86" y="72"/>
                  <a:pt x="86" y="72"/>
                </a:cubicBezTo>
                <a:cubicBezTo>
                  <a:pt x="90" y="72"/>
                  <a:pt x="93" y="69"/>
                  <a:pt x="93" y="65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1"/>
                  <a:pt x="90" y="48"/>
                  <a:pt x="8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1" y="48"/>
                  <a:pt x="78" y="51"/>
                  <a:pt x="78" y="54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9"/>
                  <a:pt x="81" y="72"/>
                  <a:pt x="84" y="72"/>
                </a:cubicBezTo>
                <a:moveTo>
                  <a:pt x="83" y="54"/>
                </a:moveTo>
                <a:cubicBezTo>
                  <a:pt x="83" y="53"/>
                  <a:pt x="84" y="52"/>
                  <a:pt x="85" y="52"/>
                </a:cubicBezTo>
                <a:cubicBezTo>
                  <a:pt x="87" y="52"/>
                  <a:pt x="88" y="53"/>
                  <a:pt x="88" y="54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7"/>
                  <a:pt x="87" y="68"/>
                  <a:pt x="85" y="68"/>
                </a:cubicBezTo>
                <a:cubicBezTo>
                  <a:pt x="84" y="68"/>
                  <a:pt x="83" y="67"/>
                  <a:pt x="83" y="66"/>
                </a:cubicBezTo>
                <a:lnTo>
                  <a:pt x="83" y="54"/>
                </a:lnTo>
                <a:close/>
                <a:moveTo>
                  <a:pt x="101" y="72"/>
                </a:moveTo>
                <a:cubicBezTo>
                  <a:pt x="104" y="72"/>
                  <a:pt x="107" y="69"/>
                  <a:pt x="107" y="69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6" y="68"/>
                  <a:pt x="104" y="68"/>
                </a:cubicBezTo>
                <a:cubicBezTo>
                  <a:pt x="102" y="68"/>
                  <a:pt x="102" y="67"/>
                  <a:pt x="102" y="6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8"/>
                  <a:pt x="98" y="72"/>
                  <a:pt x="101" y="72"/>
                </a:cubicBezTo>
                <a:moveTo>
                  <a:pt x="65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59"/>
                  <a:pt x="71" y="59"/>
                  <a:pt x="71" y="59"/>
                </a:cubicBezTo>
                <a:cubicBezTo>
                  <a:pt x="77" y="40"/>
                  <a:pt x="77" y="40"/>
                  <a:pt x="77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68" y="52"/>
                  <a:pt x="68" y="52"/>
                  <a:pt x="68" y="52"/>
                </a:cubicBezTo>
                <a:cubicBezTo>
                  <a:pt x="64" y="40"/>
                  <a:pt x="64" y="40"/>
                  <a:pt x="64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5" y="59"/>
                  <a:pt x="65" y="59"/>
                  <a:pt x="65" y="59"/>
                </a:cubicBezTo>
                <a:lnTo>
                  <a:pt x="65" y="71"/>
                </a:lnTo>
                <a:close/>
                <a:moveTo>
                  <a:pt x="98" y="99"/>
                </a:moveTo>
                <a:cubicBezTo>
                  <a:pt x="97" y="99"/>
                  <a:pt x="96" y="99"/>
                  <a:pt x="95" y="100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100" y="117"/>
                  <a:pt x="100" y="115"/>
                  <a:pt x="100" y="115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0" y="101"/>
                  <a:pt x="100" y="99"/>
                  <a:pt x="98" y="99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8" y="77"/>
                </a:moveTo>
                <a:cubicBezTo>
                  <a:pt x="118" y="77"/>
                  <a:pt x="103" y="76"/>
                  <a:pt x="88" y="76"/>
                </a:cubicBezTo>
                <a:cubicBezTo>
                  <a:pt x="73" y="76"/>
                  <a:pt x="58" y="77"/>
                  <a:pt x="58" y="77"/>
                </a:cubicBezTo>
                <a:cubicBezTo>
                  <a:pt x="51" y="77"/>
                  <a:pt x="45" y="82"/>
                  <a:pt x="45" y="89"/>
                </a:cubicBezTo>
                <a:cubicBezTo>
                  <a:pt x="45" y="89"/>
                  <a:pt x="44" y="96"/>
                  <a:pt x="44" y="104"/>
                </a:cubicBezTo>
                <a:cubicBezTo>
                  <a:pt x="44" y="112"/>
                  <a:pt x="45" y="119"/>
                  <a:pt x="45" y="119"/>
                </a:cubicBezTo>
                <a:cubicBezTo>
                  <a:pt x="45" y="126"/>
                  <a:pt x="51" y="131"/>
                  <a:pt x="58" y="131"/>
                </a:cubicBezTo>
                <a:cubicBezTo>
                  <a:pt x="58" y="131"/>
                  <a:pt x="73" y="132"/>
                  <a:pt x="88" y="132"/>
                </a:cubicBezTo>
                <a:cubicBezTo>
                  <a:pt x="103" y="132"/>
                  <a:pt x="118" y="131"/>
                  <a:pt x="118" y="131"/>
                </a:cubicBezTo>
                <a:cubicBezTo>
                  <a:pt x="125" y="131"/>
                  <a:pt x="131" y="126"/>
                  <a:pt x="131" y="119"/>
                </a:cubicBezTo>
                <a:cubicBezTo>
                  <a:pt x="131" y="119"/>
                  <a:pt x="132" y="112"/>
                  <a:pt x="132" y="104"/>
                </a:cubicBezTo>
                <a:cubicBezTo>
                  <a:pt x="132" y="96"/>
                  <a:pt x="131" y="89"/>
                  <a:pt x="131" y="89"/>
                </a:cubicBezTo>
                <a:cubicBezTo>
                  <a:pt x="131" y="82"/>
                  <a:pt x="125" y="77"/>
                  <a:pt x="118" y="77"/>
                </a:cubicBezTo>
                <a:moveTo>
                  <a:pt x="70" y="90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8" y="90"/>
                  <a:pt x="58" y="90"/>
                  <a:pt x="58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85"/>
                  <a:pt x="52" y="85"/>
                  <a:pt x="52" y="85"/>
                </a:cubicBezTo>
                <a:cubicBezTo>
                  <a:pt x="70" y="85"/>
                  <a:pt x="70" y="85"/>
                  <a:pt x="70" y="85"/>
                </a:cubicBezTo>
                <a:lnTo>
                  <a:pt x="70" y="90"/>
                </a:lnTo>
                <a:close/>
                <a:moveTo>
                  <a:pt x="86" y="121"/>
                </a:moveTo>
                <a:cubicBezTo>
                  <a:pt x="81" y="121"/>
                  <a:pt x="81" y="121"/>
                  <a:pt x="81" y="121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1" y="119"/>
                  <a:pt x="78" y="122"/>
                  <a:pt x="75" y="122"/>
                </a:cubicBezTo>
                <a:cubicBezTo>
                  <a:pt x="71" y="122"/>
                  <a:pt x="71" y="119"/>
                  <a:pt x="71" y="119"/>
                </a:cubicBezTo>
                <a:cubicBezTo>
                  <a:pt x="71" y="94"/>
                  <a:pt x="71" y="94"/>
                  <a:pt x="71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6" y="117"/>
                  <a:pt x="76" y="118"/>
                  <a:pt x="77" y="118"/>
                </a:cubicBezTo>
                <a:cubicBezTo>
                  <a:pt x="79" y="118"/>
                  <a:pt x="81" y="116"/>
                  <a:pt x="81" y="116"/>
                </a:cubicBezTo>
                <a:cubicBezTo>
                  <a:pt x="81" y="94"/>
                  <a:pt x="81" y="94"/>
                  <a:pt x="81" y="94"/>
                </a:cubicBezTo>
                <a:cubicBezTo>
                  <a:pt x="86" y="94"/>
                  <a:pt x="86" y="94"/>
                  <a:pt x="86" y="94"/>
                </a:cubicBezTo>
                <a:lnTo>
                  <a:pt x="86" y="121"/>
                </a:lnTo>
                <a:close/>
                <a:moveTo>
                  <a:pt x="105" y="115"/>
                </a:moveTo>
                <a:cubicBezTo>
                  <a:pt x="105" y="115"/>
                  <a:pt x="105" y="122"/>
                  <a:pt x="101" y="122"/>
                </a:cubicBezTo>
                <a:cubicBezTo>
                  <a:pt x="98" y="122"/>
                  <a:pt x="96" y="120"/>
                  <a:pt x="95" y="119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90" y="85"/>
                  <a:pt x="90" y="85"/>
                  <a:pt x="90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8" y="94"/>
                  <a:pt x="101" y="94"/>
                </a:cubicBezTo>
                <a:cubicBezTo>
                  <a:pt x="104" y="94"/>
                  <a:pt x="105" y="97"/>
                  <a:pt x="105" y="100"/>
                </a:cubicBezTo>
                <a:lnTo>
                  <a:pt x="105" y="115"/>
                </a:lnTo>
                <a:close/>
                <a:moveTo>
                  <a:pt x="125" y="101"/>
                </a:moveTo>
                <a:cubicBezTo>
                  <a:pt x="125" y="109"/>
                  <a:pt x="125" y="109"/>
                  <a:pt x="125" y="109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14" y="117"/>
                  <a:pt x="117" y="117"/>
                </a:cubicBezTo>
                <a:cubicBezTo>
                  <a:pt x="119" y="117"/>
                  <a:pt x="119" y="115"/>
                  <a:pt x="119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6"/>
                  <a:pt x="124" y="122"/>
                  <a:pt x="117" y="122"/>
                </a:cubicBezTo>
                <a:cubicBezTo>
                  <a:pt x="111" y="122"/>
                  <a:pt x="109" y="116"/>
                  <a:pt x="109" y="116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94"/>
                  <a:pt x="117" y="94"/>
                </a:cubicBezTo>
                <a:cubicBezTo>
                  <a:pt x="125" y="94"/>
                  <a:pt x="125" y="101"/>
                  <a:pt x="125" y="101"/>
                </a:cubicBezTo>
                <a:moveTo>
                  <a:pt x="117" y="99"/>
                </a:moveTo>
                <a:cubicBezTo>
                  <a:pt x="114" y="99"/>
                  <a:pt x="114" y="101"/>
                  <a:pt x="114" y="101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19" y="99"/>
                  <a:pt x="117" y="9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6"/>
          <p:cNvSpPr>
            <a:spLocks noEditPoints="1"/>
          </p:cNvSpPr>
          <p:nvPr/>
        </p:nvSpPr>
        <p:spPr bwMode="auto">
          <a:xfrm>
            <a:off x="2227263" y="3683002"/>
            <a:ext cx="557212" cy="557213"/>
          </a:xfrm>
          <a:custGeom>
            <a:avLst/>
            <a:gdLst>
              <a:gd name="T0" fmla="*/ 87 w 176"/>
              <a:gd name="T1" fmla="*/ 52 h 176"/>
              <a:gd name="T2" fmla="*/ 82 w 176"/>
              <a:gd name="T3" fmla="*/ 53 h 176"/>
              <a:gd name="T4" fmla="*/ 73 w 176"/>
              <a:gd name="T5" fmla="*/ 56 h 176"/>
              <a:gd name="T6" fmla="*/ 58 w 176"/>
              <a:gd name="T7" fmla="*/ 72 h 176"/>
              <a:gd name="T8" fmla="*/ 57 w 176"/>
              <a:gd name="T9" fmla="*/ 76 h 176"/>
              <a:gd name="T10" fmla="*/ 64 w 176"/>
              <a:gd name="T11" fmla="*/ 97 h 176"/>
              <a:gd name="T12" fmla="*/ 68 w 176"/>
              <a:gd name="T13" fmla="*/ 98 h 176"/>
              <a:gd name="T14" fmla="*/ 69 w 176"/>
              <a:gd name="T15" fmla="*/ 95 h 176"/>
              <a:gd name="T16" fmla="*/ 69 w 176"/>
              <a:gd name="T17" fmla="*/ 92 h 176"/>
              <a:gd name="T18" fmla="*/ 67 w 176"/>
              <a:gd name="T19" fmla="*/ 89 h 176"/>
              <a:gd name="T20" fmla="*/ 65 w 176"/>
              <a:gd name="T21" fmla="*/ 82 h 176"/>
              <a:gd name="T22" fmla="*/ 65 w 176"/>
              <a:gd name="T23" fmla="*/ 81 h 176"/>
              <a:gd name="T24" fmla="*/ 67 w 176"/>
              <a:gd name="T25" fmla="*/ 73 h 176"/>
              <a:gd name="T26" fmla="*/ 82 w 176"/>
              <a:gd name="T27" fmla="*/ 61 h 176"/>
              <a:gd name="T28" fmla="*/ 91 w 176"/>
              <a:gd name="T29" fmla="*/ 60 h 176"/>
              <a:gd name="T30" fmla="*/ 96 w 176"/>
              <a:gd name="T31" fmla="*/ 61 h 176"/>
              <a:gd name="T32" fmla="*/ 107 w 176"/>
              <a:gd name="T33" fmla="*/ 70 h 176"/>
              <a:gd name="T34" fmla="*/ 108 w 176"/>
              <a:gd name="T35" fmla="*/ 83 h 176"/>
              <a:gd name="T36" fmla="*/ 107 w 176"/>
              <a:gd name="T37" fmla="*/ 88 h 176"/>
              <a:gd name="T38" fmla="*/ 95 w 176"/>
              <a:gd name="T39" fmla="*/ 102 h 176"/>
              <a:gd name="T40" fmla="*/ 86 w 176"/>
              <a:gd name="T41" fmla="*/ 97 h 176"/>
              <a:gd name="T42" fmla="*/ 86 w 176"/>
              <a:gd name="T43" fmla="*/ 94 h 176"/>
              <a:gd name="T44" fmla="*/ 90 w 176"/>
              <a:gd name="T45" fmla="*/ 79 h 176"/>
              <a:gd name="T46" fmla="*/ 85 w 176"/>
              <a:gd name="T47" fmla="*/ 70 h 176"/>
              <a:gd name="T48" fmla="*/ 76 w 176"/>
              <a:gd name="T49" fmla="*/ 76 h 176"/>
              <a:gd name="T50" fmla="*/ 75 w 176"/>
              <a:gd name="T51" fmla="*/ 85 h 176"/>
              <a:gd name="T52" fmla="*/ 76 w 176"/>
              <a:gd name="T53" fmla="*/ 90 h 176"/>
              <a:gd name="T54" fmla="*/ 73 w 176"/>
              <a:gd name="T55" fmla="*/ 101 h 176"/>
              <a:gd name="T56" fmla="*/ 70 w 176"/>
              <a:gd name="T57" fmla="*/ 113 h 176"/>
              <a:gd name="T58" fmla="*/ 69 w 176"/>
              <a:gd name="T59" fmla="*/ 119 h 176"/>
              <a:gd name="T60" fmla="*/ 69 w 176"/>
              <a:gd name="T61" fmla="*/ 121 h 176"/>
              <a:gd name="T62" fmla="*/ 69 w 176"/>
              <a:gd name="T63" fmla="*/ 128 h 176"/>
              <a:gd name="T64" fmla="*/ 70 w 176"/>
              <a:gd name="T65" fmla="*/ 131 h 176"/>
              <a:gd name="T66" fmla="*/ 70 w 176"/>
              <a:gd name="T67" fmla="*/ 132 h 176"/>
              <a:gd name="T68" fmla="*/ 75 w 176"/>
              <a:gd name="T69" fmla="*/ 126 h 176"/>
              <a:gd name="T70" fmla="*/ 79 w 176"/>
              <a:gd name="T71" fmla="*/ 119 h 176"/>
              <a:gd name="T72" fmla="*/ 81 w 176"/>
              <a:gd name="T73" fmla="*/ 111 h 176"/>
              <a:gd name="T74" fmla="*/ 83 w 176"/>
              <a:gd name="T75" fmla="*/ 104 h 176"/>
              <a:gd name="T76" fmla="*/ 83 w 176"/>
              <a:gd name="T77" fmla="*/ 104 h 176"/>
              <a:gd name="T78" fmla="*/ 85 w 176"/>
              <a:gd name="T79" fmla="*/ 107 h 176"/>
              <a:gd name="T80" fmla="*/ 99 w 176"/>
              <a:gd name="T81" fmla="*/ 110 h 176"/>
              <a:gd name="T82" fmla="*/ 113 w 176"/>
              <a:gd name="T83" fmla="*/ 101 h 176"/>
              <a:gd name="T84" fmla="*/ 118 w 176"/>
              <a:gd name="T85" fmla="*/ 90 h 176"/>
              <a:gd name="T86" fmla="*/ 120 w 176"/>
              <a:gd name="T87" fmla="*/ 84 h 176"/>
              <a:gd name="T88" fmla="*/ 118 w 176"/>
              <a:gd name="T89" fmla="*/ 68 h 176"/>
              <a:gd name="T90" fmla="*/ 87 w 176"/>
              <a:gd name="T91" fmla="*/ 52 h 176"/>
              <a:gd name="T92" fmla="*/ 88 w 176"/>
              <a:gd name="T93" fmla="*/ 0 h 176"/>
              <a:gd name="T94" fmla="*/ 0 w 176"/>
              <a:gd name="T95" fmla="*/ 88 h 176"/>
              <a:gd name="T96" fmla="*/ 88 w 176"/>
              <a:gd name="T97" fmla="*/ 176 h 176"/>
              <a:gd name="T98" fmla="*/ 176 w 176"/>
              <a:gd name="T99" fmla="*/ 88 h 176"/>
              <a:gd name="T100" fmla="*/ 88 w 176"/>
              <a:gd name="T101" fmla="*/ 0 h 176"/>
              <a:gd name="T102" fmla="*/ 88 w 176"/>
              <a:gd name="T103" fmla="*/ 168 h 176"/>
              <a:gd name="T104" fmla="*/ 8 w 176"/>
              <a:gd name="T105" fmla="*/ 88 h 176"/>
              <a:gd name="T106" fmla="*/ 88 w 176"/>
              <a:gd name="T107" fmla="*/ 8 h 176"/>
              <a:gd name="T108" fmla="*/ 168 w 176"/>
              <a:gd name="T109" fmla="*/ 88 h 176"/>
              <a:gd name="T110" fmla="*/ 88 w 176"/>
              <a:gd name="T111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7" y="52"/>
                </a:moveTo>
                <a:cubicBezTo>
                  <a:pt x="85" y="52"/>
                  <a:pt x="84" y="52"/>
                  <a:pt x="82" y="53"/>
                </a:cubicBezTo>
                <a:cubicBezTo>
                  <a:pt x="79" y="53"/>
                  <a:pt x="75" y="54"/>
                  <a:pt x="73" y="56"/>
                </a:cubicBezTo>
                <a:cubicBezTo>
                  <a:pt x="66" y="60"/>
                  <a:pt x="61" y="64"/>
                  <a:pt x="58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4" y="85"/>
                  <a:pt x="59" y="94"/>
                  <a:pt x="64" y="97"/>
                </a:cubicBezTo>
                <a:cubicBezTo>
                  <a:pt x="65" y="98"/>
                  <a:pt x="67" y="99"/>
                  <a:pt x="68" y="98"/>
                </a:cubicBezTo>
                <a:cubicBezTo>
                  <a:pt x="69" y="97"/>
                  <a:pt x="68" y="96"/>
                  <a:pt x="69" y="95"/>
                </a:cubicBezTo>
                <a:cubicBezTo>
                  <a:pt x="69" y="94"/>
                  <a:pt x="70" y="93"/>
                  <a:pt x="69" y="92"/>
                </a:cubicBezTo>
                <a:cubicBezTo>
                  <a:pt x="69" y="91"/>
                  <a:pt x="68" y="90"/>
                  <a:pt x="67" y="89"/>
                </a:cubicBezTo>
                <a:cubicBezTo>
                  <a:pt x="66" y="87"/>
                  <a:pt x="66" y="85"/>
                  <a:pt x="65" y="82"/>
                </a:cubicBezTo>
                <a:cubicBezTo>
                  <a:pt x="65" y="82"/>
                  <a:pt x="65" y="81"/>
                  <a:pt x="65" y="81"/>
                </a:cubicBezTo>
                <a:cubicBezTo>
                  <a:pt x="66" y="78"/>
                  <a:pt x="66" y="76"/>
                  <a:pt x="67" y="73"/>
                </a:cubicBezTo>
                <a:cubicBezTo>
                  <a:pt x="70" y="67"/>
                  <a:pt x="75" y="63"/>
                  <a:pt x="82" y="61"/>
                </a:cubicBezTo>
                <a:cubicBezTo>
                  <a:pt x="84" y="60"/>
                  <a:pt x="89" y="59"/>
                  <a:pt x="91" y="60"/>
                </a:cubicBezTo>
                <a:cubicBezTo>
                  <a:pt x="93" y="60"/>
                  <a:pt x="94" y="60"/>
                  <a:pt x="96" y="61"/>
                </a:cubicBezTo>
                <a:cubicBezTo>
                  <a:pt x="101" y="62"/>
                  <a:pt x="105" y="65"/>
                  <a:pt x="107" y="70"/>
                </a:cubicBezTo>
                <a:cubicBezTo>
                  <a:pt x="108" y="73"/>
                  <a:pt x="109" y="79"/>
                  <a:pt x="108" y="83"/>
                </a:cubicBezTo>
                <a:cubicBezTo>
                  <a:pt x="107" y="85"/>
                  <a:pt x="107" y="87"/>
                  <a:pt x="107" y="88"/>
                </a:cubicBezTo>
                <a:cubicBezTo>
                  <a:pt x="105" y="94"/>
                  <a:pt x="102" y="100"/>
                  <a:pt x="95" y="102"/>
                </a:cubicBezTo>
                <a:cubicBezTo>
                  <a:pt x="91" y="103"/>
                  <a:pt x="87" y="100"/>
                  <a:pt x="86" y="97"/>
                </a:cubicBezTo>
                <a:cubicBezTo>
                  <a:pt x="86" y="97"/>
                  <a:pt x="85" y="95"/>
                  <a:pt x="86" y="94"/>
                </a:cubicBezTo>
                <a:cubicBezTo>
                  <a:pt x="87" y="89"/>
                  <a:pt x="89" y="84"/>
                  <a:pt x="90" y="79"/>
                </a:cubicBezTo>
                <a:cubicBezTo>
                  <a:pt x="91" y="75"/>
                  <a:pt x="89" y="71"/>
                  <a:pt x="85" y="70"/>
                </a:cubicBezTo>
                <a:cubicBezTo>
                  <a:pt x="80" y="69"/>
                  <a:pt x="77" y="73"/>
                  <a:pt x="76" y="76"/>
                </a:cubicBezTo>
                <a:cubicBezTo>
                  <a:pt x="75" y="78"/>
                  <a:pt x="74" y="82"/>
                  <a:pt x="75" y="85"/>
                </a:cubicBezTo>
                <a:cubicBezTo>
                  <a:pt x="75" y="86"/>
                  <a:pt x="76" y="89"/>
                  <a:pt x="76" y="90"/>
                </a:cubicBezTo>
                <a:cubicBezTo>
                  <a:pt x="75" y="93"/>
                  <a:pt x="74" y="98"/>
                  <a:pt x="73" y="101"/>
                </a:cubicBezTo>
                <a:cubicBezTo>
                  <a:pt x="72" y="105"/>
                  <a:pt x="71" y="109"/>
                  <a:pt x="70" y="113"/>
                </a:cubicBezTo>
                <a:cubicBezTo>
                  <a:pt x="70" y="115"/>
                  <a:pt x="70" y="117"/>
                  <a:pt x="69" y="119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3"/>
                  <a:pt x="69" y="126"/>
                  <a:pt x="69" y="128"/>
                </a:cubicBezTo>
                <a:cubicBezTo>
                  <a:pt x="70" y="129"/>
                  <a:pt x="69" y="130"/>
                  <a:pt x="70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32"/>
                  <a:pt x="74" y="128"/>
                  <a:pt x="75" y="126"/>
                </a:cubicBezTo>
                <a:cubicBezTo>
                  <a:pt x="76" y="124"/>
                  <a:pt x="78" y="121"/>
                  <a:pt x="79" y="119"/>
                </a:cubicBezTo>
                <a:cubicBezTo>
                  <a:pt x="80" y="116"/>
                  <a:pt x="80" y="113"/>
                  <a:pt x="81" y="111"/>
                </a:cubicBezTo>
                <a:cubicBezTo>
                  <a:pt x="82" y="109"/>
                  <a:pt x="83" y="106"/>
                  <a:pt x="83" y="10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83" y="105"/>
                  <a:pt x="84" y="106"/>
                  <a:pt x="85" y="107"/>
                </a:cubicBezTo>
                <a:cubicBezTo>
                  <a:pt x="88" y="109"/>
                  <a:pt x="93" y="111"/>
                  <a:pt x="99" y="110"/>
                </a:cubicBezTo>
                <a:cubicBezTo>
                  <a:pt x="105" y="108"/>
                  <a:pt x="110" y="105"/>
                  <a:pt x="113" y="101"/>
                </a:cubicBezTo>
                <a:cubicBezTo>
                  <a:pt x="115" y="98"/>
                  <a:pt x="117" y="94"/>
                  <a:pt x="118" y="90"/>
                </a:cubicBezTo>
                <a:cubicBezTo>
                  <a:pt x="119" y="88"/>
                  <a:pt x="119" y="86"/>
                  <a:pt x="120" y="84"/>
                </a:cubicBezTo>
                <a:cubicBezTo>
                  <a:pt x="121" y="78"/>
                  <a:pt x="119" y="72"/>
                  <a:pt x="118" y="68"/>
                </a:cubicBezTo>
                <a:cubicBezTo>
                  <a:pt x="113" y="58"/>
                  <a:pt x="103" y="52"/>
                  <a:pt x="87" y="5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7"/>
          <p:cNvSpPr>
            <a:spLocks noEditPoints="1"/>
          </p:cNvSpPr>
          <p:nvPr/>
        </p:nvSpPr>
        <p:spPr bwMode="auto">
          <a:xfrm>
            <a:off x="3290889" y="3683002"/>
            <a:ext cx="555625" cy="557213"/>
          </a:xfrm>
          <a:custGeom>
            <a:avLst/>
            <a:gdLst>
              <a:gd name="T0" fmla="*/ 116 w 176"/>
              <a:gd name="T1" fmla="*/ 56 h 176"/>
              <a:gd name="T2" fmla="*/ 94 w 176"/>
              <a:gd name="T3" fmla="*/ 73 h 176"/>
              <a:gd name="T4" fmla="*/ 100 w 176"/>
              <a:gd name="T5" fmla="*/ 72 h 176"/>
              <a:gd name="T6" fmla="*/ 105 w 176"/>
              <a:gd name="T7" fmla="*/ 78 h 176"/>
              <a:gd name="T8" fmla="*/ 100 w 176"/>
              <a:gd name="T9" fmla="*/ 90 h 176"/>
              <a:gd name="T10" fmla="*/ 92 w 176"/>
              <a:gd name="T11" fmla="*/ 97 h 176"/>
              <a:gd name="T12" fmla="*/ 86 w 176"/>
              <a:gd name="T13" fmla="*/ 86 h 176"/>
              <a:gd name="T14" fmla="*/ 83 w 176"/>
              <a:gd name="T15" fmla="*/ 69 h 176"/>
              <a:gd name="T16" fmla="*/ 71 w 176"/>
              <a:gd name="T17" fmla="*/ 57 h 176"/>
              <a:gd name="T18" fmla="*/ 60 w 176"/>
              <a:gd name="T19" fmla="*/ 63 h 176"/>
              <a:gd name="T20" fmla="*/ 48 w 176"/>
              <a:gd name="T21" fmla="*/ 73 h 176"/>
              <a:gd name="T22" fmla="*/ 52 w 176"/>
              <a:gd name="T23" fmla="*/ 78 h 176"/>
              <a:gd name="T24" fmla="*/ 58 w 176"/>
              <a:gd name="T25" fmla="*/ 74 h 176"/>
              <a:gd name="T26" fmla="*/ 66 w 176"/>
              <a:gd name="T27" fmla="*/ 86 h 176"/>
              <a:gd name="T28" fmla="*/ 72 w 176"/>
              <a:gd name="T29" fmla="*/ 108 h 176"/>
              <a:gd name="T30" fmla="*/ 84 w 176"/>
              <a:gd name="T31" fmla="*/ 120 h 176"/>
              <a:gd name="T32" fmla="*/ 112 w 176"/>
              <a:gd name="T33" fmla="*/ 100 h 176"/>
              <a:gd name="T34" fmla="*/ 128 w 176"/>
              <a:gd name="T35" fmla="*/ 71 h 176"/>
              <a:gd name="T36" fmla="*/ 116 w 176"/>
              <a:gd name="T37" fmla="*/ 56 h 176"/>
              <a:gd name="T38" fmla="*/ 88 w 176"/>
              <a:gd name="T39" fmla="*/ 0 h 176"/>
              <a:gd name="T40" fmla="*/ 0 w 176"/>
              <a:gd name="T41" fmla="*/ 88 h 176"/>
              <a:gd name="T42" fmla="*/ 88 w 176"/>
              <a:gd name="T43" fmla="*/ 176 h 176"/>
              <a:gd name="T44" fmla="*/ 176 w 176"/>
              <a:gd name="T45" fmla="*/ 88 h 176"/>
              <a:gd name="T46" fmla="*/ 88 w 176"/>
              <a:gd name="T47" fmla="*/ 0 h 176"/>
              <a:gd name="T48" fmla="*/ 88 w 176"/>
              <a:gd name="T49" fmla="*/ 168 h 176"/>
              <a:gd name="T50" fmla="*/ 8 w 176"/>
              <a:gd name="T51" fmla="*/ 88 h 176"/>
              <a:gd name="T52" fmla="*/ 88 w 176"/>
              <a:gd name="T53" fmla="*/ 8 h 176"/>
              <a:gd name="T54" fmla="*/ 168 w 176"/>
              <a:gd name="T55" fmla="*/ 88 h 176"/>
              <a:gd name="T56" fmla="*/ 88 w 176"/>
              <a:gd name="T57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76">
                <a:moveTo>
                  <a:pt x="116" y="56"/>
                </a:moveTo>
                <a:cubicBezTo>
                  <a:pt x="105" y="56"/>
                  <a:pt x="98" y="61"/>
                  <a:pt x="94" y="73"/>
                </a:cubicBezTo>
                <a:cubicBezTo>
                  <a:pt x="96" y="72"/>
                  <a:pt x="98" y="72"/>
                  <a:pt x="100" y="72"/>
                </a:cubicBezTo>
                <a:cubicBezTo>
                  <a:pt x="104" y="72"/>
                  <a:pt x="106" y="74"/>
                  <a:pt x="105" y="78"/>
                </a:cubicBezTo>
                <a:cubicBezTo>
                  <a:pt x="105" y="81"/>
                  <a:pt x="103" y="85"/>
                  <a:pt x="100" y="90"/>
                </a:cubicBezTo>
                <a:cubicBezTo>
                  <a:pt x="96" y="94"/>
                  <a:pt x="94" y="97"/>
                  <a:pt x="92" y="97"/>
                </a:cubicBezTo>
                <a:cubicBezTo>
                  <a:pt x="90" y="97"/>
                  <a:pt x="88" y="93"/>
                  <a:pt x="86" y="86"/>
                </a:cubicBezTo>
                <a:cubicBezTo>
                  <a:pt x="86" y="83"/>
                  <a:pt x="85" y="78"/>
                  <a:pt x="83" y="69"/>
                </a:cubicBezTo>
                <a:cubicBezTo>
                  <a:pt x="82" y="60"/>
                  <a:pt x="78" y="56"/>
                  <a:pt x="71" y="57"/>
                </a:cubicBezTo>
                <a:cubicBezTo>
                  <a:pt x="69" y="57"/>
                  <a:pt x="65" y="59"/>
                  <a:pt x="60" y="63"/>
                </a:cubicBezTo>
                <a:cubicBezTo>
                  <a:pt x="56" y="67"/>
                  <a:pt x="52" y="70"/>
                  <a:pt x="48" y="73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5"/>
                  <a:pt x="57" y="74"/>
                  <a:pt x="58" y="74"/>
                </a:cubicBezTo>
                <a:cubicBezTo>
                  <a:pt x="61" y="74"/>
                  <a:pt x="63" y="78"/>
                  <a:pt x="66" y="86"/>
                </a:cubicBezTo>
                <a:cubicBezTo>
                  <a:pt x="68" y="93"/>
                  <a:pt x="70" y="101"/>
                  <a:pt x="72" y="108"/>
                </a:cubicBezTo>
                <a:cubicBezTo>
                  <a:pt x="75" y="116"/>
                  <a:pt x="79" y="120"/>
                  <a:pt x="84" y="120"/>
                </a:cubicBezTo>
                <a:cubicBezTo>
                  <a:pt x="92" y="120"/>
                  <a:pt x="101" y="113"/>
                  <a:pt x="112" y="100"/>
                </a:cubicBezTo>
                <a:cubicBezTo>
                  <a:pt x="122" y="88"/>
                  <a:pt x="128" y="78"/>
                  <a:pt x="128" y="71"/>
                </a:cubicBezTo>
                <a:cubicBezTo>
                  <a:pt x="129" y="61"/>
                  <a:pt x="125" y="56"/>
                  <a:pt x="116" y="5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38"/>
          <p:cNvSpPr>
            <a:spLocks noEditPoints="1"/>
          </p:cNvSpPr>
          <p:nvPr/>
        </p:nvSpPr>
        <p:spPr bwMode="auto">
          <a:xfrm>
            <a:off x="4352925" y="3683002"/>
            <a:ext cx="557212" cy="557213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8 w 176"/>
              <a:gd name="T21" fmla="*/ 91 h 176"/>
              <a:gd name="T22" fmla="*/ 84 w 176"/>
              <a:gd name="T23" fmla="*/ 87 h 176"/>
              <a:gd name="T24" fmla="*/ 87 w 176"/>
              <a:gd name="T25" fmla="*/ 83 h 176"/>
              <a:gd name="T26" fmla="*/ 93 w 176"/>
              <a:gd name="T27" fmla="*/ 72 h 176"/>
              <a:gd name="T28" fmla="*/ 90 w 176"/>
              <a:gd name="T29" fmla="*/ 62 h 176"/>
              <a:gd name="T30" fmla="*/ 92 w 176"/>
              <a:gd name="T31" fmla="*/ 62 h 176"/>
              <a:gd name="T32" fmla="*/ 100 w 176"/>
              <a:gd name="T33" fmla="*/ 56 h 176"/>
              <a:gd name="T34" fmla="*/ 77 w 176"/>
              <a:gd name="T35" fmla="*/ 56 h 176"/>
              <a:gd name="T36" fmla="*/ 60 w 176"/>
              <a:gd name="T37" fmla="*/ 71 h 176"/>
              <a:gd name="T38" fmla="*/ 74 w 176"/>
              <a:gd name="T39" fmla="*/ 87 h 176"/>
              <a:gd name="T40" fmla="*/ 74 w 176"/>
              <a:gd name="T41" fmla="*/ 89 h 176"/>
              <a:gd name="T42" fmla="*/ 75 w 176"/>
              <a:gd name="T43" fmla="*/ 92 h 176"/>
              <a:gd name="T44" fmla="*/ 56 w 176"/>
              <a:gd name="T45" fmla="*/ 107 h 176"/>
              <a:gd name="T46" fmla="*/ 76 w 176"/>
              <a:gd name="T47" fmla="*/ 120 h 176"/>
              <a:gd name="T48" fmla="*/ 95 w 176"/>
              <a:gd name="T49" fmla="*/ 105 h 176"/>
              <a:gd name="T50" fmla="*/ 88 w 176"/>
              <a:gd name="T51" fmla="*/ 91 h 176"/>
              <a:gd name="T52" fmla="*/ 70 w 176"/>
              <a:gd name="T53" fmla="*/ 71 h 176"/>
              <a:gd name="T54" fmla="*/ 71 w 176"/>
              <a:gd name="T55" fmla="*/ 64 h 176"/>
              <a:gd name="T56" fmla="*/ 75 w 176"/>
              <a:gd name="T57" fmla="*/ 62 h 176"/>
              <a:gd name="T58" fmla="*/ 75 w 176"/>
              <a:gd name="T59" fmla="*/ 60 h 176"/>
              <a:gd name="T60" fmla="*/ 75 w 176"/>
              <a:gd name="T61" fmla="*/ 62 h 176"/>
              <a:gd name="T62" fmla="*/ 83 w 176"/>
              <a:gd name="T63" fmla="*/ 72 h 176"/>
              <a:gd name="T64" fmla="*/ 81 w 176"/>
              <a:gd name="T65" fmla="*/ 80 h 176"/>
              <a:gd name="T66" fmla="*/ 78 w 176"/>
              <a:gd name="T67" fmla="*/ 81 h 176"/>
              <a:gd name="T68" fmla="*/ 78 w 176"/>
              <a:gd name="T69" fmla="*/ 81 h 176"/>
              <a:gd name="T70" fmla="*/ 70 w 176"/>
              <a:gd name="T71" fmla="*/ 71 h 176"/>
              <a:gd name="T72" fmla="*/ 76 w 176"/>
              <a:gd name="T73" fmla="*/ 114 h 176"/>
              <a:gd name="T74" fmla="*/ 66 w 176"/>
              <a:gd name="T75" fmla="*/ 105 h 176"/>
              <a:gd name="T76" fmla="*/ 77 w 176"/>
              <a:gd name="T77" fmla="*/ 97 h 176"/>
              <a:gd name="T78" fmla="*/ 77 w 176"/>
              <a:gd name="T79" fmla="*/ 96 h 176"/>
              <a:gd name="T80" fmla="*/ 77 w 176"/>
              <a:gd name="T81" fmla="*/ 96 h 176"/>
              <a:gd name="T82" fmla="*/ 77 w 176"/>
              <a:gd name="T83" fmla="*/ 97 h 176"/>
              <a:gd name="T84" fmla="*/ 81 w 176"/>
              <a:gd name="T85" fmla="*/ 98 h 176"/>
              <a:gd name="T86" fmla="*/ 82 w 176"/>
              <a:gd name="T87" fmla="*/ 99 h 176"/>
              <a:gd name="T88" fmla="*/ 87 w 176"/>
              <a:gd name="T89" fmla="*/ 104 h 176"/>
              <a:gd name="T90" fmla="*/ 87 w 176"/>
              <a:gd name="T91" fmla="*/ 106 h 176"/>
              <a:gd name="T92" fmla="*/ 76 w 176"/>
              <a:gd name="T93" fmla="*/ 114 h 176"/>
              <a:gd name="T94" fmla="*/ 120 w 176"/>
              <a:gd name="T95" fmla="*/ 60 h 176"/>
              <a:gd name="T96" fmla="*/ 112 w 176"/>
              <a:gd name="T97" fmla="*/ 60 h 176"/>
              <a:gd name="T98" fmla="*/ 112 w 176"/>
              <a:gd name="T99" fmla="*/ 72 h 176"/>
              <a:gd name="T100" fmla="*/ 100 w 176"/>
              <a:gd name="T101" fmla="*/ 72 h 176"/>
              <a:gd name="T102" fmla="*/ 100 w 176"/>
              <a:gd name="T103" fmla="*/ 80 h 176"/>
              <a:gd name="T104" fmla="*/ 112 w 176"/>
              <a:gd name="T105" fmla="*/ 80 h 176"/>
              <a:gd name="T106" fmla="*/ 112 w 176"/>
              <a:gd name="T107" fmla="*/ 92 h 176"/>
              <a:gd name="T108" fmla="*/ 120 w 176"/>
              <a:gd name="T109" fmla="*/ 92 h 176"/>
              <a:gd name="T110" fmla="*/ 120 w 176"/>
              <a:gd name="T111" fmla="*/ 80 h 176"/>
              <a:gd name="T112" fmla="*/ 132 w 176"/>
              <a:gd name="T113" fmla="*/ 80 h 176"/>
              <a:gd name="T114" fmla="*/ 132 w 176"/>
              <a:gd name="T115" fmla="*/ 72 h 176"/>
              <a:gd name="T116" fmla="*/ 120 w 176"/>
              <a:gd name="T117" fmla="*/ 72 h 176"/>
              <a:gd name="T118" fmla="*/ 120 w 176"/>
              <a:gd name="T119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8" y="91"/>
                </a:moveTo>
                <a:cubicBezTo>
                  <a:pt x="86" y="90"/>
                  <a:pt x="84" y="87"/>
                  <a:pt x="84" y="87"/>
                </a:cubicBezTo>
                <a:cubicBezTo>
                  <a:pt x="84" y="86"/>
                  <a:pt x="84" y="85"/>
                  <a:pt x="87" y="83"/>
                </a:cubicBezTo>
                <a:cubicBezTo>
                  <a:pt x="91" y="80"/>
                  <a:pt x="93" y="76"/>
                  <a:pt x="93" y="72"/>
                </a:cubicBezTo>
                <a:cubicBezTo>
                  <a:pt x="93" y="68"/>
                  <a:pt x="92" y="65"/>
                  <a:pt x="90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68" y="56"/>
                  <a:pt x="60" y="63"/>
                  <a:pt x="60" y="71"/>
                </a:cubicBezTo>
                <a:cubicBezTo>
                  <a:pt x="60" y="80"/>
                  <a:pt x="66" y="86"/>
                  <a:pt x="74" y="87"/>
                </a:cubicBezTo>
                <a:cubicBezTo>
                  <a:pt x="74" y="87"/>
                  <a:pt x="74" y="88"/>
                  <a:pt x="74" y="89"/>
                </a:cubicBezTo>
                <a:cubicBezTo>
                  <a:pt x="74" y="90"/>
                  <a:pt x="75" y="91"/>
                  <a:pt x="75" y="92"/>
                </a:cubicBezTo>
                <a:cubicBezTo>
                  <a:pt x="65" y="92"/>
                  <a:pt x="56" y="99"/>
                  <a:pt x="56" y="107"/>
                </a:cubicBezTo>
                <a:cubicBezTo>
                  <a:pt x="56" y="115"/>
                  <a:pt x="64" y="120"/>
                  <a:pt x="76" y="120"/>
                </a:cubicBezTo>
                <a:cubicBezTo>
                  <a:pt x="88" y="120"/>
                  <a:pt x="95" y="112"/>
                  <a:pt x="95" y="105"/>
                </a:cubicBezTo>
                <a:cubicBezTo>
                  <a:pt x="95" y="99"/>
                  <a:pt x="93" y="95"/>
                  <a:pt x="88" y="91"/>
                </a:cubicBezTo>
                <a:moveTo>
                  <a:pt x="70" y="71"/>
                </a:moveTo>
                <a:cubicBezTo>
                  <a:pt x="69" y="68"/>
                  <a:pt x="70" y="65"/>
                  <a:pt x="71" y="64"/>
                </a:cubicBezTo>
                <a:cubicBezTo>
                  <a:pt x="72" y="63"/>
                  <a:pt x="73" y="62"/>
                  <a:pt x="75" y="62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82" y="67"/>
                  <a:pt x="83" y="72"/>
                </a:cubicBezTo>
                <a:cubicBezTo>
                  <a:pt x="83" y="75"/>
                  <a:pt x="83" y="78"/>
                  <a:pt x="81" y="80"/>
                </a:cubicBezTo>
                <a:cubicBezTo>
                  <a:pt x="80" y="81"/>
                  <a:pt x="79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4" y="81"/>
                  <a:pt x="70" y="77"/>
                  <a:pt x="70" y="71"/>
                </a:cubicBezTo>
                <a:moveTo>
                  <a:pt x="76" y="114"/>
                </a:moveTo>
                <a:cubicBezTo>
                  <a:pt x="70" y="114"/>
                  <a:pt x="66" y="110"/>
                  <a:pt x="66" y="105"/>
                </a:cubicBezTo>
                <a:cubicBezTo>
                  <a:pt x="66" y="101"/>
                  <a:pt x="71" y="97"/>
                  <a:pt x="77" y="97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7"/>
                  <a:pt x="80" y="97"/>
                  <a:pt x="81" y="98"/>
                </a:cubicBezTo>
                <a:cubicBezTo>
                  <a:pt x="82" y="99"/>
                  <a:pt x="82" y="99"/>
                  <a:pt x="82" y="99"/>
                </a:cubicBezTo>
                <a:cubicBezTo>
                  <a:pt x="85" y="101"/>
                  <a:pt x="87" y="102"/>
                  <a:pt x="87" y="104"/>
                </a:cubicBezTo>
                <a:cubicBezTo>
                  <a:pt x="87" y="105"/>
                  <a:pt x="87" y="105"/>
                  <a:pt x="87" y="106"/>
                </a:cubicBezTo>
                <a:cubicBezTo>
                  <a:pt x="87" y="111"/>
                  <a:pt x="83" y="114"/>
                  <a:pt x="76" y="114"/>
                </a:cubicBezTo>
                <a:moveTo>
                  <a:pt x="120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39"/>
          <p:cNvSpPr>
            <a:spLocks noEditPoints="1"/>
          </p:cNvSpPr>
          <p:nvPr/>
        </p:nvSpPr>
        <p:spPr bwMode="auto">
          <a:xfrm>
            <a:off x="5416550" y="3683002"/>
            <a:ext cx="557212" cy="557213"/>
          </a:xfrm>
          <a:custGeom>
            <a:avLst/>
            <a:gdLst>
              <a:gd name="T0" fmla="*/ 64 w 176"/>
              <a:gd name="T1" fmla="*/ 56 h 176"/>
              <a:gd name="T2" fmla="*/ 56 w 176"/>
              <a:gd name="T3" fmla="*/ 64 h 176"/>
              <a:gd name="T4" fmla="*/ 64 w 176"/>
              <a:gd name="T5" fmla="*/ 72 h 176"/>
              <a:gd name="T6" fmla="*/ 72 w 176"/>
              <a:gd name="T7" fmla="*/ 64 h 176"/>
              <a:gd name="T8" fmla="*/ 64 w 176"/>
              <a:gd name="T9" fmla="*/ 56 h 176"/>
              <a:gd name="T10" fmla="*/ 56 w 176"/>
              <a:gd name="T11" fmla="*/ 120 h 176"/>
              <a:gd name="T12" fmla="*/ 72 w 176"/>
              <a:gd name="T13" fmla="*/ 120 h 176"/>
              <a:gd name="T14" fmla="*/ 72 w 176"/>
              <a:gd name="T15" fmla="*/ 76 h 176"/>
              <a:gd name="T16" fmla="*/ 56 w 176"/>
              <a:gd name="T17" fmla="*/ 76 h 176"/>
              <a:gd name="T18" fmla="*/ 56 w 176"/>
              <a:gd name="T19" fmla="*/ 120 h 176"/>
              <a:gd name="T20" fmla="*/ 109 w 176"/>
              <a:gd name="T21" fmla="*/ 76 h 176"/>
              <a:gd name="T22" fmla="*/ 96 w 176"/>
              <a:gd name="T23" fmla="*/ 83 h 176"/>
              <a:gd name="T24" fmla="*/ 96 w 176"/>
              <a:gd name="T25" fmla="*/ 76 h 176"/>
              <a:gd name="T26" fmla="*/ 80 w 176"/>
              <a:gd name="T27" fmla="*/ 76 h 176"/>
              <a:gd name="T28" fmla="*/ 80 w 176"/>
              <a:gd name="T29" fmla="*/ 120 h 176"/>
              <a:gd name="T30" fmla="*/ 96 w 176"/>
              <a:gd name="T31" fmla="*/ 120 h 176"/>
              <a:gd name="T32" fmla="*/ 96 w 176"/>
              <a:gd name="T33" fmla="*/ 96 h 176"/>
              <a:gd name="T34" fmla="*/ 103 w 176"/>
              <a:gd name="T35" fmla="*/ 88 h 176"/>
              <a:gd name="T36" fmla="*/ 108 w 176"/>
              <a:gd name="T37" fmla="*/ 96 h 176"/>
              <a:gd name="T38" fmla="*/ 108 w 176"/>
              <a:gd name="T39" fmla="*/ 120 h 176"/>
              <a:gd name="T40" fmla="*/ 124 w 176"/>
              <a:gd name="T41" fmla="*/ 120 h 176"/>
              <a:gd name="T42" fmla="*/ 124 w 176"/>
              <a:gd name="T43" fmla="*/ 96 h 176"/>
              <a:gd name="T44" fmla="*/ 109 w 176"/>
              <a:gd name="T45" fmla="*/ 76 h 176"/>
              <a:gd name="T46" fmla="*/ 88 w 176"/>
              <a:gd name="T47" fmla="*/ 0 h 176"/>
              <a:gd name="T48" fmla="*/ 0 w 176"/>
              <a:gd name="T49" fmla="*/ 88 h 176"/>
              <a:gd name="T50" fmla="*/ 88 w 176"/>
              <a:gd name="T51" fmla="*/ 176 h 176"/>
              <a:gd name="T52" fmla="*/ 176 w 176"/>
              <a:gd name="T53" fmla="*/ 88 h 176"/>
              <a:gd name="T54" fmla="*/ 88 w 176"/>
              <a:gd name="T55" fmla="*/ 0 h 176"/>
              <a:gd name="T56" fmla="*/ 88 w 176"/>
              <a:gd name="T57" fmla="*/ 168 h 176"/>
              <a:gd name="T58" fmla="*/ 8 w 176"/>
              <a:gd name="T59" fmla="*/ 88 h 176"/>
              <a:gd name="T60" fmla="*/ 88 w 176"/>
              <a:gd name="T61" fmla="*/ 8 h 176"/>
              <a:gd name="T62" fmla="*/ 168 w 176"/>
              <a:gd name="T63" fmla="*/ 88 h 176"/>
              <a:gd name="T64" fmla="*/ 88 w 176"/>
              <a:gd name="T6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64" y="56"/>
                </a:moveTo>
                <a:cubicBezTo>
                  <a:pt x="60" y="56"/>
                  <a:pt x="56" y="60"/>
                  <a:pt x="56" y="64"/>
                </a:cubicBezTo>
                <a:cubicBezTo>
                  <a:pt x="56" y="68"/>
                  <a:pt x="60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60"/>
                  <a:pt x="68" y="56"/>
                  <a:pt x="64" y="56"/>
                </a:cubicBezTo>
                <a:moveTo>
                  <a:pt x="56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76"/>
                  <a:pt x="72" y="76"/>
                  <a:pt x="72" y="76"/>
                </a:cubicBezTo>
                <a:cubicBezTo>
                  <a:pt x="56" y="76"/>
                  <a:pt x="56" y="76"/>
                  <a:pt x="56" y="76"/>
                </a:cubicBezTo>
                <a:lnTo>
                  <a:pt x="56" y="120"/>
                </a:lnTo>
                <a:close/>
                <a:moveTo>
                  <a:pt x="109" y="76"/>
                </a:moveTo>
                <a:cubicBezTo>
                  <a:pt x="98" y="76"/>
                  <a:pt x="96" y="83"/>
                  <a:pt x="96" y="83"/>
                </a:cubicBezTo>
                <a:cubicBezTo>
                  <a:pt x="96" y="76"/>
                  <a:pt x="96" y="76"/>
                  <a:pt x="96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6"/>
                  <a:pt x="96" y="88"/>
                  <a:pt x="103" y="88"/>
                </a:cubicBezTo>
                <a:cubicBezTo>
                  <a:pt x="107" y="88"/>
                  <a:pt x="108" y="92"/>
                  <a:pt x="108" y="96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3"/>
                  <a:pt x="119" y="76"/>
                  <a:pt x="109" y="7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0"/>
          <p:cNvSpPr>
            <a:spLocks noEditPoints="1"/>
          </p:cNvSpPr>
          <p:nvPr/>
        </p:nvSpPr>
        <p:spPr bwMode="auto">
          <a:xfrm>
            <a:off x="6480175" y="3683002"/>
            <a:ext cx="557212" cy="557213"/>
          </a:xfrm>
          <a:custGeom>
            <a:avLst/>
            <a:gdLst>
              <a:gd name="T0" fmla="*/ 94 w 176"/>
              <a:gd name="T1" fmla="*/ 108 h 176"/>
              <a:gd name="T2" fmla="*/ 92 w 176"/>
              <a:gd name="T3" fmla="*/ 106 h 176"/>
              <a:gd name="T4" fmla="*/ 92 w 176"/>
              <a:gd name="T5" fmla="*/ 84 h 176"/>
              <a:gd name="T6" fmla="*/ 108 w 176"/>
              <a:gd name="T7" fmla="*/ 84 h 176"/>
              <a:gd name="T8" fmla="*/ 108 w 176"/>
              <a:gd name="T9" fmla="*/ 72 h 176"/>
              <a:gd name="T10" fmla="*/ 92 w 176"/>
              <a:gd name="T11" fmla="*/ 72 h 176"/>
              <a:gd name="T12" fmla="*/ 92 w 176"/>
              <a:gd name="T13" fmla="*/ 56 h 176"/>
              <a:gd name="T14" fmla="*/ 82 w 176"/>
              <a:gd name="T15" fmla="*/ 56 h 176"/>
              <a:gd name="T16" fmla="*/ 79 w 176"/>
              <a:gd name="T17" fmla="*/ 64 h 176"/>
              <a:gd name="T18" fmla="*/ 75 w 176"/>
              <a:gd name="T19" fmla="*/ 70 h 176"/>
              <a:gd name="T20" fmla="*/ 68 w 176"/>
              <a:gd name="T21" fmla="*/ 73 h 176"/>
              <a:gd name="T22" fmla="*/ 68 w 176"/>
              <a:gd name="T23" fmla="*/ 84 h 176"/>
              <a:gd name="T24" fmla="*/ 76 w 176"/>
              <a:gd name="T25" fmla="*/ 84 h 176"/>
              <a:gd name="T26" fmla="*/ 76 w 176"/>
              <a:gd name="T27" fmla="*/ 105 h 176"/>
              <a:gd name="T28" fmla="*/ 77 w 176"/>
              <a:gd name="T29" fmla="*/ 111 h 176"/>
              <a:gd name="T30" fmla="*/ 80 w 176"/>
              <a:gd name="T31" fmla="*/ 116 h 176"/>
              <a:gd name="T32" fmla="*/ 87 w 176"/>
              <a:gd name="T33" fmla="*/ 119 h 176"/>
              <a:gd name="T34" fmla="*/ 95 w 176"/>
              <a:gd name="T35" fmla="*/ 120 h 176"/>
              <a:gd name="T36" fmla="*/ 102 w 176"/>
              <a:gd name="T37" fmla="*/ 119 h 176"/>
              <a:gd name="T38" fmla="*/ 111 w 176"/>
              <a:gd name="T39" fmla="*/ 116 h 176"/>
              <a:gd name="T40" fmla="*/ 111 w 176"/>
              <a:gd name="T41" fmla="*/ 107 h 176"/>
              <a:gd name="T42" fmla="*/ 100 w 176"/>
              <a:gd name="T43" fmla="*/ 110 h 176"/>
              <a:gd name="T44" fmla="*/ 94 w 176"/>
              <a:gd name="T45" fmla="*/ 108 h 176"/>
              <a:gd name="T46" fmla="*/ 88 w 176"/>
              <a:gd name="T47" fmla="*/ 0 h 176"/>
              <a:gd name="T48" fmla="*/ 0 w 176"/>
              <a:gd name="T49" fmla="*/ 88 h 176"/>
              <a:gd name="T50" fmla="*/ 88 w 176"/>
              <a:gd name="T51" fmla="*/ 176 h 176"/>
              <a:gd name="T52" fmla="*/ 176 w 176"/>
              <a:gd name="T53" fmla="*/ 88 h 176"/>
              <a:gd name="T54" fmla="*/ 88 w 176"/>
              <a:gd name="T55" fmla="*/ 0 h 176"/>
              <a:gd name="T56" fmla="*/ 88 w 176"/>
              <a:gd name="T57" fmla="*/ 168 h 176"/>
              <a:gd name="T58" fmla="*/ 8 w 176"/>
              <a:gd name="T59" fmla="*/ 88 h 176"/>
              <a:gd name="T60" fmla="*/ 88 w 176"/>
              <a:gd name="T61" fmla="*/ 8 h 176"/>
              <a:gd name="T62" fmla="*/ 168 w 176"/>
              <a:gd name="T63" fmla="*/ 88 h 176"/>
              <a:gd name="T64" fmla="*/ 88 w 176"/>
              <a:gd name="T6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94" y="108"/>
                </a:moveTo>
                <a:cubicBezTo>
                  <a:pt x="93" y="108"/>
                  <a:pt x="92" y="107"/>
                  <a:pt x="92" y="106"/>
                </a:cubicBezTo>
                <a:cubicBezTo>
                  <a:pt x="92" y="106"/>
                  <a:pt x="92" y="84"/>
                  <a:pt x="9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56"/>
                  <a:pt x="92" y="56"/>
                  <a:pt x="9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1" y="59"/>
                  <a:pt x="81" y="62"/>
                  <a:pt x="79" y="64"/>
                </a:cubicBezTo>
                <a:cubicBezTo>
                  <a:pt x="78" y="66"/>
                  <a:pt x="77" y="68"/>
                  <a:pt x="75" y="70"/>
                </a:cubicBezTo>
                <a:cubicBezTo>
                  <a:pt x="73" y="71"/>
                  <a:pt x="71" y="72"/>
                  <a:pt x="68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8"/>
                  <a:pt x="76" y="110"/>
                  <a:pt x="77" y="111"/>
                </a:cubicBezTo>
                <a:cubicBezTo>
                  <a:pt x="78" y="113"/>
                  <a:pt x="79" y="114"/>
                  <a:pt x="80" y="116"/>
                </a:cubicBezTo>
                <a:cubicBezTo>
                  <a:pt x="82" y="117"/>
                  <a:pt x="84" y="118"/>
                  <a:pt x="87" y="119"/>
                </a:cubicBezTo>
                <a:cubicBezTo>
                  <a:pt x="89" y="120"/>
                  <a:pt x="92" y="120"/>
                  <a:pt x="95" y="120"/>
                </a:cubicBezTo>
                <a:cubicBezTo>
                  <a:pt x="97" y="120"/>
                  <a:pt x="100" y="120"/>
                  <a:pt x="102" y="119"/>
                </a:cubicBezTo>
                <a:cubicBezTo>
                  <a:pt x="104" y="119"/>
                  <a:pt x="108" y="118"/>
                  <a:pt x="111" y="116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7" y="109"/>
                  <a:pt x="103" y="110"/>
                  <a:pt x="100" y="110"/>
                </a:cubicBezTo>
                <a:cubicBezTo>
                  <a:pt x="98" y="110"/>
                  <a:pt x="96" y="109"/>
                  <a:pt x="94" y="10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1"/>
          <p:cNvSpPr>
            <a:spLocks noEditPoints="1"/>
          </p:cNvSpPr>
          <p:nvPr/>
        </p:nvSpPr>
        <p:spPr bwMode="auto">
          <a:xfrm>
            <a:off x="7543800" y="3683002"/>
            <a:ext cx="557212" cy="557213"/>
          </a:xfrm>
          <a:custGeom>
            <a:avLst/>
            <a:gdLst>
              <a:gd name="T0" fmla="*/ 107 w 176"/>
              <a:gd name="T1" fmla="*/ 56 h 176"/>
              <a:gd name="T2" fmla="*/ 105 w 176"/>
              <a:gd name="T3" fmla="*/ 56 h 176"/>
              <a:gd name="T4" fmla="*/ 105 w 176"/>
              <a:gd name="T5" fmla="*/ 56 h 176"/>
              <a:gd name="T6" fmla="*/ 98 w 176"/>
              <a:gd name="T7" fmla="*/ 56 h 176"/>
              <a:gd name="T8" fmla="*/ 97 w 176"/>
              <a:gd name="T9" fmla="*/ 56 h 176"/>
              <a:gd name="T10" fmla="*/ 81 w 176"/>
              <a:gd name="T11" fmla="*/ 83 h 176"/>
              <a:gd name="T12" fmla="*/ 66 w 176"/>
              <a:gd name="T13" fmla="*/ 56 h 176"/>
              <a:gd name="T14" fmla="*/ 65 w 176"/>
              <a:gd name="T15" fmla="*/ 56 h 176"/>
              <a:gd name="T16" fmla="*/ 58 w 176"/>
              <a:gd name="T17" fmla="*/ 56 h 176"/>
              <a:gd name="T18" fmla="*/ 56 w 176"/>
              <a:gd name="T19" fmla="*/ 56 h 176"/>
              <a:gd name="T20" fmla="*/ 77 w 176"/>
              <a:gd name="T21" fmla="*/ 93 h 176"/>
              <a:gd name="T22" fmla="*/ 77 w 176"/>
              <a:gd name="T23" fmla="*/ 119 h 176"/>
              <a:gd name="T24" fmla="*/ 77 w 176"/>
              <a:gd name="T25" fmla="*/ 120 h 176"/>
              <a:gd name="T26" fmla="*/ 77 w 176"/>
              <a:gd name="T27" fmla="*/ 120 h 176"/>
              <a:gd name="T28" fmla="*/ 78 w 176"/>
              <a:gd name="T29" fmla="*/ 120 h 176"/>
              <a:gd name="T30" fmla="*/ 85 w 176"/>
              <a:gd name="T31" fmla="*/ 120 h 176"/>
              <a:gd name="T32" fmla="*/ 86 w 176"/>
              <a:gd name="T33" fmla="*/ 120 h 176"/>
              <a:gd name="T34" fmla="*/ 86 w 176"/>
              <a:gd name="T35" fmla="*/ 93 h 176"/>
              <a:gd name="T36" fmla="*/ 96 w 176"/>
              <a:gd name="T37" fmla="*/ 75 h 176"/>
              <a:gd name="T38" fmla="*/ 106 w 176"/>
              <a:gd name="T39" fmla="*/ 57 h 176"/>
              <a:gd name="T40" fmla="*/ 107 w 176"/>
              <a:gd name="T41" fmla="*/ 56 h 176"/>
              <a:gd name="T42" fmla="*/ 88 w 176"/>
              <a:gd name="T43" fmla="*/ 0 h 176"/>
              <a:gd name="T44" fmla="*/ 0 w 176"/>
              <a:gd name="T45" fmla="*/ 88 h 176"/>
              <a:gd name="T46" fmla="*/ 88 w 176"/>
              <a:gd name="T47" fmla="*/ 176 h 176"/>
              <a:gd name="T48" fmla="*/ 176 w 176"/>
              <a:gd name="T49" fmla="*/ 88 h 176"/>
              <a:gd name="T50" fmla="*/ 88 w 176"/>
              <a:gd name="T51" fmla="*/ 0 h 176"/>
              <a:gd name="T52" fmla="*/ 88 w 176"/>
              <a:gd name="T53" fmla="*/ 168 h 176"/>
              <a:gd name="T54" fmla="*/ 8 w 176"/>
              <a:gd name="T55" fmla="*/ 88 h 176"/>
              <a:gd name="T56" fmla="*/ 88 w 176"/>
              <a:gd name="T57" fmla="*/ 8 h 176"/>
              <a:gd name="T58" fmla="*/ 168 w 176"/>
              <a:gd name="T59" fmla="*/ 88 h 176"/>
              <a:gd name="T60" fmla="*/ 88 w 176"/>
              <a:gd name="T61" fmla="*/ 168 h 176"/>
              <a:gd name="T62" fmla="*/ 108 w 176"/>
              <a:gd name="T63" fmla="*/ 111 h 176"/>
              <a:gd name="T64" fmla="*/ 102 w 176"/>
              <a:gd name="T65" fmla="*/ 114 h 176"/>
              <a:gd name="T66" fmla="*/ 103 w 176"/>
              <a:gd name="T67" fmla="*/ 118 h 176"/>
              <a:gd name="T68" fmla="*/ 106 w 176"/>
              <a:gd name="T69" fmla="*/ 120 h 176"/>
              <a:gd name="T70" fmla="*/ 107 w 176"/>
              <a:gd name="T71" fmla="*/ 120 h 176"/>
              <a:gd name="T72" fmla="*/ 112 w 176"/>
              <a:gd name="T73" fmla="*/ 117 h 176"/>
              <a:gd name="T74" fmla="*/ 111 w 176"/>
              <a:gd name="T75" fmla="*/ 113 h 176"/>
              <a:gd name="T76" fmla="*/ 108 w 176"/>
              <a:gd name="T77" fmla="*/ 111 h 176"/>
              <a:gd name="T78" fmla="*/ 116 w 176"/>
              <a:gd name="T79" fmla="*/ 57 h 176"/>
              <a:gd name="T80" fmla="*/ 115 w 176"/>
              <a:gd name="T81" fmla="*/ 57 h 176"/>
              <a:gd name="T82" fmla="*/ 111 w 176"/>
              <a:gd name="T83" fmla="*/ 61 h 176"/>
              <a:gd name="T84" fmla="*/ 106 w 176"/>
              <a:gd name="T85" fmla="*/ 105 h 176"/>
              <a:gd name="T86" fmla="*/ 106 w 176"/>
              <a:gd name="T87" fmla="*/ 106 h 176"/>
              <a:gd name="T88" fmla="*/ 107 w 176"/>
              <a:gd name="T89" fmla="*/ 106 h 176"/>
              <a:gd name="T90" fmla="*/ 107 w 176"/>
              <a:gd name="T91" fmla="*/ 106 h 176"/>
              <a:gd name="T92" fmla="*/ 110 w 176"/>
              <a:gd name="T93" fmla="*/ 107 h 176"/>
              <a:gd name="T94" fmla="*/ 111 w 176"/>
              <a:gd name="T95" fmla="*/ 107 h 176"/>
              <a:gd name="T96" fmla="*/ 111 w 176"/>
              <a:gd name="T97" fmla="*/ 106 h 176"/>
              <a:gd name="T98" fmla="*/ 118 w 176"/>
              <a:gd name="T99" fmla="*/ 69 h 176"/>
              <a:gd name="T100" fmla="*/ 120 w 176"/>
              <a:gd name="T101" fmla="*/ 63 h 176"/>
              <a:gd name="T102" fmla="*/ 119 w 176"/>
              <a:gd name="T103" fmla="*/ 59 h 176"/>
              <a:gd name="T104" fmla="*/ 116 w 176"/>
              <a:gd name="T105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07" y="56"/>
                </a:move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3" y="57"/>
                  <a:pt x="100" y="57"/>
                  <a:pt x="9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81" y="83"/>
                  <a:pt x="81" y="83"/>
                  <a:pt x="81" y="83"/>
                </a:cubicBezTo>
                <a:cubicBezTo>
                  <a:pt x="66" y="56"/>
                  <a:pt x="66" y="56"/>
                  <a:pt x="66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3" y="57"/>
                  <a:pt x="60" y="57"/>
                  <a:pt x="5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77" y="93"/>
                  <a:pt x="77" y="93"/>
                  <a:pt x="77" y="93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80" y="119"/>
                  <a:pt x="83" y="119"/>
                  <a:pt x="85" y="120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6" y="93"/>
                  <a:pt x="86" y="93"/>
                  <a:pt x="86" y="93"/>
                </a:cubicBezTo>
                <a:cubicBezTo>
                  <a:pt x="86" y="91"/>
                  <a:pt x="91" y="83"/>
                  <a:pt x="96" y="75"/>
                </a:cubicBezTo>
                <a:cubicBezTo>
                  <a:pt x="101" y="66"/>
                  <a:pt x="106" y="57"/>
                  <a:pt x="106" y="57"/>
                </a:cubicBezTo>
                <a:lnTo>
                  <a:pt x="107" y="56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08" y="111"/>
                </a:moveTo>
                <a:cubicBezTo>
                  <a:pt x="105" y="110"/>
                  <a:pt x="103" y="111"/>
                  <a:pt x="102" y="114"/>
                </a:cubicBezTo>
                <a:cubicBezTo>
                  <a:pt x="102" y="116"/>
                  <a:pt x="102" y="117"/>
                  <a:pt x="103" y="118"/>
                </a:cubicBezTo>
                <a:cubicBezTo>
                  <a:pt x="104" y="119"/>
                  <a:pt x="105" y="119"/>
                  <a:pt x="106" y="120"/>
                </a:cubicBezTo>
                <a:cubicBezTo>
                  <a:pt x="106" y="120"/>
                  <a:pt x="107" y="120"/>
                  <a:pt x="107" y="120"/>
                </a:cubicBezTo>
                <a:cubicBezTo>
                  <a:pt x="109" y="120"/>
                  <a:pt x="111" y="119"/>
                  <a:pt x="112" y="117"/>
                </a:cubicBezTo>
                <a:cubicBezTo>
                  <a:pt x="112" y="115"/>
                  <a:pt x="112" y="114"/>
                  <a:pt x="111" y="113"/>
                </a:cubicBezTo>
                <a:cubicBezTo>
                  <a:pt x="111" y="112"/>
                  <a:pt x="110" y="111"/>
                  <a:pt x="108" y="111"/>
                </a:cubicBezTo>
                <a:moveTo>
                  <a:pt x="116" y="57"/>
                </a:moveTo>
                <a:cubicBezTo>
                  <a:pt x="116" y="57"/>
                  <a:pt x="116" y="57"/>
                  <a:pt x="115" y="57"/>
                </a:cubicBezTo>
                <a:cubicBezTo>
                  <a:pt x="113" y="57"/>
                  <a:pt x="111" y="58"/>
                  <a:pt x="111" y="61"/>
                </a:cubicBezTo>
                <a:cubicBezTo>
                  <a:pt x="108" y="95"/>
                  <a:pt x="106" y="105"/>
                  <a:pt x="106" y="105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6"/>
                  <a:pt x="110" y="107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3" y="94"/>
                  <a:pt x="116" y="78"/>
                  <a:pt x="118" y="69"/>
                </a:cubicBezTo>
                <a:cubicBezTo>
                  <a:pt x="119" y="66"/>
                  <a:pt x="120" y="64"/>
                  <a:pt x="120" y="63"/>
                </a:cubicBezTo>
                <a:cubicBezTo>
                  <a:pt x="120" y="61"/>
                  <a:pt x="120" y="60"/>
                  <a:pt x="119" y="59"/>
                </a:cubicBezTo>
                <a:cubicBezTo>
                  <a:pt x="119" y="58"/>
                  <a:pt x="118" y="57"/>
                  <a:pt x="116" y="5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2"/>
          <p:cNvSpPr>
            <a:spLocks noEditPoints="1"/>
          </p:cNvSpPr>
          <p:nvPr/>
        </p:nvSpPr>
        <p:spPr bwMode="auto">
          <a:xfrm>
            <a:off x="8607426" y="3683002"/>
            <a:ext cx="555625" cy="557213"/>
          </a:xfrm>
          <a:custGeom>
            <a:avLst/>
            <a:gdLst>
              <a:gd name="T0" fmla="*/ 113 w 176"/>
              <a:gd name="T1" fmla="*/ 79 h 176"/>
              <a:gd name="T2" fmla="*/ 113 w 176"/>
              <a:gd name="T3" fmla="*/ 79 h 176"/>
              <a:gd name="T4" fmla="*/ 113 w 176"/>
              <a:gd name="T5" fmla="*/ 79 h 176"/>
              <a:gd name="T6" fmla="*/ 113 w 176"/>
              <a:gd name="T7" fmla="*/ 79 h 176"/>
              <a:gd name="T8" fmla="*/ 62 w 176"/>
              <a:gd name="T9" fmla="*/ 80 h 176"/>
              <a:gd name="T10" fmla="*/ 44 w 176"/>
              <a:gd name="T11" fmla="*/ 94 h 176"/>
              <a:gd name="T12" fmla="*/ 60 w 176"/>
              <a:gd name="T13" fmla="*/ 104 h 176"/>
              <a:gd name="T14" fmla="*/ 60 w 176"/>
              <a:gd name="T15" fmla="*/ 104 h 176"/>
              <a:gd name="T16" fmla="*/ 63 w 176"/>
              <a:gd name="T17" fmla="*/ 106 h 176"/>
              <a:gd name="T18" fmla="*/ 70 w 176"/>
              <a:gd name="T19" fmla="*/ 110 h 176"/>
              <a:gd name="T20" fmla="*/ 82 w 176"/>
              <a:gd name="T21" fmla="*/ 101 h 176"/>
              <a:gd name="T22" fmla="*/ 88 w 176"/>
              <a:gd name="T23" fmla="*/ 97 h 176"/>
              <a:gd name="T24" fmla="*/ 88 w 176"/>
              <a:gd name="T25" fmla="*/ 97 h 176"/>
              <a:gd name="T26" fmla="*/ 88 w 176"/>
              <a:gd name="T27" fmla="*/ 97 h 176"/>
              <a:gd name="T28" fmla="*/ 88 w 176"/>
              <a:gd name="T29" fmla="*/ 97 h 176"/>
              <a:gd name="T30" fmla="*/ 88 w 176"/>
              <a:gd name="T31" fmla="*/ 97 h 176"/>
              <a:gd name="T32" fmla="*/ 102 w 176"/>
              <a:gd name="T33" fmla="*/ 107 h 176"/>
              <a:gd name="T34" fmla="*/ 106 w 176"/>
              <a:gd name="T35" fmla="*/ 110 h 176"/>
              <a:gd name="T36" fmla="*/ 132 w 176"/>
              <a:gd name="T37" fmla="*/ 94 h 176"/>
              <a:gd name="T38" fmla="*/ 113 w 176"/>
              <a:gd name="T39" fmla="*/ 79 h 176"/>
              <a:gd name="T40" fmla="*/ 88 w 176"/>
              <a:gd name="T41" fmla="*/ 95 h 176"/>
              <a:gd name="T42" fmla="*/ 62 w 176"/>
              <a:gd name="T43" fmla="*/ 80 h 176"/>
              <a:gd name="T44" fmla="*/ 106 w 176"/>
              <a:gd name="T45" fmla="*/ 120 h 176"/>
              <a:gd name="T46" fmla="*/ 106 w 176"/>
              <a:gd name="T47" fmla="*/ 120 h 176"/>
              <a:gd name="T48" fmla="*/ 88 w 176"/>
              <a:gd name="T49" fmla="*/ 107 h 176"/>
              <a:gd name="T50" fmla="*/ 71 w 176"/>
              <a:gd name="T51" fmla="*/ 120 h 176"/>
              <a:gd name="T52" fmla="*/ 71 w 176"/>
              <a:gd name="T53" fmla="*/ 120 h 176"/>
              <a:gd name="T54" fmla="*/ 62 w 176"/>
              <a:gd name="T55" fmla="*/ 114 h 176"/>
              <a:gd name="T56" fmla="*/ 62 w 176"/>
              <a:gd name="T57" fmla="*/ 119 h 176"/>
              <a:gd name="T58" fmla="*/ 88 w 176"/>
              <a:gd name="T59" fmla="*/ 136 h 176"/>
              <a:gd name="T60" fmla="*/ 114 w 176"/>
              <a:gd name="T61" fmla="*/ 119 h 176"/>
              <a:gd name="T62" fmla="*/ 114 w 176"/>
              <a:gd name="T63" fmla="*/ 115 h 176"/>
              <a:gd name="T64" fmla="*/ 106 w 176"/>
              <a:gd name="T65" fmla="*/ 120 h 176"/>
              <a:gd name="T66" fmla="*/ 44 w 176"/>
              <a:gd name="T67" fmla="*/ 65 h 176"/>
              <a:gd name="T68" fmla="*/ 62 w 176"/>
              <a:gd name="T69" fmla="*/ 80 h 176"/>
              <a:gd name="T70" fmla="*/ 88 w 176"/>
              <a:gd name="T71" fmla="*/ 63 h 176"/>
              <a:gd name="T72" fmla="*/ 70 w 176"/>
              <a:gd name="T73" fmla="*/ 48 h 176"/>
              <a:gd name="T74" fmla="*/ 44 w 176"/>
              <a:gd name="T75" fmla="*/ 65 h 176"/>
              <a:gd name="T76" fmla="*/ 106 w 176"/>
              <a:gd name="T77" fmla="*/ 48 h 176"/>
              <a:gd name="T78" fmla="*/ 88 w 176"/>
              <a:gd name="T79" fmla="*/ 63 h 176"/>
              <a:gd name="T80" fmla="*/ 113 w 176"/>
              <a:gd name="T81" fmla="*/ 79 h 176"/>
              <a:gd name="T82" fmla="*/ 132 w 176"/>
              <a:gd name="T83" fmla="*/ 65 h 176"/>
              <a:gd name="T84" fmla="*/ 106 w 176"/>
              <a:gd name="T85" fmla="*/ 48 h 176"/>
              <a:gd name="T86" fmla="*/ 88 w 176"/>
              <a:gd name="T87" fmla="*/ 0 h 176"/>
              <a:gd name="T88" fmla="*/ 0 w 176"/>
              <a:gd name="T89" fmla="*/ 88 h 176"/>
              <a:gd name="T90" fmla="*/ 88 w 176"/>
              <a:gd name="T91" fmla="*/ 176 h 176"/>
              <a:gd name="T92" fmla="*/ 176 w 176"/>
              <a:gd name="T93" fmla="*/ 88 h 176"/>
              <a:gd name="T94" fmla="*/ 88 w 176"/>
              <a:gd name="T95" fmla="*/ 0 h 176"/>
              <a:gd name="T96" fmla="*/ 88 w 176"/>
              <a:gd name="T97" fmla="*/ 168 h 176"/>
              <a:gd name="T98" fmla="*/ 8 w 176"/>
              <a:gd name="T99" fmla="*/ 88 h 176"/>
              <a:gd name="T100" fmla="*/ 88 w 176"/>
              <a:gd name="T101" fmla="*/ 8 h 176"/>
              <a:gd name="T102" fmla="*/ 168 w 176"/>
              <a:gd name="T103" fmla="*/ 88 h 176"/>
              <a:gd name="T104" fmla="*/ 88 w 176"/>
              <a:gd name="T10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13" y="79"/>
                </a:move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lose/>
                <a:moveTo>
                  <a:pt x="62" y="80"/>
                </a:moveTo>
                <a:cubicBezTo>
                  <a:pt x="44" y="94"/>
                  <a:pt x="44" y="94"/>
                  <a:pt x="44" y="9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88" y="95"/>
                  <a:pt x="88" y="95"/>
                  <a:pt x="88" y="95"/>
                </a:cubicBezTo>
                <a:lnTo>
                  <a:pt x="62" y="80"/>
                </a:lnTo>
                <a:close/>
                <a:moveTo>
                  <a:pt x="106" y="120"/>
                </a:moveTo>
                <a:cubicBezTo>
                  <a:pt x="106" y="120"/>
                  <a:pt x="106" y="120"/>
                  <a:pt x="106" y="120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06" y="120"/>
                  <a:pt x="106" y="120"/>
                  <a:pt x="106" y="120"/>
                </a:cubicBezTo>
                <a:close/>
                <a:moveTo>
                  <a:pt x="44" y="65"/>
                </a:moveTo>
                <a:cubicBezTo>
                  <a:pt x="62" y="80"/>
                  <a:pt x="62" y="80"/>
                  <a:pt x="62" y="80"/>
                </a:cubicBezTo>
                <a:cubicBezTo>
                  <a:pt x="88" y="63"/>
                  <a:pt x="88" y="63"/>
                  <a:pt x="88" y="63"/>
                </a:cubicBezTo>
                <a:cubicBezTo>
                  <a:pt x="70" y="48"/>
                  <a:pt x="70" y="48"/>
                  <a:pt x="70" y="48"/>
                </a:cubicBezTo>
                <a:lnTo>
                  <a:pt x="44" y="65"/>
                </a:lnTo>
                <a:close/>
                <a:moveTo>
                  <a:pt x="106" y="48"/>
                </a:moveTo>
                <a:cubicBezTo>
                  <a:pt x="88" y="63"/>
                  <a:pt x="88" y="63"/>
                  <a:pt x="88" y="63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32" y="65"/>
                  <a:pt x="132" y="65"/>
                  <a:pt x="132" y="65"/>
                </a:cubicBezTo>
                <a:lnTo>
                  <a:pt x="106" y="48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3"/>
          <p:cNvSpPr>
            <a:spLocks noEditPoints="1"/>
          </p:cNvSpPr>
          <p:nvPr/>
        </p:nvSpPr>
        <p:spPr bwMode="auto">
          <a:xfrm>
            <a:off x="9669463" y="3683002"/>
            <a:ext cx="557212" cy="557213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12 w 176"/>
              <a:gd name="T21" fmla="*/ 48 h 176"/>
              <a:gd name="T22" fmla="*/ 64 w 176"/>
              <a:gd name="T23" fmla="*/ 48 h 176"/>
              <a:gd name="T24" fmla="*/ 48 w 176"/>
              <a:gd name="T25" fmla="*/ 64 h 176"/>
              <a:gd name="T26" fmla="*/ 48 w 176"/>
              <a:gd name="T27" fmla="*/ 112 h 176"/>
              <a:gd name="T28" fmla="*/ 64 w 176"/>
              <a:gd name="T29" fmla="*/ 128 h 176"/>
              <a:gd name="T30" fmla="*/ 112 w 176"/>
              <a:gd name="T31" fmla="*/ 128 h 176"/>
              <a:gd name="T32" fmla="*/ 128 w 176"/>
              <a:gd name="T33" fmla="*/ 112 h 176"/>
              <a:gd name="T34" fmla="*/ 128 w 176"/>
              <a:gd name="T35" fmla="*/ 64 h 176"/>
              <a:gd name="T36" fmla="*/ 112 w 176"/>
              <a:gd name="T37" fmla="*/ 48 h 176"/>
              <a:gd name="T38" fmla="*/ 104 w 176"/>
              <a:gd name="T39" fmla="*/ 60 h 176"/>
              <a:gd name="T40" fmla="*/ 116 w 176"/>
              <a:gd name="T41" fmla="*/ 60 h 176"/>
              <a:gd name="T42" fmla="*/ 116 w 176"/>
              <a:gd name="T43" fmla="*/ 72 h 176"/>
              <a:gd name="T44" fmla="*/ 104 w 176"/>
              <a:gd name="T45" fmla="*/ 72 h 176"/>
              <a:gd name="T46" fmla="*/ 104 w 176"/>
              <a:gd name="T47" fmla="*/ 60 h 176"/>
              <a:gd name="T48" fmla="*/ 88 w 176"/>
              <a:gd name="T49" fmla="*/ 72 h 176"/>
              <a:gd name="T50" fmla="*/ 104 w 176"/>
              <a:gd name="T51" fmla="*/ 88 h 176"/>
              <a:gd name="T52" fmla="*/ 88 w 176"/>
              <a:gd name="T53" fmla="*/ 104 h 176"/>
              <a:gd name="T54" fmla="*/ 72 w 176"/>
              <a:gd name="T55" fmla="*/ 88 h 176"/>
              <a:gd name="T56" fmla="*/ 88 w 176"/>
              <a:gd name="T57" fmla="*/ 72 h 176"/>
              <a:gd name="T58" fmla="*/ 120 w 176"/>
              <a:gd name="T59" fmla="*/ 112 h 176"/>
              <a:gd name="T60" fmla="*/ 112 w 176"/>
              <a:gd name="T61" fmla="*/ 120 h 176"/>
              <a:gd name="T62" fmla="*/ 64 w 176"/>
              <a:gd name="T63" fmla="*/ 120 h 176"/>
              <a:gd name="T64" fmla="*/ 56 w 176"/>
              <a:gd name="T65" fmla="*/ 112 h 176"/>
              <a:gd name="T66" fmla="*/ 56 w 176"/>
              <a:gd name="T67" fmla="*/ 84 h 176"/>
              <a:gd name="T68" fmla="*/ 64 w 176"/>
              <a:gd name="T69" fmla="*/ 84 h 176"/>
              <a:gd name="T70" fmla="*/ 64 w 176"/>
              <a:gd name="T71" fmla="*/ 88 h 176"/>
              <a:gd name="T72" fmla="*/ 88 w 176"/>
              <a:gd name="T73" fmla="*/ 112 h 176"/>
              <a:gd name="T74" fmla="*/ 112 w 176"/>
              <a:gd name="T75" fmla="*/ 88 h 176"/>
              <a:gd name="T76" fmla="*/ 112 w 176"/>
              <a:gd name="T77" fmla="*/ 84 h 176"/>
              <a:gd name="T78" fmla="*/ 120 w 176"/>
              <a:gd name="T79" fmla="*/ 84 h 176"/>
              <a:gd name="T80" fmla="*/ 120 w 176"/>
              <a:gd name="T81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121"/>
                  <a:pt x="55" y="128"/>
                  <a:pt x="6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5"/>
                  <a:pt x="121" y="48"/>
                  <a:pt x="112" y="48"/>
                </a:cubicBezTo>
                <a:moveTo>
                  <a:pt x="104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60"/>
                </a:lnTo>
                <a:close/>
                <a:moveTo>
                  <a:pt x="88" y="72"/>
                </a:moveTo>
                <a:cubicBezTo>
                  <a:pt x="97" y="72"/>
                  <a:pt x="104" y="79"/>
                  <a:pt x="104" y="88"/>
                </a:cubicBezTo>
                <a:cubicBezTo>
                  <a:pt x="104" y="97"/>
                  <a:pt x="97" y="104"/>
                  <a:pt x="88" y="104"/>
                </a:cubicBezTo>
                <a:cubicBezTo>
                  <a:pt x="79" y="104"/>
                  <a:pt x="72" y="97"/>
                  <a:pt x="72" y="88"/>
                </a:cubicBezTo>
                <a:cubicBezTo>
                  <a:pt x="72" y="79"/>
                  <a:pt x="79" y="72"/>
                  <a:pt x="88" y="72"/>
                </a:cubicBezTo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84"/>
                  <a:pt x="56" y="84"/>
                  <a:pt x="56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5"/>
                  <a:pt x="64" y="87"/>
                  <a:pt x="64" y="88"/>
                </a:cubicBezTo>
                <a:cubicBezTo>
                  <a:pt x="64" y="101"/>
                  <a:pt x="75" y="112"/>
                  <a:pt x="88" y="112"/>
                </a:cubicBezTo>
                <a:cubicBezTo>
                  <a:pt x="101" y="112"/>
                  <a:pt x="112" y="101"/>
                  <a:pt x="112" y="88"/>
                </a:cubicBezTo>
                <a:cubicBezTo>
                  <a:pt x="112" y="87"/>
                  <a:pt x="112" y="85"/>
                  <a:pt x="112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4"/>
          <p:cNvSpPr>
            <a:spLocks noEditPoints="1"/>
          </p:cNvSpPr>
          <p:nvPr/>
        </p:nvSpPr>
        <p:spPr bwMode="auto">
          <a:xfrm>
            <a:off x="10733088" y="3683002"/>
            <a:ext cx="557212" cy="557213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8 w 176"/>
              <a:gd name="T21" fmla="*/ 40 h 176"/>
              <a:gd name="T22" fmla="*/ 40 w 176"/>
              <a:gd name="T23" fmla="*/ 88 h 176"/>
              <a:gd name="T24" fmla="*/ 88 w 176"/>
              <a:gd name="T25" fmla="*/ 136 h 176"/>
              <a:gd name="T26" fmla="*/ 136 w 176"/>
              <a:gd name="T27" fmla="*/ 88 h 176"/>
              <a:gd name="T28" fmla="*/ 88 w 176"/>
              <a:gd name="T29" fmla="*/ 40 h 176"/>
              <a:gd name="T30" fmla="*/ 48 w 176"/>
              <a:gd name="T31" fmla="*/ 88 h 176"/>
              <a:gd name="T32" fmla="*/ 51 w 176"/>
              <a:gd name="T33" fmla="*/ 72 h 176"/>
              <a:gd name="T34" fmla="*/ 70 w 176"/>
              <a:gd name="T35" fmla="*/ 124 h 176"/>
              <a:gd name="T36" fmla="*/ 48 w 176"/>
              <a:gd name="T37" fmla="*/ 88 h 176"/>
              <a:gd name="T38" fmla="*/ 88 w 176"/>
              <a:gd name="T39" fmla="*/ 128 h 176"/>
              <a:gd name="T40" fmla="*/ 77 w 176"/>
              <a:gd name="T41" fmla="*/ 126 h 176"/>
              <a:gd name="T42" fmla="*/ 89 w 176"/>
              <a:gd name="T43" fmla="*/ 92 h 176"/>
              <a:gd name="T44" fmla="*/ 101 w 176"/>
              <a:gd name="T45" fmla="*/ 126 h 176"/>
              <a:gd name="T46" fmla="*/ 88 w 176"/>
              <a:gd name="T47" fmla="*/ 128 h 176"/>
              <a:gd name="T48" fmla="*/ 94 w 176"/>
              <a:gd name="T49" fmla="*/ 69 h 176"/>
              <a:gd name="T50" fmla="*/ 98 w 176"/>
              <a:gd name="T51" fmla="*/ 69 h 176"/>
              <a:gd name="T52" fmla="*/ 98 w 176"/>
              <a:gd name="T53" fmla="*/ 65 h 176"/>
              <a:gd name="T54" fmla="*/ 87 w 176"/>
              <a:gd name="T55" fmla="*/ 66 h 176"/>
              <a:gd name="T56" fmla="*/ 76 w 176"/>
              <a:gd name="T57" fmla="*/ 65 h 176"/>
              <a:gd name="T58" fmla="*/ 76 w 176"/>
              <a:gd name="T59" fmla="*/ 69 h 176"/>
              <a:gd name="T60" fmla="*/ 80 w 176"/>
              <a:gd name="T61" fmla="*/ 69 h 176"/>
              <a:gd name="T62" fmla="*/ 87 w 176"/>
              <a:gd name="T63" fmla="*/ 86 h 176"/>
              <a:gd name="T64" fmla="*/ 78 w 176"/>
              <a:gd name="T65" fmla="*/ 113 h 176"/>
              <a:gd name="T66" fmla="*/ 63 w 176"/>
              <a:gd name="T67" fmla="*/ 69 h 176"/>
              <a:gd name="T68" fmla="*/ 68 w 176"/>
              <a:gd name="T69" fmla="*/ 69 h 176"/>
              <a:gd name="T70" fmla="*/ 67 w 176"/>
              <a:gd name="T71" fmla="*/ 65 h 176"/>
              <a:gd name="T72" fmla="*/ 57 w 176"/>
              <a:gd name="T73" fmla="*/ 66 h 176"/>
              <a:gd name="T74" fmla="*/ 55 w 176"/>
              <a:gd name="T75" fmla="*/ 66 h 176"/>
              <a:gd name="T76" fmla="*/ 88 w 176"/>
              <a:gd name="T77" fmla="*/ 48 h 176"/>
              <a:gd name="T78" fmla="*/ 114 w 176"/>
              <a:gd name="T79" fmla="*/ 58 h 176"/>
              <a:gd name="T80" fmla="*/ 108 w 176"/>
              <a:gd name="T81" fmla="*/ 65 h 176"/>
              <a:gd name="T82" fmla="*/ 112 w 176"/>
              <a:gd name="T83" fmla="*/ 75 h 176"/>
              <a:gd name="T84" fmla="*/ 115 w 176"/>
              <a:gd name="T85" fmla="*/ 86 h 176"/>
              <a:gd name="T86" fmla="*/ 112 w 176"/>
              <a:gd name="T87" fmla="*/ 99 h 176"/>
              <a:gd name="T88" fmla="*/ 108 w 176"/>
              <a:gd name="T89" fmla="*/ 113 h 176"/>
              <a:gd name="T90" fmla="*/ 94 w 176"/>
              <a:gd name="T91" fmla="*/ 69 h 176"/>
              <a:gd name="T92" fmla="*/ 128 w 176"/>
              <a:gd name="T93" fmla="*/ 88 h 176"/>
              <a:gd name="T94" fmla="*/ 109 w 176"/>
              <a:gd name="T95" fmla="*/ 122 h 176"/>
              <a:gd name="T96" fmla="*/ 121 w 176"/>
              <a:gd name="T97" fmla="*/ 87 h 176"/>
              <a:gd name="T98" fmla="*/ 124 w 176"/>
              <a:gd name="T99" fmla="*/ 73 h 176"/>
              <a:gd name="T100" fmla="*/ 124 w 176"/>
              <a:gd name="T101" fmla="*/ 70 h 176"/>
              <a:gd name="T102" fmla="*/ 128 w 176"/>
              <a:gd name="T103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48" y="88"/>
                </a:moveTo>
                <a:cubicBezTo>
                  <a:pt x="48" y="82"/>
                  <a:pt x="49" y="77"/>
                  <a:pt x="51" y="72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57" y="117"/>
                  <a:pt x="48" y="104"/>
                  <a:pt x="48" y="88"/>
                </a:cubicBezTo>
                <a:moveTo>
                  <a:pt x="88" y="128"/>
                </a:moveTo>
                <a:cubicBezTo>
                  <a:pt x="84" y="128"/>
                  <a:pt x="80" y="127"/>
                  <a:pt x="77" y="126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2"/>
                  <a:pt x="100" y="121"/>
                  <a:pt x="101" y="126"/>
                </a:cubicBezTo>
                <a:cubicBezTo>
                  <a:pt x="97" y="127"/>
                  <a:pt x="93" y="128"/>
                  <a:pt x="88" y="128"/>
                </a:cubicBezTo>
                <a:moveTo>
                  <a:pt x="94" y="69"/>
                </a:moveTo>
                <a:cubicBezTo>
                  <a:pt x="96" y="69"/>
                  <a:pt x="98" y="69"/>
                  <a:pt x="98" y="69"/>
                </a:cubicBezTo>
                <a:cubicBezTo>
                  <a:pt x="100" y="68"/>
                  <a:pt x="100" y="65"/>
                  <a:pt x="98" y="65"/>
                </a:cubicBezTo>
                <a:cubicBezTo>
                  <a:pt x="98" y="65"/>
                  <a:pt x="91" y="66"/>
                  <a:pt x="87" y="66"/>
                </a:cubicBezTo>
                <a:cubicBezTo>
                  <a:pt x="83" y="66"/>
                  <a:pt x="76" y="65"/>
                  <a:pt x="76" y="65"/>
                </a:cubicBezTo>
                <a:cubicBezTo>
                  <a:pt x="74" y="65"/>
                  <a:pt x="74" y="68"/>
                  <a:pt x="76" y="69"/>
                </a:cubicBezTo>
                <a:cubicBezTo>
                  <a:pt x="76" y="69"/>
                  <a:pt x="78" y="69"/>
                  <a:pt x="80" y="69"/>
                </a:cubicBezTo>
                <a:cubicBezTo>
                  <a:pt x="87" y="86"/>
                  <a:pt x="87" y="86"/>
                  <a:pt x="87" y="8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63" y="69"/>
                  <a:pt x="63" y="69"/>
                  <a:pt x="63" y="69"/>
                </a:cubicBezTo>
                <a:cubicBezTo>
                  <a:pt x="66" y="69"/>
                  <a:pt x="68" y="69"/>
                  <a:pt x="68" y="69"/>
                </a:cubicBezTo>
                <a:cubicBezTo>
                  <a:pt x="70" y="68"/>
                  <a:pt x="70" y="65"/>
                  <a:pt x="67" y="65"/>
                </a:cubicBezTo>
                <a:cubicBezTo>
                  <a:pt x="67" y="65"/>
                  <a:pt x="61" y="66"/>
                  <a:pt x="57" y="66"/>
                </a:cubicBezTo>
                <a:cubicBezTo>
                  <a:pt x="56" y="66"/>
                  <a:pt x="55" y="66"/>
                  <a:pt x="55" y="66"/>
                </a:cubicBezTo>
                <a:cubicBezTo>
                  <a:pt x="62" y="55"/>
                  <a:pt x="74" y="48"/>
                  <a:pt x="88" y="48"/>
                </a:cubicBezTo>
                <a:cubicBezTo>
                  <a:pt x="98" y="48"/>
                  <a:pt x="107" y="52"/>
                  <a:pt x="114" y="58"/>
                </a:cubicBezTo>
                <a:cubicBezTo>
                  <a:pt x="111" y="58"/>
                  <a:pt x="108" y="62"/>
                  <a:pt x="108" y="65"/>
                </a:cubicBezTo>
                <a:cubicBezTo>
                  <a:pt x="108" y="69"/>
                  <a:pt x="110" y="71"/>
                  <a:pt x="112" y="75"/>
                </a:cubicBezTo>
                <a:cubicBezTo>
                  <a:pt x="114" y="77"/>
                  <a:pt x="115" y="81"/>
                  <a:pt x="115" y="86"/>
                </a:cubicBezTo>
                <a:cubicBezTo>
                  <a:pt x="115" y="89"/>
                  <a:pt x="114" y="93"/>
                  <a:pt x="112" y="99"/>
                </a:cubicBezTo>
                <a:cubicBezTo>
                  <a:pt x="108" y="113"/>
                  <a:pt x="108" y="113"/>
                  <a:pt x="108" y="113"/>
                </a:cubicBezTo>
                <a:lnTo>
                  <a:pt x="94" y="69"/>
                </a:lnTo>
                <a:close/>
                <a:moveTo>
                  <a:pt x="128" y="88"/>
                </a:moveTo>
                <a:cubicBezTo>
                  <a:pt x="128" y="102"/>
                  <a:pt x="120" y="115"/>
                  <a:pt x="109" y="122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3" y="81"/>
                  <a:pt x="124" y="77"/>
                  <a:pt x="124" y="73"/>
                </a:cubicBezTo>
                <a:cubicBezTo>
                  <a:pt x="124" y="72"/>
                  <a:pt x="124" y="71"/>
                  <a:pt x="124" y="70"/>
                </a:cubicBezTo>
                <a:cubicBezTo>
                  <a:pt x="126" y="76"/>
                  <a:pt x="128" y="82"/>
                  <a:pt x="128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5"/>
          <p:cNvSpPr>
            <a:spLocks noEditPoints="1"/>
          </p:cNvSpPr>
          <p:nvPr/>
        </p:nvSpPr>
        <p:spPr bwMode="auto">
          <a:xfrm>
            <a:off x="1163638" y="4746627"/>
            <a:ext cx="557212" cy="557213"/>
          </a:xfrm>
          <a:custGeom>
            <a:avLst/>
            <a:gdLst>
              <a:gd name="T0" fmla="*/ 88 w 176"/>
              <a:gd name="T1" fmla="*/ 40 h 176"/>
              <a:gd name="T2" fmla="*/ 40 w 176"/>
              <a:gd name="T3" fmla="*/ 88 h 176"/>
              <a:gd name="T4" fmla="*/ 88 w 176"/>
              <a:gd name="T5" fmla="*/ 136 h 176"/>
              <a:gd name="T6" fmla="*/ 136 w 176"/>
              <a:gd name="T7" fmla="*/ 88 h 176"/>
              <a:gd name="T8" fmla="*/ 88 w 176"/>
              <a:gd name="T9" fmla="*/ 40 h 176"/>
              <a:gd name="T10" fmla="*/ 88 w 176"/>
              <a:gd name="T11" fmla="*/ 48 h 176"/>
              <a:gd name="T12" fmla="*/ 113 w 176"/>
              <a:gd name="T13" fmla="*/ 57 h 176"/>
              <a:gd name="T14" fmla="*/ 92 w 176"/>
              <a:gd name="T15" fmla="*/ 70 h 176"/>
              <a:gd name="T16" fmla="*/ 76 w 176"/>
              <a:gd name="T17" fmla="*/ 50 h 176"/>
              <a:gd name="T18" fmla="*/ 88 w 176"/>
              <a:gd name="T19" fmla="*/ 48 h 176"/>
              <a:gd name="T20" fmla="*/ 68 w 176"/>
              <a:gd name="T21" fmla="*/ 53 h 176"/>
              <a:gd name="T22" fmla="*/ 84 w 176"/>
              <a:gd name="T23" fmla="*/ 73 h 176"/>
              <a:gd name="T24" fmla="*/ 49 w 176"/>
              <a:gd name="T25" fmla="*/ 80 h 176"/>
              <a:gd name="T26" fmla="*/ 68 w 176"/>
              <a:gd name="T27" fmla="*/ 53 h 176"/>
              <a:gd name="T28" fmla="*/ 48 w 176"/>
              <a:gd name="T29" fmla="*/ 88 h 176"/>
              <a:gd name="T30" fmla="*/ 88 w 176"/>
              <a:gd name="T31" fmla="*/ 80 h 176"/>
              <a:gd name="T32" fmla="*/ 92 w 176"/>
              <a:gd name="T33" fmla="*/ 88 h 176"/>
              <a:gd name="T34" fmla="*/ 59 w 176"/>
              <a:gd name="T35" fmla="*/ 115 h 176"/>
              <a:gd name="T36" fmla="*/ 48 w 176"/>
              <a:gd name="T37" fmla="*/ 88 h 176"/>
              <a:gd name="T38" fmla="*/ 88 w 176"/>
              <a:gd name="T39" fmla="*/ 128 h 176"/>
              <a:gd name="T40" fmla="*/ 65 w 176"/>
              <a:gd name="T41" fmla="*/ 121 h 176"/>
              <a:gd name="T42" fmla="*/ 95 w 176"/>
              <a:gd name="T43" fmla="*/ 96 h 176"/>
              <a:gd name="T44" fmla="*/ 100 w 176"/>
              <a:gd name="T45" fmla="*/ 126 h 176"/>
              <a:gd name="T46" fmla="*/ 88 w 176"/>
              <a:gd name="T47" fmla="*/ 128 h 176"/>
              <a:gd name="T48" fmla="*/ 108 w 176"/>
              <a:gd name="T49" fmla="*/ 123 h 176"/>
              <a:gd name="T50" fmla="*/ 103 w 176"/>
              <a:gd name="T51" fmla="*/ 94 h 176"/>
              <a:gd name="T52" fmla="*/ 116 w 176"/>
              <a:gd name="T53" fmla="*/ 92 h 176"/>
              <a:gd name="T54" fmla="*/ 128 w 176"/>
              <a:gd name="T55" fmla="*/ 93 h 176"/>
              <a:gd name="T56" fmla="*/ 108 w 176"/>
              <a:gd name="T57" fmla="*/ 123 h 176"/>
              <a:gd name="T58" fmla="*/ 116 w 176"/>
              <a:gd name="T59" fmla="*/ 84 h 176"/>
              <a:gd name="T60" fmla="*/ 100 w 176"/>
              <a:gd name="T61" fmla="*/ 86 h 176"/>
              <a:gd name="T62" fmla="*/ 96 w 176"/>
              <a:gd name="T63" fmla="*/ 77 h 176"/>
              <a:gd name="T64" fmla="*/ 119 w 176"/>
              <a:gd name="T65" fmla="*/ 63 h 176"/>
              <a:gd name="T66" fmla="*/ 128 w 176"/>
              <a:gd name="T67" fmla="*/ 85 h 176"/>
              <a:gd name="T68" fmla="*/ 116 w 176"/>
              <a:gd name="T69" fmla="*/ 84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98" y="48"/>
                  <a:pt x="106" y="51"/>
                  <a:pt x="113" y="57"/>
                </a:cubicBezTo>
                <a:cubicBezTo>
                  <a:pt x="107" y="62"/>
                  <a:pt x="100" y="67"/>
                  <a:pt x="92" y="70"/>
                </a:cubicBezTo>
                <a:cubicBezTo>
                  <a:pt x="87" y="63"/>
                  <a:pt x="82" y="56"/>
                  <a:pt x="76" y="50"/>
                </a:cubicBezTo>
                <a:cubicBezTo>
                  <a:pt x="80" y="49"/>
                  <a:pt x="84" y="48"/>
                  <a:pt x="88" y="48"/>
                </a:cubicBezTo>
                <a:moveTo>
                  <a:pt x="68" y="53"/>
                </a:moveTo>
                <a:cubicBezTo>
                  <a:pt x="74" y="59"/>
                  <a:pt x="80" y="66"/>
                  <a:pt x="84" y="73"/>
                </a:cubicBezTo>
                <a:cubicBezTo>
                  <a:pt x="73" y="77"/>
                  <a:pt x="61" y="80"/>
                  <a:pt x="49" y="80"/>
                </a:cubicBezTo>
                <a:cubicBezTo>
                  <a:pt x="51" y="69"/>
                  <a:pt x="58" y="59"/>
                  <a:pt x="68" y="53"/>
                </a:cubicBezTo>
                <a:moveTo>
                  <a:pt x="48" y="88"/>
                </a:moveTo>
                <a:cubicBezTo>
                  <a:pt x="62" y="88"/>
                  <a:pt x="76" y="85"/>
                  <a:pt x="88" y="80"/>
                </a:cubicBezTo>
                <a:cubicBezTo>
                  <a:pt x="90" y="83"/>
                  <a:pt x="91" y="86"/>
                  <a:pt x="92" y="88"/>
                </a:cubicBezTo>
                <a:cubicBezTo>
                  <a:pt x="78" y="94"/>
                  <a:pt x="67" y="103"/>
                  <a:pt x="59" y="115"/>
                </a:cubicBezTo>
                <a:cubicBezTo>
                  <a:pt x="52" y="108"/>
                  <a:pt x="48" y="99"/>
                  <a:pt x="48" y="88"/>
                </a:cubicBezTo>
                <a:moveTo>
                  <a:pt x="88" y="128"/>
                </a:moveTo>
                <a:cubicBezTo>
                  <a:pt x="79" y="128"/>
                  <a:pt x="71" y="125"/>
                  <a:pt x="65" y="121"/>
                </a:cubicBezTo>
                <a:cubicBezTo>
                  <a:pt x="72" y="109"/>
                  <a:pt x="82" y="101"/>
                  <a:pt x="95" y="96"/>
                </a:cubicBezTo>
                <a:cubicBezTo>
                  <a:pt x="98" y="105"/>
                  <a:pt x="100" y="116"/>
                  <a:pt x="100" y="126"/>
                </a:cubicBezTo>
                <a:cubicBezTo>
                  <a:pt x="96" y="127"/>
                  <a:pt x="92" y="128"/>
                  <a:pt x="88" y="128"/>
                </a:cubicBezTo>
                <a:moveTo>
                  <a:pt x="108" y="123"/>
                </a:moveTo>
                <a:cubicBezTo>
                  <a:pt x="107" y="113"/>
                  <a:pt x="106" y="103"/>
                  <a:pt x="103" y="94"/>
                </a:cubicBezTo>
                <a:cubicBezTo>
                  <a:pt x="107" y="93"/>
                  <a:pt x="111" y="92"/>
                  <a:pt x="116" y="92"/>
                </a:cubicBezTo>
                <a:cubicBezTo>
                  <a:pt x="120" y="92"/>
                  <a:pt x="124" y="93"/>
                  <a:pt x="128" y="93"/>
                </a:cubicBezTo>
                <a:cubicBezTo>
                  <a:pt x="126" y="106"/>
                  <a:pt x="118" y="117"/>
                  <a:pt x="108" y="123"/>
                </a:cubicBezTo>
                <a:moveTo>
                  <a:pt x="116" y="84"/>
                </a:moveTo>
                <a:cubicBezTo>
                  <a:pt x="110" y="84"/>
                  <a:pt x="105" y="85"/>
                  <a:pt x="100" y="86"/>
                </a:cubicBezTo>
                <a:cubicBezTo>
                  <a:pt x="99" y="83"/>
                  <a:pt x="97" y="80"/>
                  <a:pt x="96" y="77"/>
                </a:cubicBezTo>
                <a:cubicBezTo>
                  <a:pt x="104" y="73"/>
                  <a:pt x="112" y="68"/>
                  <a:pt x="119" y="63"/>
                </a:cubicBezTo>
                <a:cubicBezTo>
                  <a:pt x="124" y="69"/>
                  <a:pt x="127" y="77"/>
                  <a:pt x="128" y="85"/>
                </a:cubicBezTo>
                <a:cubicBezTo>
                  <a:pt x="124" y="84"/>
                  <a:pt x="120" y="84"/>
                  <a:pt x="116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6"/>
          <p:cNvSpPr>
            <a:spLocks noEditPoints="1"/>
          </p:cNvSpPr>
          <p:nvPr/>
        </p:nvSpPr>
        <p:spPr bwMode="auto">
          <a:xfrm>
            <a:off x="2227263" y="4746627"/>
            <a:ext cx="557212" cy="557213"/>
          </a:xfrm>
          <a:custGeom>
            <a:avLst/>
            <a:gdLst>
              <a:gd name="T0" fmla="*/ 130 w 176"/>
              <a:gd name="T1" fmla="*/ 57 h 176"/>
              <a:gd name="T2" fmla="*/ 119 w 176"/>
              <a:gd name="T3" fmla="*/ 61 h 176"/>
              <a:gd name="T4" fmla="*/ 107 w 176"/>
              <a:gd name="T5" fmla="*/ 56 h 176"/>
              <a:gd name="T6" fmla="*/ 91 w 176"/>
              <a:gd name="T7" fmla="*/ 72 h 176"/>
              <a:gd name="T8" fmla="*/ 91 w 176"/>
              <a:gd name="T9" fmla="*/ 76 h 176"/>
              <a:gd name="T10" fmla="*/ 58 w 176"/>
              <a:gd name="T11" fmla="*/ 59 h 176"/>
              <a:gd name="T12" fmla="*/ 55 w 176"/>
              <a:gd name="T13" fmla="*/ 67 h 176"/>
              <a:gd name="T14" fmla="*/ 63 w 176"/>
              <a:gd name="T15" fmla="*/ 81 h 176"/>
              <a:gd name="T16" fmla="*/ 55 w 176"/>
              <a:gd name="T17" fmla="*/ 79 h 176"/>
              <a:gd name="T18" fmla="*/ 55 w 176"/>
              <a:gd name="T19" fmla="*/ 79 h 176"/>
              <a:gd name="T20" fmla="*/ 68 w 176"/>
              <a:gd name="T21" fmla="*/ 95 h 176"/>
              <a:gd name="T22" fmla="*/ 64 w 176"/>
              <a:gd name="T23" fmla="*/ 95 h 176"/>
              <a:gd name="T24" fmla="*/ 61 w 176"/>
              <a:gd name="T25" fmla="*/ 95 h 176"/>
              <a:gd name="T26" fmla="*/ 76 w 176"/>
              <a:gd name="T27" fmla="*/ 106 h 176"/>
              <a:gd name="T28" fmla="*/ 56 w 176"/>
              <a:gd name="T29" fmla="*/ 113 h 176"/>
              <a:gd name="T30" fmla="*/ 52 w 176"/>
              <a:gd name="T31" fmla="*/ 113 h 176"/>
              <a:gd name="T32" fmla="*/ 77 w 176"/>
              <a:gd name="T33" fmla="*/ 120 h 176"/>
              <a:gd name="T34" fmla="*/ 124 w 176"/>
              <a:gd name="T35" fmla="*/ 74 h 176"/>
              <a:gd name="T36" fmla="*/ 124 w 176"/>
              <a:gd name="T37" fmla="*/ 72 h 176"/>
              <a:gd name="T38" fmla="*/ 132 w 176"/>
              <a:gd name="T39" fmla="*/ 64 h 176"/>
              <a:gd name="T40" fmla="*/ 123 w 176"/>
              <a:gd name="T41" fmla="*/ 66 h 176"/>
              <a:gd name="T42" fmla="*/ 130 w 176"/>
              <a:gd name="T43" fmla="*/ 57 h 176"/>
              <a:gd name="T44" fmla="*/ 160 w 176"/>
              <a:gd name="T45" fmla="*/ 0 h 176"/>
              <a:gd name="T46" fmla="*/ 16 w 176"/>
              <a:gd name="T47" fmla="*/ 0 h 176"/>
              <a:gd name="T48" fmla="*/ 0 w 176"/>
              <a:gd name="T49" fmla="*/ 16 h 176"/>
              <a:gd name="T50" fmla="*/ 0 w 176"/>
              <a:gd name="T51" fmla="*/ 160 h 176"/>
              <a:gd name="T52" fmla="*/ 16 w 176"/>
              <a:gd name="T53" fmla="*/ 176 h 176"/>
              <a:gd name="T54" fmla="*/ 160 w 176"/>
              <a:gd name="T55" fmla="*/ 176 h 176"/>
              <a:gd name="T56" fmla="*/ 176 w 176"/>
              <a:gd name="T57" fmla="*/ 160 h 176"/>
              <a:gd name="T58" fmla="*/ 176 w 176"/>
              <a:gd name="T59" fmla="*/ 16 h 176"/>
              <a:gd name="T60" fmla="*/ 160 w 176"/>
              <a:gd name="T61" fmla="*/ 0 h 176"/>
              <a:gd name="T62" fmla="*/ 168 w 176"/>
              <a:gd name="T63" fmla="*/ 160 h 176"/>
              <a:gd name="T64" fmla="*/ 160 w 176"/>
              <a:gd name="T65" fmla="*/ 168 h 176"/>
              <a:gd name="T66" fmla="*/ 16 w 176"/>
              <a:gd name="T67" fmla="*/ 168 h 176"/>
              <a:gd name="T68" fmla="*/ 8 w 176"/>
              <a:gd name="T69" fmla="*/ 160 h 176"/>
              <a:gd name="T70" fmla="*/ 8 w 176"/>
              <a:gd name="T71" fmla="*/ 16 h 176"/>
              <a:gd name="T72" fmla="*/ 16 w 176"/>
              <a:gd name="T73" fmla="*/ 8 h 176"/>
              <a:gd name="T74" fmla="*/ 160 w 176"/>
              <a:gd name="T75" fmla="*/ 8 h 176"/>
              <a:gd name="T76" fmla="*/ 168 w 176"/>
              <a:gd name="T77" fmla="*/ 16 h 176"/>
              <a:gd name="T78" fmla="*/ 168 w 176"/>
              <a:gd name="T7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47"/>
          <p:cNvSpPr>
            <a:spLocks noEditPoints="1"/>
          </p:cNvSpPr>
          <p:nvPr/>
        </p:nvSpPr>
        <p:spPr bwMode="auto">
          <a:xfrm>
            <a:off x="3290889" y="4746627"/>
            <a:ext cx="555625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96 w 176"/>
              <a:gd name="T37" fmla="*/ 69 h 176"/>
              <a:gd name="T38" fmla="*/ 101 w 176"/>
              <a:gd name="T39" fmla="*/ 64 h 176"/>
              <a:gd name="T40" fmla="*/ 108 w 176"/>
              <a:gd name="T41" fmla="*/ 64 h 176"/>
              <a:gd name="T42" fmla="*/ 108 w 176"/>
              <a:gd name="T43" fmla="*/ 52 h 176"/>
              <a:gd name="T44" fmla="*/ 97 w 176"/>
              <a:gd name="T45" fmla="*/ 52 h 176"/>
              <a:gd name="T46" fmla="*/ 80 w 176"/>
              <a:gd name="T47" fmla="*/ 68 h 176"/>
              <a:gd name="T48" fmla="*/ 80 w 176"/>
              <a:gd name="T49" fmla="*/ 76 h 176"/>
              <a:gd name="T50" fmla="*/ 72 w 176"/>
              <a:gd name="T51" fmla="*/ 76 h 176"/>
              <a:gd name="T52" fmla="*/ 72 w 176"/>
              <a:gd name="T53" fmla="*/ 88 h 176"/>
              <a:gd name="T54" fmla="*/ 80 w 176"/>
              <a:gd name="T55" fmla="*/ 88 h 176"/>
              <a:gd name="T56" fmla="*/ 80 w 176"/>
              <a:gd name="T57" fmla="*/ 124 h 176"/>
              <a:gd name="T58" fmla="*/ 96 w 176"/>
              <a:gd name="T59" fmla="*/ 124 h 176"/>
              <a:gd name="T60" fmla="*/ 96 w 176"/>
              <a:gd name="T61" fmla="*/ 88 h 176"/>
              <a:gd name="T62" fmla="*/ 107 w 176"/>
              <a:gd name="T63" fmla="*/ 88 h 176"/>
              <a:gd name="T64" fmla="*/ 108 w 176"/>
              <a:gd name="T65" fmla="*/ 76 h 176"/>
              <a:gd name="T66" fmla="*/ 96 w 176"/>
              <a:gd name="T67" fmla="*/ 76 h 176"/>
              <a:gd name="T68" fmla="*/ 96 w 176"/>
              <a:gd name="T69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48"/>
          <p:cNvSpPr>
            <a:spLocks noEditPoints="1"/>
          </p:cNvSpPr>
          <p:nvPr/>
        </p:nvSpPr>
        <p:spPr bwMode="auto">
          <a:xfrm>
            <a:off x="4352925" y="4746627"/>
            <a:ext cx="557212" cy="557213"/>
          </a:xfrm>
          <a:custGeom>
            <a:avLst/>
            <a:gdLst>
              <a:gd name="T0" fmla="*/ 107 w 176"/>
              <a:gd name="T1" fmla="*/ 71 h 176"/>
              <a:gd name="T2" fmla="*/ 107 w 176"/>
              <a:gd name="T3" fmla="*/ 48 h 176"/>
              <a:gd name="T4" fmla="*/ 102 w 176"/>
              <a:gd name="T5" fmla="*/ 67 h 176"/>
              <a:gd name="T6" fmla="*/ 97 w 176"/>
              <a:gd name="T7" fmla="*/ 68 h 176"/>
              <a:gd name="T8" fmla="*/ 86 w 176"/>
              <a:gd name="T9" fmla="*/ 72 h 176"/>
              <a:gd name="T10" fmla="*/ 86 w 176"/>
              <a:gd name="T11" fmla="*/ 48 h 176"/>
              <a:gd name="T12" fmla="*/ 78 w 176"/>
              <a:gd name="T13" fmla="*/ 65 h 176"/>
              <a:gd name="T14" fmla="*/ 85 w 176"/>
              <a:gd name="T15" fmla="*/ 52 h 176"/>
              <a:gd name="T16" fmla="*/ 85 w 176"/>
              <a:gd name="T17" fmla="*/ 68 h 176"/>
              <a:gd name="T18" fmla="*/ 65 w 176"/>
              <a:gd name="T19" fmla="*/ 71 h 176"/>
              <a:gd name="T20" fmla="*/ 77 w 176"/>
              <a:gd name="T21" fmla="*/ 40 h 176"/>
              <a:gd name="T22" fmla="*/ 64 w 176"/>
              <a:gd name="T23" fmla="*/ 40 h 176"/>
              <a:gd name="T24" fmla="*/ 65 w 176"/>
              <a:gd name="T25" fmla="*/ 71 h 176"/>
              <a:gd name="T26" fmla="*/ 0 w 176"/>
              <a:gd name="T27" fmla="*/ 16 h 176"/>
              <a:gd name="T28" fmla="*/ 160 w 176"/>
              <a:gd name="T29" fmla="*/ 176 h 176"/>
              <a:gd name="T30" fmla="*/ 160 w 176"/>
              <a:gd name="T31" fmla="*/ 0 h 176"/>
              <a:gd name="T32" fmla="*/ 16 w 176"/>
              <a:gd name="T33" fmla="*/ 168 h 176"/>
              <a:gd name="T34" fmla="*/ 16 w 176"/>
              <a:gd name="T35" fmla="*/ 8 h 176"/>
              <a:gd name="T36" fmla="*/ 168 w 176"/>
              <a:gd name="T37" fmla="*/ 160 h 176"/>
              <a:gd name="T38" fmla="*/ 95 w 176"/>
              <a:gd name="T39" fmla="*/ 116 h 176"/>
              <a:gd name="T40" fmla="*/ 100 w 176"/>
              <a:gd name="T41" fmla="*/ 101 h 176"/>
              <a:gd name="T42" fmla="*/ 88 w 176"/>
              <a:gd name="T43" fmla="*/ 76 h 176"/>
              <a:gd name="T44" fmla="*/ 44 w 176"/>
              <a:gd name="T45" fmla="*/ 104 h 176"/>
              <a:gd name="T46" fmla="*/ 88 w 176"/>
              <a:gd name="T47" fmla="*/ 132 h 176"/>
              <a:gd name="T48" fmla="*/ 132 w 176"/>
              <a:gd name="T49" fmla="*/ 104 h 176"/>
              <a:gd name="T50" fmla="*/ 70 w 176"/>
              <a:gd name="T51" fmla="*/ 90 h 176"/>
              <a:gd name="T52" fmla="*/ 58 w 176"/>
              <a:gd name="T53" fmla="*/ 121 h 176"/>
              <a:gd name="T54" fmla="*/ 52 w 176"/>
              <a:gd name="T55" fmla="*/ 85 h 176"/>
              <a:gd name="T56" fmla="*/ 86 w 176"/>
              <a:gd name="T57" fmla="*/ 121 h 176"/>
              <a:gd name="T58" fmla="*/ 75 w 176"/>
              <a:gd name="T59" fmla="*/ 122 h 176"/>
              <a:gd name="T60" fmla="*/ 76 w 176"/>
              <a:gd name="T61" fmla="*/ 94 h 176"/>
              <a:gd name="T62" fmla="*/ 81 w 176"/>
              <a:gd name="T63" fmla="*/ 116 h 176"/>
              <a:gd name="T64" fmla="*/ 86 w 176"/>
              <a:gd name="T65" fmla="*/ 121 h 176"/>
              <a:gd name="T66" fmla="*/ 95 w 176"/>
              <a:gd name="T67" fmla="*/ 119 h 176"/>
              <a:gd name="T68" fmla="*/ 90 w 176"/>
              <a:gd name="T69" fmla="*/ 85 h 176"/>
              <a:gd name="T70" fmla="*/ 101 w 176"/>
              <a:gd name="T71" fmla="*/ 94 h 176"/>
              <a:gd name="T72" fmla="*/ 125 w 176"/>
              <a:gd name="T73" fmla="*/ 101 h 176"/>
              <a:gd name="T74" fmla="*/ 114 w 176"/>
              <a:gd name="T75" fmla="*/ 115 h 176"/>
              <a:gd name="T76" fmla="*/ 119 w 176"/>
              <a:gd name="T77" fmla="*/ 112 h 176"/>
              <a:gd name="T78" fmla="*/ 117 w 176"/>
              <a:gd name="T79" fmla="*/ 122 h 176"/>
              <a:gd name="T80" fmla="*/ 117 w 176"/>
              <a:gd name="T81" fmla="*/ 94 h 176"/>
              <a:gd name="T82" fmla="*/ 114 w 176"/>
              <a:gd name="T83" fmla="*/ 101 h 176"/>
              <a:gd name="T84" fmla="*/ 119 w 176"/>
              <a:gd name="T85" fmla="*/ 10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101" y="72"/>
                </a:moveTo>
                <a:cubicBezTo>
                  <a:pt x="104" y="72"/>
                  <a:pt x="107" y="69"/>
                  <a:pt x="107" y="69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6" y="68"/>
                  <a:pt x="104" y="68"/>
                </a:cubicBezTo>
                <a:cubicBezTo>
                  <a:pt x="102" y="68"/>
                  <a:pt x="102" y="67"/>
                  <a:pt x="102" y="6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8"/>
                  <a:pt x="98" y="72"/>
                  <a:pt x="101" y="72"/>
                </a:cubicBezTo>
                <a:moveTo>
                  <a:pt x="84" y="72"/>
                </a:moveTo>
                <a:cubicBezTo>
                  <a:pt x="86" y="72"/>
                  <a:pt x="86" y="72"/>
                  <a:pt x="86" y="72"/>
                </a:cubicBezTo>
                <a:cubicBezTo>
                  <a:pt x="90" y="72"/>
                  <a:pt x="93" y="69"/>
                  <a:pt x="93" y="65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1"/>
                  <a:pt x="90" y="48"/>
                  <a:pt x="8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1" y="48"/>
                  <a:pt x="78" y="51"/>
                  <a:pt x="78" y="54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9"/>
                  <a:pt x="81" y="72"/>
                  <a:pt x="84" y="72"/>
                </a:cubicBezTo>
                <a:moveTo>
                  <a:pt x="83" y="54"/>
                </a:moveTo>
                <a:cubicBezTo>
                  <a:pt x="83" y="53"/>
                  <a:pt x="84" y="52"/>
                  <a:pt x="85" y="52"/>
                </a:cubicBezTo>
                <a:cubicBezTo>
                  <a:pt x="87" y="52"/>
                  <a:pt x="88" y="53"/>
                  <a:pt x="88" y="54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7"/>
                  <a:pt x="87" y="68"/>
                  <a:pt x="85" y="68"/>
                </a:cubicBezTo>
                <a:cubicBezTo>
                  <a:pt x="84" y="68"/>
                  <a:pt x="83" y="67"/>
                  <a:pt x="83" y="66"/>
                </a:cubicBezTo>
                <a:lnTo>
                  <a:pt x="83" y="54"/>
                </a:lnTo>
                <a:close/>
                <a:moveTo>
                  <a:pt x="65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59"/>
                  <a:pt x="71" y="59"/>
                  <a:pt x="71" y="59"/>
                </a:cubicBezTo>
                <a:cubicBezTo>
                  <a:pt x="77" y="40"/>
                  <a:pt x="77" y="40"/>
                  <a:pt x="77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68" y="52"/>
                  <a:pt x="68" y="52"/>
                  <a:pt x="68" y="52"/>
                </a:cubicBezTo>
                <a:cubicBezTo>
                  <a:pt x="64" y="40"/>
                  <a:pt x="64" y="40"/>
                  <a:pt x="64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5" y="59"/>
                  <a:pt x="65" y="59"/>
                  <a:pt x="65" y="59"/>
                </a:cubicBezTo>
                <a:lnTo>
                  <a:pt x="65" y="71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98" y="99"/>
                </a:moveTo>
                <a:cubicBezTo>
                  <a:pt x="97" y="99"/>
                  <a:pt x="96" y="99"/>
                  <a:pt x="95" y="100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100" y="117"/>
                  <a:pt x="100" y="115"/>
                  <a:pt x="100" y="115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0" y="101"/>
                  <a:pt x="100" y="99"/>
                  <a:pt x="98" y="99"/>
                </a:cubicBezTo>
                <a:moveTo>
                  <a:pt x="118" y="77"/>
                </a:moveTo>
                <a:cubicBezTo>
                  <a:pt x="118" y="77"/>
                  <a:pt x="103" y="76"/>
                  <a:pt x="88" y="76"/>
                </a:cubicBezTo>
                <a:cubicBezTo>
                  <a:pt x="73" y="76"/>
                  <a:pt x="58" y="77"/>
                  <a:pt x="58" y="77"/>
                </a:cubicBezTo>
                <a:cubicBezTo>
                  <a:pt x="51" y="77"/>
                  <a:pt x="45" y="82"/>
                  <a:pt x="45" y="89"/>
                </a:cubicBezTo>
                <a:cubicBezTo>
                  <a:pt x="45" y="89"/>
                  <a:pt x="44" y="96"/>
                  <a:pt x="44" y="104"/>
                </a:cubicBezTo>
                <a:cubicBezTo>
                  <a:pt x="44" y="112"/>
                  <a:pt x="45" y="119"/>
                  <a:pt x="45" y="119"/>
                </a:cubicBezTo>
                <a:cubicBezTo>
                  <a:pt x="45" y="126"/>
                  <a:pt x="51" y="131"/>
                  <a:pt x="58" y="131"/>
                </a:cubicBezTo>
                <a:cubicBezTo>
                  <a:pt x="58" y="131"/>
                  <a:pt x="73" y="132"/>
                  <a:pt x="88" y="132"/>
                </a:cubicBezTo>
                <a:cubicBezTo>
                  <a:pt x="103" y="132"/>
                  <a:pt x="118" y="131"/>
                  <a:pt x="118" y="131"/>
                </a:cubicBezTo>
                <a:cubicBezTo>
                  <a:pt x="125" y="131"/>
                  <a:pt x="131" y="126"/>
                  <a:pt x="131" y="119"/>
                </a:cubicBezTo>
                <a:cubicBezTo>
                  <a:pt x="131" y="119"/>
                  <a:pt x="132" y="112"/>
                  <a:pt x="132" y="104"/>
                </a:cubicBezTo>
                <a:cubicBezTo>
                  <a:pt x="132" y="96"/>
                  <a:pt x="131" y="89"/>
                  <a:pt x="131" y="89"/>
                </a:cubicBezTo>
                <a:cubicBezTo>
                  <a:pt x="131" y="82"/>
                  <a:pt x="125" y="77"/>
                  <a:pt x="118" y="77"/>
                </a:cubicBezTo>
                <a:moveTo>
                  <a:pt x="70" y="90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8" y="90"/>
                  <a:pt x="58" y="90"/>
                  <a:pt x="58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85"/>
                  <a:pt x="52" y="85"/>
                  <a:pt x="52" y="85"/>
                </a:cubicBezTo>
                <a:cubicBezTo>
                  <a:pt x="70" y="85"/>
                  <a:pt x="70" y="85"/>
                  <a:pt x="70" y="85"/>
                </a:cubicBezTo>
                <a:lnTo>
                  <a:pt x="70" y="90"/>
                </a:lnTo>
                <a:close/>
                <a:moveTo>
                  <a:pt x="86" y="121"/>
                </a:moveTo>
                <a:cubicBezTo>
                  <a:pt x="81" y="121"/>
                  <a:pt x="81" y="121"/>
                  <a:pt x="81" y="121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1" y="119"/>
                  <a:pt x="78" y="122"/>
                  <a:pt x="75" y="122"/>
                </a:cubicBezTo>
                <a:cubicBezTo>
                  <a:pt x="71" y="122"/>
                  <a:pt x="71" y="119"/>
                  <a:pt x="71" y="119"/>
                </a:cubicBezTo>
                <a:cubicBezTo>
                  <a:pt x="71" y="94"/>
                  <a:pt x="71" y="94"/>
                  <a:pt x="71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6" y="117"/>
                  <a:pt x="76" y="118"/>
                  <a:pt x="77" y="118"/>
                </a:cubicBezTo>
                <a:cubicBezTo>
                  <a:pt x="79" y="118"/>
                  <a:pt x="81" y="116"/>
                  <a:pt x="81" y="116"/>
                </a:cubicBezTo>
                <a:cubicBezTo>
                  <a:pt x="81" y="94"/>
                  <a:pt x="81" y="94"/>
                  <a:pt x="81" y="94"/>
                </a:cubicBezTo>
                <a:cubicBezTo>
                  <a:pt x="86" y="94"/>
                  <a:pt x="86" y="94"/>
                  <a:pt x="86" y="94"/>
                </a:cubicBezTo>
                <a:lnTo>
                  <a:pt x="86" y="121"/>
                </a:lnTo>
                <a:close/>
                <a:moveTo>
                  <a:pt x="105" y="115"/>
                </a:moveTo>
                <a:cubicBezTo>
                  <a:pt x="105" y="115"/>
                  <a:pt x="105" y="122"/>
                  <a:pt x="101" y="122"/>
                </a:cubicBezTo>
                <a:cubicBezTo>
                  <a:pt x="98" y="122"/>
                  <a:pt x="96" y="120"/>
                  <a:pt x="95" y="119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90" y="85"/>
                  <a:pt x="90" y="85"/>
                  <a:pt x="90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8" y="94"/>
                  <a:pt x="101" y="94"/>
                </a:cubicBezTo>
                <a:cubicBezTo>
                  <a:pt x="104" y="94"/>
                  <a:pt x="105" y="97"/>
                  <a:pt x="105" y="100"/>
                </a:cubicBezTo>
                <a:lnTo>
                  <a:pt x="105" y="115"/>
                </a:lnTo>
                <a:close/>
                <a:moveTo>
                  <a:pt x="125" y="101"/>
                </a:moveTo>
                <a:cubicBezTo>
                  <a:pt x="125" y="109"/>
                  <a:pt x="125" y="109"/>
                  <a:pt x="125" y="109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14" y="117"/>
                  <a:pt x="117" y="117"/>
                </a:cubicBezTo>
                <a:cubicBezTo>
                  <a:pt x="119" y="117"/>
                  <a:pt x="119" y="115"/>
                  <a:pt x="119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6"/>
                  <a:pt x="124" y="122"/>
                  <a:pt x="117" y="122"/>
                </a:cubicBezTo>
                <a:cubicBezTo>
                  <a:pt x="111" y="122"/>
                  <a:pt x="109" y="116"/>
                  <a:pt x="109" y="116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94"/>
                  <a:pt x="117" y="94"/>
                </a:cubicBezTo>
                <a:cubicBezTo>
                  <a:pt x="125" y="94"/>
                  <a:pt x="125" y="101"/>
                  <a:pt x="125" y="101"/>
                </a:cubicBezTo>
                <a:moveTo>
                  <a:pt x="117" y="99"/>
                </a:moveTo>
                <a:cubicBezTo>
                  <a:pt x="114" y="99"/>
                  <a:pt x="114" y="101"/>
                  <a:pt x="114" y="101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19" y="99"/>
                  <a:pt x="117" y="99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49"/>
          <p:cNvSpPr>
            <a:spLocks noEditPoints="1"/>
          </p:cNvSpPr>
          <p:nvPr/>
        </p:nvSpPr>
        <p:spPr bwMode="auto">
          <a:xfrm>
            <a:off x="5416550" y="4746627"/>
            <a:ext cx="557212" cy="557213"/>
          </a:xfrm>
          <a:custGeom>
            <a:avLst/>
            <a:gdLst>
              <a:gd name="T0" fmla="*/ 82 w 176"/>
              <a:gd name="T1" fmla="*/ 53 h 176"/>
              <a:gd name="T2" fmla="*/ 58 w 176"/>
              <a:gd name="T3" fmla="*/ 72 h 176"/>
              <a:gd name="T4" fmla="*/ 64 w 176"/>
              <a:gd name="T5" fmla="*/ 97 h 176"/>
              <a:gd name="T6" fmla="*/ 69 w 176"/>
              <a:gd name="T7" fmla="*/ 95 h 176"/>
              <a:gd name="T8" fmla="*/ 67 w 176"/>
              <a:gd name="T9" fmla="*/ 89 h 176"/>
              <a:gd name="T10" fmla="*/ 65 w 176"/>
              <a:gd name="T11" fmla="*/ 81 h 176"/>
              <a:gd name="T12" fmla="*/ 82 w 176"/>
              <a:gd name="T13" fmla="*/ 61 h 176"/>
              <a:gd name="T14" fmla="*/ 96 w 176"/>
              <a:gd name="T15" fmla="*/ 61 h 176"/>
              <a:gd name="T16" fmla="*/ 108 w 176"/>
              <a:gd name="T17" fmla="*/ 83 h 176"/>
              <a:gd name="T18" fmla="*/ 95 w 176"/>
              <a:gd name="T19" fmla="*/ 102 h 176"/>
              <a:gd name="T20" fmla="*/ 86 w 176"/>
              <a:gd name="T21" fmla="*/ 94 h 176"/>
              <a:gd name="T22" fmla="*/ 85 w 176"/>
              <a:gd name="T23" fmla="*/ 70 h 176"/>
              <a:gd name="T24" fmla="*/ 75 w 176"/>
              <a:gd name="T25" fmla="*/ 85 h 176"/>
              <a:gd name="T26" fmla="*/ 73 w 176"/>
              <a:gd name="T27" fmla="*/ 101 h 176"/>
              <a:gd name="T28" fmla="*/ 69 w 176"/>
              <a:gd name="T29" fmla="*/ 119 h 176"/>
              <a:gd name="T30" fmla="*/ 69 w 176"/>
              <a:gd name="T31" fmla="*/ 128 h 176"/>
              <a:gd name="T32" fmla="*/ 70 w 176"/>
              <a:gd name="T33" fmla="*/ 132 h 176"/>
              <a:gd name="T34" fmla="*/ 79 w 176"/>
              <a:gd name="T35" fmla="*/ 119 h 176"/>
              <a:gd name="T36" fmla="*/ 83 w 176"/>
              <a:gd name="T37" fmla="*/ 104 h 176"/>
              <a:gd name="T38" fmla="*/ 85 w 176"/>
              <a:gd name="T39" fmla="*/ 107 h 176"/>
              <a:gd name="T40" fmla="*/ 113 w 176"/>
              <a:gd name="T41" fmla="*/ 101 h 176"/>
              <a:gd name="T42" fmla="*/ 120 w 176"/>
              <a:gd name="T43" fmla="*/ 84 h 176"/>
              <a:gd name="T44" fmla="*/ 87 w 176"/>
              <a:gd name="T45" fmla="*/ 52 h 176"/>
              <a:gd name="T46" fmla="*/ 16 w 176"/>
              <a:gd name="T47" fmla="*/ 0 h 176"/>
              <a:gd name="T48" fmla="*/ 0 w 176"/>
              <a:gd name="T49" fmla="*/ 160 h 176"/>
              <a:gd name="T50" fmla="*/ 160 w 176"/>
              <a:gd name="T51" fmla="*/ 176 h 176"/>
              <a:gd name="T52" fmla="*/ 176 w 176"/>
              <a:gd name="T53" fmla="*/ 16 h 176"/>
              <a:gd name="T54" fmla="*/ 168 w 176"/>
              <a:gd name="T55" fmla="*/ 160 h 176"/>
              <a:gd name="T56" fmla="*/ 16 w 176"/>
              <a:gd name="T57" fmla="*/ 168 h 176"/>
              <a:gd name="T58" fmla="*/ 8 w 176"/>
              <a:gd name="T59" fmla="*/ 16 h 176"/>
              <a:gd name="T60" fmla="*/ 160 w 176"/>
              <a:gd name="T61" fmla="*/ 8 h 176"/>
              <a:gd name="T62" fmla="*/ 168 w 176"/>
              <a:gd name="T6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87" y="52"/>
                </a:moveTo>
                <a:cubicBezTo>
                  <a:pt x="85" y="52"/>
                  <a:pt x="84" y="52"/>
                  <a:pt x="82" y="53"/>
                </a:cubicBezTo>
                <a:cubicBezTo>
                  <a:pt x="79" y="53"/>
                  <a:pt x="75" y="54"/>
                  <a:pt x="73" y="56"/>
                </a:cubicBezTo>
                <a:cubicBezTo>
                  <a:pt x="66" y="60"/>
                  <a:pt x="61" y="64"/>
                  <a:pt x="58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4" y="85"/>
                  <a:pt x="59" y="94"/>
                  <a:pt x="64" y="97"/>
                </a:cubicBezTo>
                <a:cubicBezTo>
                  <a:pt x="65" y="98"/>
                  <a:pt x="67" y="99"/>
                  <a:pt x="68" y="98"/>
                </a:cubicBezTo>
                <a:cubicBezTo>
                  <a:pt x="69" y="97"/>
                  <a:pt x="68" y="96"/>
                  <a:pt x="69" y="95"/>
                </a:cubicBezTo>
                <a:cubicBezTo>
                  <a:pt x="69" y="94"/>
                  <a:pt x="70" y="93"/>
                  <a:pt x="69" y="92"/>
                </a:cubicBezTo>
                <a:cubicBezTo>
                  <a:pt x="69" y="91"/>
                  <a:pt x="68" y="90"/>
                  <a:pt x="67" y="89"/>
                </a:cubicBezTo>
                <a:cubicBezTo>
                  <a:pt x="66" y="87"/>
                  <a:pt x="66" y="85"/>
                  <a:pt x="65" y="82"/>
                </a:cubicBezTo>
                <a:cubicBezTo>
                  <a:pt x="65" y="82"/>
                  <a:pt x="65" y="81"/>
                  <a:pt x="65" y="81"/>
                </a:cubicBezTo>
                <a:cubicBezTo>
                  <a:pt x="66" y="78"/>
                  <a:pt x="66" y="76"/>
                  <a:pt x="67" y="73"/>
                </a:cubicBezTo>
                <a:cubicBezTo>
                  <a:pt x="70" y="67"/>
                  <a:pt x="75" y="63"/>
                  <a:pt x="82" y="61"/>
                </a:cubicBezTo>
                <a:cubicBezTo>
                  <a:pt x="84" y="60"/>
                  <a:pt x="89" y="59"/>
                  <a:pt x="91" y="60"/>
                </a:cubicBezTo>
                <a:cubicBezTo>
                  <a:pt x="93" y="60"/>
                  <a:pt x="94" y="60"/>
                  <a:pt x="96" y="61"/>
                </a:cubicBezTo>
                <a:cubicBezTo>
                  <a:pt x="101" y="62"/>
                  <a:pt x="105" y="65"/>
                  <a:pt x="107" y="70"/>
                </a:cubicBezTo>
                <a:cubicBezTo>
                  <a:pt x="108" y="73"/>
                  <a:pt x="109" y="79"/>
                  <a:pt x="108" y="83"/>
                </a:cubicBezTo>
                <a:cubicBezTo>
                  <a:pt x="107" y="85"/>
                  <a:pt x="107" y="87"/>
                  <a:pt x="107" y="88"/>
                </a:cubicBezTo>
                <a:cubicBezTo>
                  <a:pt x="105" y="94"/>
                  <a:pt x="102" y="100"/>
                  <a:pt x="95" y="102"/>
                </a:cubicBezTo>
                <a:cubicBezTo>
                  <a:pt x="91" y="103"/>
                  <a:pt x="87" y="100"/>
                  <a:pt x="86" y="97"/>
                </a:cubicBezTo>
                <a:cubicBezTo>
                  <a:pt x="86" y="97"/>
                  <a:pt x="85" y="95"/>
                  <a:pt x="86" y="94"/>
                </a:cubicBezTo>
                <a:cubicBezTo>
                  <a:pt x="87" y="89"/>
                  <a:pt x="89" y="84"/>
                  <a:pt x="90" y="79"/>
                </a:cubicBezTo>
                <a:cubicBezTo>
                  <a:pt x="91" y="75"/>
                  <a:pt x="89" y="71"/>
                  <a:pt x="85" y="70"/>
                </a:cubicBezTo>
                <a:cubicBezTo>
                  <a:pt x="80" y="69"/>
                  <a:pt x="77" y="73"/>
                  <a:pt x="76" y="76"/>
                </a:cubicBezTo>
                <a:cubicBezTo>
                  <a:pt x="75" y="78"/>
                  <a:pt x="74" y="82"/>
                  <a:pt x="75" y="85"/>
                </a:cubicBezTo>
                <a:cubicBezTo>
                  <a:pt x="75" y="86"/>
                  <a:pt x="76" y="89"/>
                  <a:pt x="76" y="90"/>
                </a:cubicBezTo>
                <a:cubicBezTo>
                  <a:pt x="75" y="93"/>
                  <a:pt x="74" y="98"/>
                  <a:pt x="73" y="101"/>
                </a:cubicBezTo>
                <a:cubicBezTo>
                  <a:pt x="72" y="105"/>
                  <a:pt x="71" y="109"/>
                  <a:pt x="70" y="113"/>
                </a:cubicBezTo>
                <a:cubicBezTo>
                  <a:pt x="70" y="115"/>
                  <a:pt x="70" y="117"/>
                  <a:pt x="69" y="119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3"/>
                  <a:pt x="69" y="126"/>
                  <a:pt x="69" y="128"/>
                </a:cubicBezTo>
                <a:cubicBezTo>
                  <a:pt x="70" y="129"/>
                  <a:pt x="69" y="130"/>
                  <a:pt x="70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32"/>
                  <a:pt x="74" y="128"/>
                  <a:pt x="75" y="126"/>
                </a:cubicBezTo>
                <a:cubicBezTo>
                  <a:pt x="76" y="124"/>
                  <a:pt x="78" y="121"/>
                  <a:pt x="79" y="119"/>
                </a:cubicBezTo>
                <a:cubicBezTo>
                  <a:pt x="80" y="116"/>
                  <a:pt x="80" y="113"/>
                  <a:pt x="81" y="111"/>
                </a:cubicBezTo>
                <a:cubicBezTo>
                  <a:pt x="82" y="109"/>
                  <a:pt x="83" y="106"/>
                  <a:pt x="83" y="10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83" y="105"/>
                  <a:pt x="84" y="106"/>
                  <a:pt x="85" y="107"/>
                </a:cubicBezTo>
                <a:cubicBezTo>
                  <a:pt x="88" y="109"/>
                  <a:pt x="93" y="111"/>
                  <a:pt x="99" y="110"/>
                </a:cubicBezTo>
                <a:cubicBezTo>
                  <a:pt x="105" y="108"/>
                  <a:pt x="110" y="105"/>
                  <a:pt x="113" y="101"/>
                </a:cubicBezTo>
                <a:cubicBezTo>
                  <a:pt x="115" y="98"/>
                  <a:pt x="117" y="94"/>
                  <a:pt x="118" y="90"/>
                </a:cubicBezTo>
                <a:cubicBezTo>
                  <a:pt x="119" y="88"/>
                  <a:pt x="119" y="86"/>
                  <a:pt x="120" y="84"/>
                </a:cubicBezTo>
                <a:cubicBezTo>
                  <a:pt x="121" y="78"/>
                  <a:pt x="119" y="72"/>
                  <a:pt x="118" y="68"/>
                </a:cubicBezTo>
                <a:cubicBezTo>
                  <a:pt x="113" y="58"/>
                  <a:pt x="103" y="52"/>
                  <a:pt x="87" y="5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50"/>
          <p:cNvSpPr>
            <a:spLocks noEditPoints="1"/>
          </p:cNvSpPr>
          <p:nvPr/>
        </p:nvSpPr>
        <p:spPr bwMode="auto">
          <a:xfrm>
            <a:off x="6480175" y="4746627"/>
            <a:ext cx="557212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116 w 176"/>
              <a:gd name="T37" fmla="*/ 56 h 176"/>
              <a:gd name="T38" fmla="*/ 94 w 176"/>
              <a:gd name="T39" fmla="*/ 73 h 176"/>
              <a:gd name="T40" fmla="*/ 100 w 176"/>
              <a:gd name="T41" fmla="*/ 72 h 176"/>
              <a:gd name="T42" fmla="*/ 105 w 176"/>
              <a:gd name="T43" fmla="*/ 78 h 176"/>
              <a:gd name="T44" fmla="*/ 100 w 176"/>
              <a:gd name="T45" fmla="*/ 90 h 176"/>
              <a:gd name="T46" fmla="*/ 92 w 176"/>
              <a:gd name="T47" fmla="*/ 97 h 176"/>
              <a:gd name="T48" fmla="*/ 86 w 176"/>
              <a:gd name="T49" fmla="*/ 86 h 176"/>
              <a:gd name="T50" fmla="*/ 83 w 176"/>
              <a:gd name="T51" fmla="*/ 69 h 176"/>
              <a:gd name="T52" fmla="*/ 71 w 176"/>
              <a:gd name="T53" fmla="*/ 57 h 176"/>
              <a:gd name="T54" fmla="*/ 60 w 176"/>
              <a:gd name="T55" fmla="*/ 63 h 176"/>
              <a:gd name="T56" fmla="*/ 48 w 176"/>
              <a:gd name="T57" fmla="*/ 73 h 176"/>
              <a:gd name="T58" fmla="*/ 52 w 176"/>
              <a:gd name="T59" fmla="*/ 78 h 176"/>
              <a:gd name="T60" fmla="*/ 58 w 176"/>
              <a:gd name="T61" fmla="*/ 74 h 176"/>
              <a:gd name="T62" fmla="*/ 66 w 176"/>
              <a:gd name="T63" fmla="*/ 86 h 176"/>
              <a:gd name="T64" fmla="*/ 72 w 176"/>
              <a:gd name="T65" fmla="*/ 108 h 176"/>
              <a:gd name="T66" fmla="*/ 84 w 176"/>
              <a:gd name="T67" fmla="*/ 120 h 176"/>
              <a:gd name="T68" fmla="*/ 112 w 176"/>
              <a:gd name="T69" fmla="*/ 100 h 176"/>
              <a:gd name="T70" fmla="*/ 128 w 176"/>
              <a:gd name="T71" fmla="*/ 71 h 176"/>
              <a:gd name="T72" fmla="*/ 116 w 176"/>
              <a:gd name="T7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16" y="56"/>
                </a:moveTo>
                <a:cubicBezTo>
                  <a:pt x="105" y="56"/>
                  <a:pt x="98" y="61"/>
                  <a:pt x="94" y="73"/>
                </a:cubicBezTo>
                <a:cubicBezTo>
                  <a:pt x="96" y="72"/>
                  <a:pt x="98" y="72"/>
                  <a:pt x="100" y="72"/>
                </a:cubicBezTo>
                <a:cubicBezTo>
                  <a:pt x="104" y="72"/>
                  <a:pt x="106" y="74"/>
                  <a:pt x="105" y="78"/>
                </a:cubicBezTo>
                <a:cubicBezTo>
                  <a:pt x="105" y="81"/>
                  <a:pt x="103" y="85"/>
                  <a:pt x="100" y="90"/>
                </a:cubicBezTo>
                <a:cubicBezTo>
                  <a:pt x="96" y="94"/>
                  <a:pt x="94" y="97"/>
                  <a:pt x="92" y="97"/>
                </a:cubicBezTo>
                <a:cubicBezTo>
                  <a:pt x="90" y="97"/>
                  <a:pt x="88" y="93"/>
                  <a:pt x="86" y="86"/>
                </a:cubicBezTo>
                <a:cubicBezTo>
                  <a:pt x="86" y="83"/>
                  <a:pt x="85" y="78"/>
                  <a:pt x="83" y="69"/>
                </a:cubicBezTo>
                <a:cubicBezTo>
                  <a:pt x="82" y="60"/>
                  <a:pt x="78" y="56"/>
                  <a:pt x="71" y="57"/>
                </a:cubicBezTo>
                <a:cubicBezTo>
                  <a:pt x="69" y="57"/>
                  <a:pt x="65" y="59"/>
                  <a:pt x="60" y="63"/>
                </a:cubicBezTo>
                <a:cubicBezTo>
                  <a:pt x="56" y="67"/>
                  <a:pt x="52" y="70"/>
                  <a:pt x="48" y="73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5"/>
                  <a:pt x="57" y="74"/>
                  <a:pt x="58" y="74"/>
                </a:cubicBezTo>
                <a:cubicBezTo>
                  <a:pt x="61" y="74"/>
                  <a:pt x="63" y="78"/>
                  <a:pt x="66" y="86"/>
                </a:cubicBezTo>
                <a:cubicBezTo>
                  <a:pt x="68" y="93"/>
                  <a:pt x="70" y="101"/>
                  <a:pt x="72" y="108"/>
                </a:cubicBezTo>
                <a:cubicBezTo>
                  <a:pt x="75" y="116"/>
                  <a:pt x="79" y="120"/>
                  <a:pt x="84" y="120"/>
                </a:cubicBezTo>
                <a:cubicBezTo>
                  <a:pt x="92" y="120"/>
                  <a:pt x="101" y="113"/>
                  <a:pt x="112" y="100"/>
                </a:cubicBezTo>
                <a:cubicBezTo>
                  <a:pt x="122" y="88"/>
                  <a:pt x="128" y="78"/>
                  <a:pt x="128" y="71"/>
                </a:cubicBezTo>
                <a:cubicBezTo>
                  <a:pt x="129" y="61"/>
                  <a:pt x="125" y="56"/>
                  <a:pt x="116" y="5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51"/>
          <p:cNvSpPr>
            <a:spLocks noEditPoints="1"/>
          </p:cNvSpPr>
          <p:nvPr/>
        </p:nvSpPr>
        <p:spPr bwMode="auto">
          <a:xfrm>
            <a:off x="7543800" y="4746627"/>
            <a:ext cx="557212" cy="557213"/>
          </a:xfrm>
          <a:custGeom>
            <a:avLst/>
            <a:gdLst>
              <a:gd name="T0" fmla="*/ 84 w 176"/>
              <a:gd name="T1" fmla="*/ 87 h 176"/>
              <a:gd name="T2" fmla="*/ 93 w 176"/>
              <a:gd name="T3" fmla="*/ 72 h 176"/>
              <a:gd name="T4" fmla="*/ 92 w 176"/>
              <a:gd name="T5" fmla="*/ 62 h 176"/>
              <a:gd name="T6" fmla="*/ 77 w 176"/>
              <a:gd name="T7" fmla="*/ 56 h 176"/>
              <a:gd name="T8" fmla="*/ 74 w 176"/>
              <a:gd name="T9" fmla="*/ 87 h 176"/>
              <a:gd name="T10" fmla="*/ 75 w 176"/>
              <a:gd name="T11" fmla="*/ 92 h 176"/>
              <a:gd name="T12" fmla="*/ 76 w 176"/>
              <a:gd name="T13" fmla="*/ 120 h 176"/>
              <a:gd name="T14" fmla="*/ 88 w 176"/>
              <a:gd name="T15" fmla="*/ 91 h 176"/>
              <a:gd name="T16" fmla="*/ 71 w 176"/>
              <a:gd name="T17" fmla="*/ 64 h 176"/>
              <a:gd name="T18" fmla="*/ 75 w 176"/>
              <a:gd name="T19" fmla="*/ 60 h 176"/>
              <a:gd name="T20" fmla="*/ 75 w 176"/>
              <a:gd name="T21" fmla="*/ 62 h 176"/>
              <a:gd name="T22" fmla="*/ 81 w 176"/>
              <a:gd name="T23" fmla="*/ 80 h 176"/>
              <a:gd name="T24" fmla="*/ 78 w 176"/>
              <a:gd name="T25" fmla="*/ 81 h 176"/>
              <a:gd name="T26" fmla="*/ 76 w 176"/>
              <a:gd name="T27" fmla="*/ 114 h 176"/>
              <a:gd name="T28" fmla="*/ 77 w 176"/>
              <a:gd name="T29" fmla="*/ 97 h 176"/>
              <a:gd name="T30" fmla="*/ 77 w 176"/>
              <a:gd name="T31" fmla="*/ 97 h 176"/>
              <a:gd name="T32" fmla="*/ 82 w 176"/>
              <a:gd name="T33" fmla="*/ 99 h 176"/>
              <a:gd name="T34" fmla="*/ 87 w 176"/>
              <a:gd name="T35" fmla="*/ 106 h 176"/>
              <a:gd name="T36" fmla="*/ 120 w 176"/>
              <a:gd name="T37" fmla="*/ 60 h 176"/>
              <a:gd name="T38" fmla="*/ 112 w 176"/>
              <a:gd name="T39" fmla="*/ 72 h 176"/>
              <a:gd name="T40" fmla="*/ 100 w 176"/>
              <a:gd name="T41" fmla="*/ 80 h 176"/>
              <a:gd name="T42" fmla="*/ 112 w 176"/>
              <a:gd name="T43" fmla="*/ 92 h 176"/>
              <a:gd name="T44" fmla="*/ 120 w 176"/>
              <a:gd name="T45" fmla="*/ 80 h 176"/>
              <a:gd name="T46" fmla="*/ 132 w 176"/>
              <a:gd name="T47" fmla="*/ 72 h 176"/>
              <a:gd name="T48" fmla="*/ 120 w 176"/>
              <a:gd name="T49" fmla="*/ 60 h 176"/>
              <a:gd name="T50" fmla="*/ 16 w 176"/>
              <a:gd name="T51" fmla="*/ 0 h 176"/>
              <a:gd name="T52" fmla="*/ 0 w 176"/>
              <a:gd name="T53" fmla="*/ 160 h 176"/>
              <a:gd name="T54" fmla="*/ 160 w 176"/>
              <a:gd name="T55" fmla="*/ 176 h 176"/>
              <a:gd name="T56" fmla="*/ 176 w 176"/>
              <a:gd name="T57" fmla="*/ 16 h 176"/>
              <a:gd name="T58" fmla="*/ 168 w 176"/>
              <a:gd name="T59" fmla="*/ 160 h 176"/>
              <a:gd name="T60" fmla="*/ 16 w 176"/>
              <a:gd name="T61" fmla="*/ 168 h 176"/>
              <a:gd name="T62" fmla="*/ 8 w 176"/>
              <a:gd name="T63" fmla="*/ 16 h 176"/>
              <a:gd name="T64" fmla="*/ 160 w 176"/>
              <a:gd name="T65" fmla="*/ 8 h 176"/>
              <a:gd name="T66" fmla="*/ 168 w 176"/>
              <a:gd name="T6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88" y="91"/>
                </a:moveTo>
                <a:cubicBezTo>
                  <a:pt x="86" y="90"/>
                  <a:pt x="84" y="87"/>
                  <a:pt x="84" y="87"/>
                </a:cubicBezTo>
                <a:cubicBezTo>
                  <a:pt x="84" y="86"/>
                  <a:pt x="84" y="85"/>
                  <a:pt x="87" y="83"/>
                </a:cubicBezTo>
                <a:cubicBezTo>
                  <a:pt x="91" y="80"/>
                  <a:pt x="93" y="76"/>
                  <a:pt x="93" y="72"/>
                </a:cubicBezTo>
                <a:cubicBezTo>
                  <a:pt x="93" y="68"/>
                  <a:pt x="92" y="65"/>
                  <a:pt x="90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68" y="56"/>
                  <a:pt x="60" y="63"/>
                  <a:pt x="60" y="71"/>
                </a:cubicBezTo>
                <a:cubicBezTo>
                  <a:pt x="60" y="80"/>
                  <a:pt x="66" y="86"/>
                  <a:pt x="74" y="87"/>
                </a:cubicBezTo>
                <a:cubicBezTo>
                  <a:pt x="74" y="87"/>
                  <a:pt x="74" y="88"/>
                  <a:pt x="74" y="89"/>
                </a:cubicBezTo>
                <a:cubicBezTo>
                  <a:pt x="74" y="90"/>
                  <a:pt x="75" y="91"/>
                  <a:pt x="75" y="92"/>
                </a:cubicBezTo>
                <a:cubicBezTo>
                  <a:pt x="65" y="92"/>
                  <a:pt x="56" y="99"/>
                  <a:pt x="56" y="107"/>
                </a:cubicBezTo>
                <a:cubicBezTo>
                  <a:pt x="56" y="115"/>
                  <a:pt x="64" y="120"/>
                  <a:pt x="76" y="120"/>
                </a:cubicBezTo>
                <a:cubicBezTo>
                  <a:pt x="89" y="120"/>
                  <a:pt x="95" y="112"/>
                  <a:pt x="95" y="105"/>
                </a:cubicBezTo>
                <a:cubicBezTo>
                  <a:pt x="95" y="99"/>
                  <a:pt x="93" y="95"/>
                  <a:pt x="88" y="91"/>
                </a:cubicBezTo>
                <a:moveTo>
                  <a:pt x="70" y="71"/>
                </a:moveTo>
                <a:cubicBezTo>
                  <a:pt x="69" y="68"/>
                  <a:pt x="70" y="65"/>
                  <a:pt x="71" y="64"/>
                </a:cubicBezTo>
                <a:cubicBezTo>
                  <a:pt x="72" y="63"/>
                  <a:pt x="73" y="62"/>
                  <a:pt x="75" y="62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82" y="67"/>
                  <a:pt x="83" y="72"/>
                </a:cubicBezTo>
                <a:cubicBezTo>
                  <a:pt x="83" y="75"/>
                  <a:pt x="83" y="78"/>
                  <a:pt x="81" y="80"/>
                </a:cubicBezTo>
                <a:cubicBezTo>
                  <a:pt x="80" y="81"/>
                  <a:pt x="79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4" y="81"/>
                  <a:pt x="70" y="77"/>
                  <a:pt x="70" y="71"/>
                </a:cubicBezTo>
                <a:moveTo>
                  <a:pt x="76" y="114"/>
                </a:moveTo>
                <a:cubicBezTo>
                  <a:pt x="70" y="114"/>
                  <a:pt x="66" y="110"/>
                  <a:pt x="66" y="105"/>
                </a:cubicBezTo>
                <a:cubicBezTo>
                  <a:pt x="66" y="101"/>
                  <a:pt x="71" y="97"/>
                  <a:pt x="77" y="97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7"/>
                  <a:pt x="80" y="97"/>
                  <a:pt x="81" y="98"/>
                </a:cubicBezTo>
                <a:cubicBezTo>
                  <a:pt x="82" y="99"/>
                  <a:pt x="82" y="99"/>
                  <a:pt x="82" y="99"/>
                </a:cubicBezTo>
                <a:cubicBezTo>
                  <a:pt x="85" y="101"/>
                  <a:pt x="87" y="102"/>
                  <a:pt x="87" y="104"/>
                </a:cubicBezTo>
                <a:cubicBezTo>
                  <a:pt x="87" y="105"/>
                  <a:pt x="87" y="105"/>
                  <a:pt x="87" y="106"/>
                </a:cubicBezTo>
                <a:cubicBezTo>
                  <a:pt x="87" y="111"/>
                  <a:pt x="83" y="114"/>
                  <a:pt x="76" y="114"/>
                </a:cubicBezTo>
                <a:moveTo>
                  <a:pt x="120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6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8607426" y="4746627"/>
            <a:ext cx="555625" cy="557213"/>
          </a:xfrm>
          <a:custGeom>
            <a:avLst/>
            <a:gdLst>
              <a:gd name="T0" fmla="*/ 64 w 176"/>
              <a:gd name="T1" fmla="*/ 56 h 176"/>
              <a:gd name="T2" fmla="*/ 56 w 176"/>
              <a:gd name="T3" fmla="*/ 64 h 176"/>
              <a:gd name="T4" fmla="*/ 64 w 176"/>
              <a:gd name="T5" fmla="*/ 72 h 176"/>
              <a:gd name="T6" fmla="*/ 72 w 176"/>
              <a:gd name="T7" fmla="*/ 64 h 176"/>
              <a:gd name="T8" fmla="*/ 64 w 176"/>
              <a:gd name="T9" fmla="*/ 56 h 176"/>
              <a:gd name="T10" fmla="*/ 160 w 176"/>
              <a:gd name="T11" fmla="*/ 0 h 176"/>
              <a:gd name="T12" fmla="*/ 16 w 176"/>
              <a:gd name="T13" fmla="*/ 0 h 176"/>
              <a:gd name="T14" fmla="*/ 0 w 176"/>
              <a:gd name="T15" fmla="*/ 16 h 176"/>
              <a:gd name="T16" fmla="*/ 0 w 176"/>
              <a:gd name="T17" fmla="*/ 160 h 176"/>
              <a:gd name="T18" fmla="*/ 16 w 176"/>
              <a:gd name="T19" fmla="*/ 176 h 176"/>
              <a:gd name="T20" fmla="*/ 160 w 176"/>
              <a:gd name="T21" fmla="*/ 176 h 176"/>
              <a:gd name="T22" fmla="*/ 176 w 176"/>
              <a:gd name="T23" fmla="*/ 160 h 176"/>
              <a:gd name="T24" fmla="*/ 176 w 176"/>
              <a:gd name="T25" fmla="*/ 16 h 176"/>
              <a:gd name="T26" fmla="*/ 160 w 176"/>
              <a:gd name="T27" fmla="*/ 0 h 176"/>
              <a:gd name="T28" fmla="*/ 168 w 176"/>
              <a:gd name="T29" fmla="*/ 160 h 176"/>
              <a:gd name="T30" fmla="*/ 160 w 176"/>
              <a:gd name="T31" fmla="*/ 168 h 176"/>
              <a:gd name="T32" fmla="*/ 16 w 176"/>
              <a:gd name="T33" fmla="*/ 168 h 176"/>
              <a:gd name="T34" fmla="*/ 8 w 176"/>
              <a:gd name="T35" fmla="*/ 160 h 176"/>
              <a:gd name="T36" fmla="*/ 8 w 176"/>
              <a:gd name="T37" fmla="*/ 16 h 176"/>
              <a:gd name="T38" fmla="*/ 16 w 176"/>
              <a:gd name="T39" fmla="*/ 8 h 176"/>
              <a:gd name="T40" fmla="*/ 160 w 176"/>
              <a:gd name="T41" fmla="*/ 8 h 176"/>
              <a:gd name="T42" fmla="*/ 168 w 176"/>
              <a:gd name="T43" fmla="*/ 16 h 176"/>
              <a:gd name="T44" fmla="*/ 168 w 176"/>
              <a:gd name="T45" fmla="*/ 160 h 176"/>
              <a:gd name="T46" fmla="*/ 56 w 176"/>
              <a:gd name="T47" fmla="*/ 120 h 176"/>
              <a:gd name="T48" fmla="*/ 72 w 176"/>
              <a:gd name="T49" fmla="*/ 120 h 176"/>
              <a:gd name="T50" fmla="*/ 72 w 176"/>
              <a:gd name="T51" fmla="*/ 76 h 176"/>
              <a:gd name="T52" fmla="*/ 56 w 176"/>
              <a:gd name="T53" fmla="*/ 76 h 176"/>
              <a:gd name="T54" fmla="*/ 56 w 176"/>
              <a:gd name="T55" fmla="*/ 120 h 176"/>
              <a:gd name="T56" fmla="*/ 109 w 176"/>
              <a:gd name="T57" fmla="*/ 76 h 176"/>
              <a:gd name="T58" fmla="*/ 96 w 176"/>
              <a:gd name="T59" fmla="*/ 83 h 176"/>
              <a:gd name="T60" fmla="*/ 96 w 176"/>
              <a:gd name="T61" fmla="*/ 76 h 176"/>
              <a:gd name="T62" fmla="*/ 80 w 176"/>
              <a:gd name="T63" fmla="*/ 76 h 176"/>
              <a:gd name="T64" fmla="*/ 80 w 176"/>
              <a:gd name="T65" fmla="*/ 120 h 176"/>
              <a:gd name="T66" fmla="*/ 96 w 176"/>
              <a:gd name="T67" fmla="*/ 120 h 176"/>
              <a:gd name="T68" fmla="*/ 96 w 176"/>
              <a:gd name="T69" fmla="*/ 96 h 176"/>
              <a:gd name="T70" fmla="*/ 103 w 176"/>
              <a:gd name="T71" fmla="*/ 88 h 176"/>
              <a:gd name="T72" fmla="*/ 108 w 176"/>
              <a:gd name="T73" fmla="*/ 96 h 176"/>
              <a:gd name="T74" fmla="*/ 108 w 176"/>
              <a:gd name="T75" fmla="*/ 120 h 176"/>
              <a:gd name="T76" fmla="*/ 124 w 176"/>
              <a:gd name="T77" fmla="*/ 120 h 176"/>
              <a:gd name="T78" fmla="*/ 124 w 176"/>
              <a:gd name="T79" fmla="*/ 96 h 176"/>
              <a:gd name="T80" fmla="*/ 109 w 176"/>
              <a:gd name="T81" fmla="*/ 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64" y="56"/>
                </a:moveTo>
                <a:cubicBezTo>
                  <a:pt x="60" y="56"/>
                  <a:pt x="56" y="60"/>
                  <a:pt x="56" y="64"/>
                </a:cubicBezTo>
                <a:cubicBezTo>
                  <a:pt x="56" y="68"/>
                  <a:pt x="60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60"/>
                  <a:pt x="68" y="56"/>
                  <a:pt x="64" y="5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56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76"/>
                  <a:pt x="72" y="76"/>
                  <a:pt x="72" y="76"/>
                </a:cubicBezTo>
                <a:cubicBezTo>
                  <a:pt x="56" y="76"/>
                  <a:pt x="56" y="76"/>
                  <a:pt x="56" y="76"/>
                </a:cubicBezTo>
                <a:lnTo>
                  <a:pt x="56" y="120"/>
                </a:lnTo>
                <a:close/>
                <a:moveTo>
                  <a:pt x="109" y="76"/>
                </a:moveTo>
                <a:cubicBezTo>
                  <a:pt x="98" y="76"/>
                  <a:pt x="96" y="83"/>
                  <a:pt x="96" y="83"/>
                </a:cubicBezTo>
                <a:cubicBezTo>
                  <a:pt x="96" y="76"/>
                  <a:pt x="96" y="76"/>
                  <a:pt x="96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6"/>
                  <a:pt x="96" y="88"/>
                  <a:pt x="103" y="88"/>
                </a:cubicBezTo>
                <a:cubicBezTo>
                  <a:pt x="107" y="88"/>
                  <a:pt x="108" y="92"/>
                  <a:pt x="108" y="96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3"/>
                  <a:pt x="119" y="76"/>
                  <a:pt x="109" y="7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53"/>
          <p:cNvSpPr>
            <a:spLocks noEditPoints="1"/>
          </p:cNvSpPr>
          <p:nvPr/>
        </p:nvSpPr>
        <p:spPr bwMode="auto">
          <a:xfrm>
            <a:off x="9669463" y="4746627"/>
            <a:ext cx="557212" cy="557213"/>
          </a:xfrm>
          <a:custGeom>
            <a:avLst/>
            <a:gdLst>
              <a:gd name="T0" fmla="*/ 94 w 176"/>
              <a:gd name="T1" fmla="*/ 108 h 176"/>
              <a:gd name="T2" fmla="*/ 92 w 176"/>
              <a:gd name="T3" fmla="*/ 106 h 176"/>
              <a:gd name="T4" fmla="*/ 92 w 176"/>
              <a:gd name="T5" fmla="*/ 84 h 176"/>
              <a:gd name="T6" fmla="*/ 108 w 176"/>
              <a:gd name="T7" fmla="*/ 84 h 176"/>
              <a:gd name="T8" fmla="*/ 108 w 176"/>
              <a:gd name="T9" fmla="*/ 72 h 176"/>
              <a:gd name="T10" fmla="*/ 92 w 176"/>
              <a:gd name="T11" fmla="*/ 72 h 176"/>
              <a:gd name="T12" fmla="*/ 92 w 176"/>
              <a:gd name="T13" fmla="*/ 56 h 176"/>
              <a:gd name="T14" fmla="*/ 82 w 176"/>
              <a:gd name="T15" fmla="*/ 56 h 176"/>
              <a:gd name="T16" fmla="*/ 79 w 176"/>
              <a:gd name="T17" fmla="*/ 64 h 176"/>
              <a:gd name="T18" fmla="*/ 75 w 176"/>
              <a:gd name="T19" fmla="*/ 70 h 176"/>
              <a:gd name="T20" fmla="*/ 68 w 176"/>
              <a:gd name="T21" fmla="*/ 73 h 176"/>
              <a:gd name="T22" fmla="*/ 68 w 176"/>
              <a:gd name="T23" fmla="*/ 84 h 176"/>
              <a:gd name="T24" fmla="*/ 76 w 176"/>
              <a:gd name="T25" fmla="*/ 84 h 176"/>
              <a:gd name="T26" fmla="*/ 76 w 176"/>
              <a:gd name="T27" fmla="*/ 105 h 176"/>
              <a:gd name="T28" fmla="*/ 77 w 176"/>
              <a:gd name="T29" fmla="*/ 111 h 176"/>
              <a:gd name="T30" fmla="*/ 80 w 176"/>
              <a:gd name="T31" fmla="*/ 116 h 176"/>
              <a:gd name="T32" fmla="*/ 87 w 176"/>
              <a:gd name="T33" fmla="*/ 119 h 176"/>
              <a:gd name="T34" fmla="*/ 95 w 176"/>
              <a:gd name="T35" fmla="*/ 120 h 176"/>
              <a:gd name="T36" fmla="*/ 102 w 176"/>
              <a:gd name="T37" fmla="*/ 119 h 176"/>
              <a:gd name="T38" fmla="*/ 111 w 176"/>
              <a:gd name="T39" fmla="*/ 116 h 176"/>
              <a:gd name="T40" fmla="*/ 111 w 176"/>
              <a:gd name="T41" fmla="*/ 107 h 176"/>
              <a:gd name="T42" fmla="*/ 100 w 176"/>
              <a:gd name="T43" fmla="*/ 110 h 176"/>
              <a:gd name="T44" fmla="*/ 94 w 176"/>
              <a:gd name="T45" fmla="*/ 108 h 176"/>
              <a:gd name="T46" fmla="*/ 160 w 176"/>
              <a:gd name="T47" fmla="*/ 0 h 176"/>
              <a:gd name="T48" fmla="*/ 16 w 176"/>
              <a:gd name="T49" fmla="*/ 0 h 176"/>
              <a:gd name="T50" fmla="*/ 0 w 176"/>
              <a:gd name="T51" fmla="*/ 16 h 176"/>
              <a:gd name="T52" fmla="*/ 0 w 176"/>
              <a:gd name="T53" fmla="*/ 160 h 176"/>
              <a:gd name="T54" fmla="*/ 16 w 176"/>
              <a:gd name="T55" fmla="*/ 176 h 176"/>
              <a:gd name="T56" fmla="*/ 160 w 176"/>
              <a:gd name="T57" fmla="*/ 176 h 176"/>
              <a:gd name="T58" fmla="*/ 176 w 176"/>
              <a:gd name="T59" fmla="*/ 160 h 176"/>
              <a:gd name="T60" fmla="*/ 176 w 176"/>
              <a:gd name="T61" fmla="*/ 16 h 176"/>
              <a:gd name="T62" fmla="*/ 160 w 176"/>
              <a:gd name="T63" fmla="*/ 0 h 176"/>
              <a:gd name="T64" fmla="*/ 168 w 176"/>
              <a:gd name="T65" fmla="*/ 160 h 176"/>
              <a:gd name="T66" fmla="*/ 160 w 176"/>
              <a:gd name="T67" fmla="*/ 168 h 176"/>
              <a:gd name="T68" fmla="*/ 16 w 176"/>
              <a:gd name="T69" fmla="*/ 168 h 176"/>
              <a:gd name="T70" fmla="*/ 8 w 176"/>
              <a:gd name="T71" fmla="*/ 160 h 176"/>
              <a:gd name="T72" fmla="*/ 8 w 176"/>
              <a:gd name="T73" fmla="*/ 16 h 176"/>
              <a:gd name="T74" fmla="*/ 16 w 176"/>
              <a:gd name="T75" fmla="*/ 8 h 176"/>
              <a:gd name="T76" fmla="*/ 160 w 176"/>
              <a:gd name="T77" fmla="*/ 8 h 176"/>
              <a:gd name="T78" fmla="*/ 168 w 176"/>
              <a:gd name="T79" fmla="*/ 16 h 176"/>
              <a:gd name="T80" fmla="*/ 168 w 176"/>
              <a:gd name="T8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94" y="108"/>
                </a:moveTo>
                <a:cubicBezTo>
                  <a:pt x="93" y="108"/>
                  <a:pt x="92" y="107"/>
                  <a:pt x="92" y="106"/>
                </a:cubicBezTo>
                <a:cubicBezTo>
                  <a:pt x="92" y="106"/>
                  <a:pt x="92" y="84"/>
                  <a:pt x="9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56"/>
                  <a:pt x="92" y="56"/>
                  <a:pt x="9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1" y="59"/>
                  <a:pt x="81" y="62"/>
                  <a:pt x="79" y="64"/>
                </a:cubicBezTo>
                <a:cubicBezTo>
                  <a:pt x="78" y="66"/>
                  <a:pt x="77" y="68"/>
                  <a:pt x="75" y="70"/>
                </a:cubicBezTo>
                <a:cubicBezTo>
                  <a:pt x="73" y="71"/>
                  <a:pt x="71" y="72"/>
                  <a:pt x="68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8"/>
                  <a:pt x="76" y="110"/>
                  <a:pt x="77" y="111"/>
                </a:cubicBezTo>
                <a:cubicBezTo>
                  <a:pt x="78" y="113"/>
                  <a:pt x="79" y="114"/>
                  <a:pt x="80" y="116"/>
                </a:cubicBezTo>
                <a:cubicBezTo>
                  <a:pt x="82" y="117"/>
                  <a:pt x="84" y="118"/>
                  <a:pt x="87" y="119"/>
                </a:cubicBezTo>
                <a:cubicBezTo>
                  <a:pt x="89" y="120"/>
                  <a:pt x="92" y="120"/>
                  <a:pt x="95" y="120"/>
                </a:cubicBezTo>
                <a:cubicBezTo>
                  <a:pt x="97" y="120"/>
                  <a:pt x="100" y="120"/>
                  <a:pt x="102" y="119"/>
                </a:cubicBezTo>
                <a:cubicBezTo>
                  <a:pt x="104" y="119"/>
                  <a:pt x="108" y="118"/>
                  <a:pt x="111" y="116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7" y="109"/>
                  <a:pt x="103" y="110"/>
                  <a:pt x="100" y="110"/>
                </a:cubicBezTo>
                <a:cubicBezTo>
                  <a:pt x="98" y="110"/>
                  <a:pt x="96" y="109"/>
                  <a:pt x="94" y="108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54"/>
          <p:cNvSpPr>
            <a:spLocks noEditPoints="1"/>
          </p:cNvSpPr>
          <p:nvPr/>
        </p:nvSpPr>
        <p:spPr bwMode="auto">
          <a:xfrm>
            <a:off x="10733088" y="4746627"/>
            <a:ext cx="557212" cy="557213"/>
          </a:xfrm>
          <a:custGeom>
            <a:avLst/>
            <a:gdLst>
              <a:gd name="T0" fmla="*/ 106 w 176"/>
              <a:gd name="T1" fmla="*/ 57 h 176"/>
              <a:gd name="T2" fmla="*/ 107 w 176"/>
              <a:gd name="T3" fmla="*/ 56 h 176"/>
              <a:gd name="T4" fmla="*/ 105 w 176"/>
              <a:gd name="T5" fmla="*/ 56 h 176"/>
              <a:gd name="T6" fmla="*/ 105 w 176"/>
              <a:gd name="T7" fmla="*/ 56 h 176"/>
              <a:gd name="T8" fmla="*/ 98 w 176"/>
              <a:gd name="T9" fmla="*/ 56 h 176"/>
              <a:gd name="T10" fmla="*/ 97 w 176"/>
              <a:gd name="T11" fmla="*/ 56 h 176"/>
              <a:gd name="T12" fmla="*/ 81 w 176"/>
              <a:gd name="T13" fmla="*/ 83 h 176"/>
              <a:gd name="T14" fmla="*/ 66 w 176"/>
              <a:gd name="T15" fmla="*/ 56 h 176"/>
              <a:gd name="T16" fmla="*/ 65 w 176"/>
              <a:gd name="T17" fmla="*/ 56 h 176"/>
              <a:gd name="T18" fmla="*/ 58 w 176"/>
              <a:gd name="T19" fmla="*/ 56 h 176"/>
              <a:gd name="T20" fmla="*/ 56 w 176"/>
              <a:gd name="T21" fmla="*/ 56 h 176"/>
              <a:gd name="T22" fmla="*/ 77 w 176"/>
              <a:gd name="T23" fmla="*/ 93 h 176"/>
              <a:gd name="T24" fmla="*/ 77 w 176"/>
              <a:gd name="T25" fmla="*/ 119 h 176"/>
              <a:gd name="T26" fmla="*/ 77 w 176"/>
              <a:gd name="T27" fmla="*/ 120 h 176"/>
              <a:gd name="T28" fmla="*/ 77 w 176"/>
              <a:gd name="T29" fmla="*/ 120 h 176"/>
              <a:gd name="T30" fmla="*/ 78 w 176"/>
              <a:gd name="T31" fmla="*/ 120 h 176"/>
              <a:gd name="T32" fmla="*/ 85 w 176"/>
              <a:gd name="T33" fmla="*/ 120 h 176"/>
              <a:gd name="T34" fmla="*/ 86 w 176"/>
              <a:gd name="T35" fmla="*/ 120 h 176"/>
              <a:gd name="T36" fmla="*/ 86 w 176"/>
              <a:gd name="T37" fmla="*/ 93 h 176"/>
              <a:gd name="T38" fmla="*/ 96 w 176"/>
              <a:gd name="T39" fmla="*/ 75 h 176"/>
              <a:gd name="T40" fmla="*/ 106 w 176"/>
              <a:gd name="T41" fmla="*/ 57 h 176"/>
              <a:gd name="T42" fmla="*/ 108 w 176"/>
              <a:gd name="T43" fmla="*/ 111 h 176"/>
              <a:gd name="T44" fmla="*/ 102 w 176"/>
              <a:gd name="T45" fmla="*/ 114 h 176"/>
              <a:gd name="T46" fmla="*/ 103 w 176"/>
              <a:gd name="T47" fmla="*/ 118 h 176"/>
              <a:gd name="T48" fmla="*/ 106 w 176"/>
              <a:gd name="T49" fmla="*/ 120 h 176"/>
              <a:gd name="T50" fmla="*/ 107 w 176"/>
              <a:gd name="T51" fmla="*/ 120 h 176"/>
              <a:gd name="T52" fmla="*/ 112 w 176"/>
              <a:gd name="T53" fmla="*/ 117 h 176"/>
              <a:gd name="T54" fmla="*/ 111 w 176"/>
              <a:gd name="T55" fmla="*/ 113 h 176"/>
              <a:gd name="T56" fmla="*/ 108 w 176"/>
              <a:gd name="T57" fmla="*/ 111 h 176"/>
              <a:gd name="T58" fmla="*/ 116 w 176"/>
              <a:gd name="T59" fmla="*/ 57 h 176"/>
              <a:gd name="T60" fmla="*/ 115 w 176"/>
              <a:gd name="T61" fmla="*/ 57 h 176"/>
              <a:gd name="T62" fmla="*/ 111 w 176"/>
              <a:gd name="T63" fmla="*/ 61 h 176"/>
              <a:gd name="T64" fmla="*/ 106 w 176"/>
              <a:gd name="T65" fmla="*/ 105 h 176"/>
              <a:gd name="T66" fmla="*/ 106 w 176"/>
              <a:gd name="T67" fmla="*/ 106 h 176"/>
              <a:gd name="T68" fmla="*/ 107 w 176"/>
              <a:gd name="T69" fmla="*/ 106 h 176"/>
              <a:gd name="T70" fmla="*/ 107 w 176"/>
              <a:gd name="T71" fmla="*/ 106 h 176"/>
              <a:gd name="T72" fmla="*/ 110 w 176"/>
              <a:gd name="T73" fmla="*/ 107 h 176"/>
              <a:gd name="T74" fmla="*/ 111 w 176"/>
              <a:gd name="T75" fmla="*/ 107 h 176"/>
              <a:gd name="T76" fmla="*/ 111 w 176"/>
              <a:gd name="T77" fmla="*/ 106 h 176"/>
              <a:gd name="T78" fmla="*/ 118 w 176"/>
              <a:gd name="T79" fmla="*/ 69 h 176"/>
              <a:gd name="T80" fmla="*/ 120 w 176"/>
              <a:gd name="T81" fmla="*/ 63 h 176"/>
              <a:gd name="T82" fmla="*/ 119 w 176"/>
              <a:gd name="T83" fmla="*/ 59 h 176"/>
              <a:gd name="T84" fmla="*/ 116 w 176"/>
              <a:gd name="T85" fmla="*/ 57 h 176"/>
              <a:gd name="T86" fmla="*/ 160 w 176"/>
              <a:gd name="T87" fmla="*/ 0 h 176"/>
              <a:gd name="T88" fmla="*/ 16 w 176"/>
              <a:gd name="T89" fmla="*/ 0 h 176"/>
              <a:gd name="T90" fmla="*/ 0 w 176"/>
              <a:gd name="T91" fmla="*/ 16 h 176"/>
              <a:gd name="T92" fmla="*/ 0 w 176"/>
              <a:gd name="T93" fmla="*/ 160 h 176"/>
              <a:gd name="T94" fmla="*/ 16 w 176"/>
              <a:gd name="T95" fmla="*/ 176 h 176"/>
              <a:gd name="T96" fmla="*/ 160 w 176"/>
              <a:gd name="T97" fmla="*/ 176 h 176"/>
              <a:gd name="T98" fmla="*/ 176 w 176"/>
              <a:gd name="T99" fmla="*/ 160 h 176"/>
              <a:gd name="T100" fmla="*/ 176 w 176"/>
              <a:gd name="T101" fmla="*/ 16 h 176"/>
              <a:gd name="T102" fmla="*/ 160 w 176"/>
              <a:gd name="T103" fmla="*/ 0 h 176"/>
              <a:gd name="T104" fmla="*/ 168 w 176"/>
              <a:gd name="T105" fmla="*/ 160 h 176"/>
              <a:gd name="T106" fmla="*/ 160 w 176"/>
              <a:gd name="T107" fmla="*/ 168 h 176"/>
              <a:gd name="T108" fmla="*/ 16 w 176"/>
              <a:gd name="T109" fmla="*/ 168 h 176"/>
              <a:gd name="T110" fmla="*/ 8 w 176"/>
              <a:gd name="T111" fmla="*/ 160 h 176"/>
              <a:gd name="T112" fmla="*/ 8 w 176"/>
              <a:gd name="T113" fmla="*/ 16 h 176"/>
              <a:gd name="T114" fmla="*/ 16 w 176"/>
              <a:gd name="T115" fmla="*/ 8 h 176"/>
              <a:gd name="T116" fmla="*/ 160 w 176"/>
              <a:gd name="T117" fmla="*/ 8 h 176"/>
              <a:gd name="T118" fmla="*/ 168 w 176"/>
              <a:gd name="T119" fmla="*/ 16 h 176"/>
              <a:gd name="T120" fmla="*/ 168 w 176"/>
              <a:gd name="T12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6" y="57"/>
                </a:moveTo>
                <a:cubicBezTo>
                  <a:pt x="107" y="56"/>
                  <a:pt x="107" y="56"/>
                  <a:pt x="107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3" y="57"/>
                  <a:pt x="100" y="57"/>
                  <a:pt x="9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81" y="83"/>
                  <a:pt x="81" y="83"/>
                  <a:pt x="81" y="83"/>
                </a:cubicBezTo>
                <a:cubicBezTo>
                  <a:pt x="66" y="56"/>
                  <a:pt x="66" y="56"/>
                  <a:pt x="66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3" y="57"/>
                  <a:pt x="60" y="57"/>
                  <a:pt x="5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77" y="93"/>
                  <a:pt x="77" y="93"/>
                  <a:pt x="77" y="93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80" y="119"/>
                  <a:pt x="83" y="119"/>
                  <a:pt x="85" y="120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6" y="93"/>
                  <a:pt x="86" y="93"/>
                  <a:pt x="86" y="93"/>
                </a:cubicBezTo>
                <a:cubicBezTo>
                  <a:pt x="86" y="91"/>
                  <a:pt x="91" y="83"/>
                  <a:pt x="96" y="75"/>
                </a:cubicBezTo>
                <a:cubicBezTo>
                  <a:pt x="101" y="66"/>
                  <a:pt x="106" y="57"/>
                  <a:pt x="106" y="57"/>
                </a:cubicBezTo>
                <a:moveTo>
                  <a:pt x="108" y="111"/>
                </a:moveTo>
                <a:cubicBezTo>
                  <a:pt x="105" y="110"/>
                  <a:pt x="103" y="111"/>
                  <a:pt x="102" y="114"/>
                </a:cubicBezTo>
                <a:cubicBezTo>
                  <a:pt x="102" y="116"/>
                  <a:pt x="102" y="117"/>
                  <a:pt x="103" y="118"/>
                </a:cubicBezTo>
                <a:cubicBezTo>
                  <a:pt x="104" y="119"/>
                  <a:pt x="105" y="119"/>
                  <a:pt x="106" y="120"/>
                </a:cubicBezTo>
                <a:cubicBezTo>
                  <a:pt x="106" y="120"/>
                  <a:pt x="107" y="120"/>
                  <a:pt x="107" y="120"/>
                </a:cubicBezTo>
                <a:cubicBezTo>
                  <a:pt x="109" y="120"/>
                  <a:pt x="111" y="119"/>
                  <a:pt x="112" y="117"/>
                </a:cubicBezTo>
                <a:cubicBezTo>
                  <a:pt x="112" y="115"/>
                  <a:pt x="112" y="114"/>
                  <a:pt x="111" y="113"/>
                </a:cubicBezTo>
                <a:cubicBezTo>
                  <a:pt x="111" y="112"/>
                  <a:pt x="110" y="111"/>
                  <a:pt x="108" y="111"/>
                </a:cubicBezTo>
                <a:moveTo>
                  <a:pt x="116" y="57"/>
                </a:moveTo>
                <a:cubicBezTo>
                  <a:pt x="116" y="57"/>
                  <a:pt x="116" y="57"/>
                  <a:pt x="115" y="57"/>
                </a:cubicBezTo>
                <a:cubicBezTo>
                  <a:pt x="113" y="57"/>
                  <a:pt x="111" y="58"/>
                  <a:pt x="111" y="61"/>
                </a:cubicBezTo>
                <a:cubicBezTo>
                  <a:pt x="108" y="95"/>
                  <a:pt x="106" y="105"/>
                  <a:pt x="106" y="105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6"/>
                  <a:pt x="110" y="107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3" y="94"/>
                  <a:pt x="116" y="78"/>
                  <a:pt x="118" y="69"/>
                </a:cubicBezTo>
                <a:cubicBezTo>
                  <a:pt x="119" y="66"/>
                  <a:pt x="120" y="64"/>
                  <a:pt x="120" y="63"/>
                </a:cubicBezTo>
                <a:cubicBezTo>
                  <a:pt x="120" y="61"/>
                  <a:pt x="120" y="60"/>
                  <a:pt x="119" y="59"/>
                </a:cubicBezTo>
                <a:cubicBezTo>
                  <a:pt x="119" y="58"/>
                  <a:pt x="118" y="57"/>
                  <a:pt x="116" y="57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55"/>
          <p:cNvSpPr>
            <a:spLocks noEditPoints="1"/>
          </p:cNvSpPr>
          <p:nvPr/>
        </p:nvSpPr>
        <p:spPr bwMode="auto">
          <a:xfrm>
            <a:off x="1163638" y="5810252"/>
            <a:ext cx="557212" cy="557213"/>
          </a:xfrm>
          <a:custGeom>
            <a:avLst/>
            <a:gdLst>
              <a:gd name="T0" fmla="*/ 62 w 176"/>
              <a:gd name="T1" fmla="*/ 80 h 176"/>
              <a:gd name="T2" fmla="*/ 44 w 176"/>
              <a:gd name="T3" fmla="*/ 94 h 176"/>
              <a:gd name="T4" fmla="*/ 60 w 176"/>
              <a:gd name="T5" fmla="*/ 104 h 176"/>
              <a:gd name="T6" fmla="*/ 60 w 176"/>
              <a:gd name="T7" fmla="*/ 104 h 176"/>
              <a:gd name="T8" fmla="*/ 63 w 176"/>
              <a:gd name="T9" fmla="*/ 106 h 176"/>
              <a:gd name="T10" fmla="*/ 70 w 176"/>
              <a:gd name="T11" fmla="*/ 110 h 176"/>
              <a:gd name="T12" fmla="*/ 82 w 176"/>
              <a:gd name="T13" fmla="*/ 101 h 176"/>
              <a:gd name="T14" fmla="*/ 88 w 176"/>
              <a:gd name="T15" fmla="*/ 97 h 176"/>
              <a:gd name="T16" fmla="*/ 88 w 176"/>
              <a:gd name="T17" fmla="*/ 97 h 176"/>
              <a:gd name="T18" fmla="*/ 88 w 176"/>
              <a:gd name="T19" fmla="*/ 97 h 176"/>
              <a:gd name="T20" fmla="*/ 88 w 176"/>
              <a:gd name="T21" fmla="*/ 97 h 176"/>
              <a:gd name="T22" fmla="*/ 88 w 176"/>
              <a:gd name="T23" fmla="*/ 97 h 176"/>
              <a:gd name="T24" fmla="*/ 102 w 176"/>
              <a:gd name="T25" fmla="*/ 107 h 176"/>
              <a:gd name="T26" fmla="*/ 106 w 176"/>
              <a:gd name="T27" fmla="*/ 110 h 176"/>
              <a:gd name="T28" fmla="*/ 132 w 176"/>
              <a:gd name="T29" fmla="*/ 94 h 176"/>
              <a:gd name="T30" fmla="*/ 113 w 176"/>
              <a:gd name="T31" fmla="*/ 79 h 176"/>
              <a:gd name="T32" fmla="*/ 88 w 176"/>
              <a:gd name="T33" fmla="*/ 95 h 176"/>
              <a:gd name="T34" fmla="*/ 62 w 176"/>
              <a:gd name="T35" fmla="*/ 80 h 176"/>
              <a:gd name="T36" fmla="*/ 106 w 176"/>
              <a:gd name="T37" fmla="*/ 120 h 176"/>
              <a:gd name="T38" fmla="*/ 106 w 176"/>
              <a:gd name="T39" fmla="*/ 120 h 176"/>
              <a:gd name="T40" fmla="*/ 88 w 176"/>
              <a:gd name="T41" fmla="*/ 107 h 176"/>
              <a:gd name="T42" fmla="*/ 71 w 176"/>
              <a:gd name="T43" fmla="*/ 120 h 176"/>
              <a:gd name="T44" fmla="*/ 71 w 176"/>
              <a:gd name="T45" fmla="*/ 120 h 176"/>
              <a:gd name="T46" fmla="*/ 62 w 176"/>
              <a:gd name="T47" fmla="*/ 114 h 176"/>
              <a:gd name="T48" fmla="*/ 62 w 176"/>
              <a:gd name="T49" fmla="*/ 119 h 176"/>
              <a:gd name="T50" fmla="*/ 88 w 176"/>
              <a:gd name="T51" fmla="*/ 136 h 176"/>
              <a:gd name="T52" fmla="*/ 114 w 176"/>
              <a:gd name="T53" fmla="*/ 119 h 176"/>
              <a:gd name="T54" fmla="*/ 114 w 176"/>
              <a:gd name="T55" fmla="*/ 115 h 176"/>
              <a:gd name="T56" fmla="*/ 106 w 176"/>
              <a:gd name="T57" fmla="*/ 120 h 176"/>
              <a:gd name="T58" fmla="*/ 113 w 176"/>
              <a:gd name="T59" fmla="*/ 79 h 176"/>
              <a:gd name="T60" fmla="*/ 113 w 176"/>
              <a:gd name="T61" fmla="*/ 79 h 176"/>
              <a:gd name="T62" fmla="*/ 113 w 176"/>
              <a:gd name="T63" fmla="*/ 79 h 176"/>
              <a:gd name="T64" fmla="*/ 113 w 176"/>
              <a:gd name="T65" fmla="*/ 79 h 176"/>
              <a:gd name="T66" fmla="*/ 44 w 176"/>
              <a:gd name="T67" fmla="*/ 65 h 176"/>
              <a:gd name="T68" fmla="*/ 62 w 176"/>
              <a:gd name="T69" fmla="*/ 80 h 176"/>
              <a:gd name="T70" fmla="*/ 88 w 176"/>
              <a:gd name="T71" fmla="*/ 63 h 176"/>
              <a:gd name="T72" fmla="*/ 70 w 176"/>
              <a:gd name="T73" fmla="*/ 48 h 176"/>
              <a:gd name="T74" fmla="*/ 44 w 176"/>
              <a:gd name="T75" fmla="*/ 65 h 176"/>
              <a:gd name="T76" fmla="*/ 160 w 176"/>
              <a:gd name="T77" fmla="*/ 0 h 176"/>
              <a:gd name="T78" fmla="*/ 16 w 176"/>
              <a:gd name="T79" fmla="*/ 0 h 176"/>
              <a:gd name="T80" fmla="*/ 0 w 176"/>
              <a:gd name="T81" fmla="*/ 16 h 176"/>
              <a:gd name="T82" fmla="*/ 0 w 176"/>
              <a:gd name="T83" fmla="*/ 160 h 176"/>
              <a:gd name="T84" fmla="*/ 16 w 176"/>
              <a:gd name="T85" fmla="*/ 176 h 176"/>
              <a:gd name="T86" fmla="*/ 160 w 176"/>
              <a:gd name="T87" fmla="*/ 176 h 176"/>
              <a:gd name="T88" fmla="*/ 176 w 176"/>
              <a:gd name="T89" fmla="*/ 160 h 176"/>
              <a:gd name="T90" fmla="*/ 176 w 176"/>
              <a:gd name="T91" fmla="*/ 16 h 176"/>
              <a:gd name="T92" fmla="*/ 160 w 176"/>
              <a:gd name="T93" fmla="*/ 0 h 176"/>
              <a:gd name="T94" fmla="*/ 168 w 176"/>
              <a:gd name="T95" fmla="*/ 160 h 176"/>
              <a:gd name="T96" fmla="*/ 160 w 176"/>
              <a:gd name="T97" fmla="*/ 168 h 176"/>
              <a:gd name="T98" fmla="*/ 16 w 176"/>
              <a:gd name="T99" fmla="*/ 168 h 176"/>
              <a:gd name="T100" fmla="*/ 8 w 176"/>
              <a:gd name="T101" fmla="*/ 160 h 176"/>
              <a:gd name="T102" fmla="*/ 8 w 176"/>
              <a:gd name="T103" fmla="*/ 16 h 176"/>
              <a:gd name="T104" fmla="*/ 16 w 176"/>
              <a:gd name="T105" fmla="*/ 8 h 176"/>
              <a:gd name="T106" fmla="*/ 160 w 176"/>
              <a:gd name="T107" fmla="*/ 8 h 176"/>
              <a:gd name="T108" fmla="*/ 168 w 176"/>
              <a:gd name="T109" fmla="*/ 16 h 176"/>
              <a:gd name="T110" fmla="*/ 168 w 176"/>
              <a:gd name="T111" fmla="*/ 160 h 176"/>
              <a:gd name="T112" fmla="*/ 106 w 176"/>
              <a:gd name="T113" fmla="*/ 48 h 176"/>
              <a:gd name="T114" fmla="*/ 88 w 176"/>
              <a:gd name="T115" fmla="*/ 63 h 176"/>
              <a:gd name="T116" fmla="*/ 113 w 176"/>
              <a:gd name="T117" fmla="*/ 79 h 176"/>
              <a:gd name="T118" fmla="*/ 132 w 176"/>
              <a:gd name="T119" fmla="*/ 65 h 176"/>
              <a:gd name="T120" fmla="*/ 106 w 176"/>
              <a:gd name="T121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62" y="80"/>
                </a:moveTo>
                <a:cubicBezTo>
                  <a:pt x="44" y="94"/>
                  <a:pt x="44" y="94"/>
                  <a:pt x="44" y="9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88" y="95"/>
                  <a:pt x="88" y="95"/>
                  <a:pt x="88" y="95"/>
                </a:cubicBezTo>
                <a:lnTo>
                  <a:pt x="62" y="80"/>
                </a:lnTo>
                <a:close/>
                <a:moveTo>
                  <a:pt x="106" y="120"/>
                </a:moveTo>
                <a:cubicBezTo>
                  <a:pt x="106" y="120"/>
                  <a:pt x="106" y="120"/>
                  <a:pt x="106" y="120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06" y="120"/>
                  <a:pt x="106" y="120"/>
                  <a:pt x="106" y="120"/>
                </a:cubicBezTo>
                <a:close/>
                <a:moveTo>
                  <a:pt x="113" y="79"/>
                </a:move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lose/>
                <a:moveTo>
                  <a:pt x="44" y="65"/>
                </a:moveTo>
                <a:cubicBezTo>
                  <a:pt x="62" y="80"/>
                  <a:pt x="62" y="80"/>
                  <a:pt x="62" y="80"/>
                </a:cubicBezTo>
                <a:cubicBezTo>
                  <a:pt x="88" y="63"/>
                  <a:pt x="88" y="63"/>
                  <a:pt x="88" y="63"/>
                </a:cubicBezTo>
                <a:cubicBezTo>
                  <a:pt x="70" y="48"/>
                  <a:pt x="70" y="48"/>
                  <a:pt x="70" y="48"/>
                </a:cubicBezTo>
                <a:lnTo>
                  <a:pt x="44" y="65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06" y="48"/>
                </a:moveTo>
                <a:cubicBezTo>
                  <a:pt x="88" y="63"/>
                  <a:pt x="88" y="63"/>
                  <a:pt x="88" y="63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32" y="65"/>
                  <a:pt x="132" y="65"/>
                  <a:pt x="132" y="65"/>
                </a:cubicBezTo>
                <a:lnTo>
                  <a:pt x="10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56"/>
          <p:cNvSpPr>
            <a:spLocks noEditPoints="1"/>
          </p:cNvSpPr>
          <p:nvPr/>
        </p:nvSpPr>
        <p:spPr bwMode="auto">
          <a:xfrm>
            <a:off x="2227263" y="5810252"/>
            <a:ext cx="557212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112 w 176"/>
              <a:gd name="T37" fmla="*/ 48 h 176"/>
              <a:gd name="T38" fmla="*/ 64 w 176"/>
              <a:gd name="T39" fmla="*/ 48 h 176"/>
              <a:gd name="T40" fmla="*/ 48 w 176"/>
              <a:gd name="T41" fmla="*/ 64 h 176"/>
              <a:gd name="T42" fmla="*/ 48 w 176"/>
              <a:gd name="T43" fmla="*/ 112 h 176"/>
              <a:gd name="T44" fmla="*/ 64 w 176"/>
              <a:gd name="T45" fmla="*/ 128 h 176"/>
              <a:gd name="T46" fmla="*/ 112 w 176"/>
              <a:gd name="T47" fmla="*/ 128 h 176"/>
              <a:gd name="T48" fmla="*/ 128 w 176"/>
              <a:gd name="T49" fmla="*/ 112 h 176"/>
              <a:gd name="T50" fmla="*/ 128 w 176"/>
              <a:gd name="T51" fmla="*/ 64 h 176"/>
              <a:gd name="T52" fmla="*/ 112 w 176"/>
              <a:gd name="T53" fmla="*/ 48 h 176"/>
              <a:gd name="T54" fmla="*/ 104 w 176"/>
              <a:gd name="T55" fmla="*/ 60 h 176"/>
              <a:gd name="T56" fmla="*/ 116 w 176"/>
              <a:gd name="T57" fmla="*/ 60 h 176"/>
              <a:gd name="T58" fmla="*/ 116 w 176"/>
              <a:gd name="T59" fmla="*/ 72 h 176"/>
              <a:gd name="T60" fmla="*/ 104 w 176"/>
              <a:gd name="T61" fmla="*/ 72 h 176"/>
              <a:gd name="T62" fmla="*/ 104 w 176"/>
              <a:gd name="T63" fmla="*/ 60 h 176"/>
              <a:gd name="T64" fmla="*/ 88 w 176"/>
              <a:gd name="T65" fmla="*/ 72 h 176"/>
              <a:gd name="T66" fmla="*/ 104 w 176"/>
              <a:gd name="T67" fmla="*/ 88 h 176"/>
              <a:gd name="T68" fmla="*/ 88 w 176"/>
              <a:gd name="T69" fmla="*/ 104 h 176"/>
              <a:gd name="T70" fmla="*/ 72 w 176"/>
              <a:gd name="T71" fmla="*/ 88 h 176"/>
              <a:gd name="T72" fmla="*/ 88 w 176"/>
              <a:gd name="T73" fmla="*/ 72 h 176"/>
              <a:gd name="T74" fmla="*/ 120 w 176"/>
              <a:gd name="T75" fmla="*/ 112 h 176"/>
              <a:gd name="T76" fmla="*/ 112 w 176"/>
              <a:gd name="T77" fmla="*/ 120 h 176"/>
              <a:gd name="T78" fmla="*/ 64 w 176"/>
              <a:gd name="T79" fmla="*/ 120 h 176"/>
              <a:gd name="T80" fmla="*/ 56 w 176"/>
              <a:gd name="T81" fmla="*/ 112 h 176"/>
              <a:gd name="T82" fmla="*/ 56 w 176"/>
              <a:gd name="T83" fmla="*/ 84 h 176"/>
              <a:gd name="T84" fmla="*/ 64 w 176"/>
              <a:gd name="T85" fmla="*/ 84 h 176"/>
              <a:gd name="T86" fmla="*/ 64 w 176"/>
              <a:gd name="T87" fmla="*/ 88 h 176"/>
              <a:gd name="T88" fmla="*/ 88 w 176"/>
              <a:gd name="T89" fmla="*/ 112 h 176"/>
              <a:gd name="T90" fmla="*/ 112 w 176"/>
              <a:gd name="T91" fmla="*/ 88 h 176"/>
              <a:gd name="T92" fmla="*/ 112 w 176"/>
              <a:gd name="T93" fmla="*/ 84 h 176"/>
              <a:gd name="T94" fmla="*/ 120 w 176"/>
              <a:gd name="T95" fmla="*/ 84 h 176"/>
              <a:gd name="T96" fmla="*/ 120 w 176"/>
              <a:gd name="T97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1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121"/>
                  <a:pt x="55" y="128"/>
                  <a:pt x="6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5"/>
                  <a:pt x="121" y="48"/>
                  <a:pt x="112" y="48"/>
                </a:cubicBezTo>
                <a:moveTo>
                  <a:pt x="104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60"/>
                </a:lnTo>
                <a:close/>
                <a:moveTo>
                  <a:pt x="88" y="72"/>
                </a:moveTo>
                <a:cubicBezTo>
                  <a:pt x="97" y="72"/>
                  <a:pt x="104" y="79"/>
                  <a:pt x="104" y="88"/>
                </a:cubicBezTo>
                <a:cubicBezTo>
                  <a:pt x="104" y="97"/>
                  <a:pt x="97" y="104"/>
                  <a:pt x="88" y="104"/>
                </a:cubicBezTo>
                <a:cubicBezTo>
                  <a:pt x="79" y="104"/>
                  <a:pt x="72" y="97"/>
                  <a:pt x="72" y="88"/>
                </a:cubicBezTo>
                <a:cubicBezTo>
                  <a:pt x="72" y="79"/>
                  <a:pt x="79" y="72"/>
                  <a:pt x="88" y="72"/>
                </a:cubicBezTo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84"/>
                  <a:pt x="56" y="84"/>
                  <a:pt x="56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5"/>
                  <a:pt x="64" y="87"/>
                  <a:pt x="64" y="88"/>
                </a:cubicBezTo>
                <a:cubicBezTo>
                  <a:pt x="64" y="101"/>
                  <a:pt x="75" y="112"/>
                  <a:pt x="88" y="112"/>
                </a:cubicBezTo>
                <a:cubicBezTo>
                  <a:pt x="101" y="112"/>
                  <a:pt x="112" y="101"/>
                  <a:pt x="112" y="88"/>
                </a:cubicBezTo>
                <a:cubicBezTo>
                  <a:pt x="112" y="87"/>
                  <a:pt x="112" y="85"/>
                  <a:pt x="112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57"/>
          <p:cNvSpPr>
            <a:spLocks noEditPoints="1"/>
          </p:cNvSpPr>
          <p:nvPr/>
        </p:nvSpPr>
        <p:spPr bwMode="auto">
          <a:xfrm>
            <a:off x="3290889" y="5810252"/>
            <a:ext cx="555625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88 w 176"/>
              <a:gd name="T37" fmla="*/ 40 h 176"/>
              <a:gd name="T38" fmla="*/ 40 w 176"/>
              <a:gd name="T39" fmla="*/ 88 h 176"/>
              <a:gd name="T40" fmla="*/ 88 w 176"/>
              <a:gd name="T41" fmla="*/ 136 h 176"/>
              <a:gd name="T42" fmla="*/ 136 w 176"/>
              <a:gd name="T43" fmla="*/ 88 h 176"/>
              <a:gd name="T44" fmla="*/ 88 w 176"/>
              <a:gd name="T45" fmla="*/ 40 h 176"/>
              <a:gd name="T46" fmla="*/ 48 w 176"/>
              <a:gd name="T47" fmla="*/ 88 h 176"/>
              <a:gd name="T48" fmla="*/ 51 w 176"/>
              <a:gd name="T49" fmla="*/ 72 h 176"/>
              <a:gd name="T50" fmla="*/ 70 w 176"/>
              <a:gd name="T51" fmla="*/ 124 h 176"/>
              <a:gd name="T52" fmla="*/ 48 w 176"/>
              <a:gd name="T53" fmla="*/ 88 h 176"/>
              <a:gd name="T54" fmla="*/ 88 w 176"/>
              <a:gd name="T55" fmla="*/ 128 h 176"/>
              <a:gd name="T56" fmla="*/ 77 w 176"/>
              <a:gd name="T57" fmla="*/ 126 h 176"/>
              <a:gd name="T58" fmla="*/ 89 w 176"/>
              <a:gd name="T59" fmla="*/ 92 h 176"/>
              <a:gd name="T60" fmla="*/ 101 w 176"/>
              <a:gd name="T61" fmla="*/ 126 h 176"/>
              <a:gd name="T62" fmla="*/ 88 w 176"/>
              <a:gd name="T63" fmla="*/ 128 h 176"/>
              <a:gd name="T64" fmla="*/ 94 w 176"/>
              <a:gd name="T65" fmla="*/ 69 h 176"/>
              <a:gd name="T66" fmla="*/ 98 w 176"/>
              <a:gd name="T67" fmla="*/ 69 h 176"/>
              <a:gd name="T68" fmla="*/ 98 w 176"/>
              <a:gd name="T69" fmla="*/ 65 h 176"/>
              <a:gd name="T70" fmla="*/ 87 w 176"/>
              <a:gd name="T71" fmla="*/ 66 h 176"/>
              <a:gd name="T72" fmla="*/ 76 w 176"/>
              <a:gd name="T73" fmla="*/ 65 h 176"/>
              <a:gd name="T74" fmla="*/ 76 w 176"/>
              <a:gd name="T75" fmla="*/ 69 h 176"/>
              <a:gd name="T76" fmla="*/ 80 w 176"/>
              <a:gd name="T77" fmla="*/ 69 h 176"/>
              <a:gd name="T78" fmla="*/ 87 w 176"/>
              <a:gd name="T79" fmla="*/ 86 h 176"/>
              <a:gd name="T80" fmla="*/ 78 w 176"/>
              <a:gd name="T81" fmla="*/ 113 h 176"/>
              <a:gd name="T82" fmla="*/ 63 w 176"/>
              <a:gd name="T83" fmla="*/ 69 h 176"/>
              <a:gd name="T84" fmla="*/ 68 w 176"/>
              <a:gd name="T85" fmla="*/ 69 h 176"/>
              <a:gd name="T86" fmla="*/ 67 w 176"/>
              <a:gd name="T87" fmla="*/ 65 h 176"/>
              <a:gd name="T88" fmla="*/ 57 w 176"/>
              <a:gd name="T89" fmla="*/ 66 h 176"/>
              <a:gd name="T90" fmla="*/ 55 w 176"/>
              <a:gd name="T91" fmla="*/ 66 h 176"/>
              <a:gd name="T92" fmla="*/ 88 w 176"/>
              <a:gd name="T93" fmla="*/ 48 h 176"/>
              <a:gd name="T94" fmla="*/ 114 w 176"/>
              <a:gd name="T95" fmla="*/ 58 h 176"/>
              <a:gd name="T96" fmla="*/ 108 w 176"/>
              <a:gd name="T97" fmla="*/ 65 h 176"/>
              <a:gd name="T98" fmla="*/ 112 w 176"/>
              <a:gd name="T99" fmla="*/ 75 h 176"/>
              <a:gd name="T100" fmla="*/ 115 w 176"/>
              <a:gd name="T101" fmla="*/ 86 h 176"/>
              <a:gd name="T102" fmla="*/ 112 w 176"/>
              <a:gd name="T103" fmla="*/ 99 h 176"/>
              <a:gd name="T104" fmla="*/ 108 w 176"/>
              <a:gd name="T105" fmla="*/ 113 h 176"/>
              <a:gd name="T106" fmla="*/ 94 w 176"/>
              <a:gd name="T107" fmla="*/ 69 h 176"/>
              <a:gd name="T108" fmla="*/ 128 w 176"/>
              <a:gd name="T109" fmla="*/ 88 h 176"/>
              <a:gd name="T110" fmla="*/ 109 w 176"/>
              <a:gd name="T111" fmla="*/ 122 h 176"/>
              <a:gd name="T112" fmla="*/ 121 w 176"/>
              <a:gd name="T113" fmla="*/ 87 h 176"/>
              <a:gd name="T114" fmla="*/ 124 w 176"/>
              <a:gd name="T115" fmla="*/ 73 h 176"/>
              <a:gd name="T116" fmla="*/ 124 w 176"/>
              <a:gd name="T117" fmla="*/ 70 h 176"/>
              <a:gd name="T118" fmla="*/ 128 w 176"/>
              <a:gd name="T119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48" y="88"/>
                </a:moveTo>
                <a:cubicBezTo>
                  <a:pt x="48" y="82"/>
                  <a:pt x="49" y="77"/>
                  <a:pt x="51" y="72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57" y="117"/>
                  <a:pt x="48" y="104"/>
                  <a:pt x="48" y="88"/>
                </a:cubicBezTo>
                <a:moveTo>
                  <a:pt x="88" y="128"/>
                </a:moveTo>
                <a:cubicBezTo>
                  <a:pt x="84" y="128"/>
                  <a:pt x="80" y="127"/>
                  <a:pt x="77" y="126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2"/>
                  <a:pt x="100" y="121"/>
                  <a:pt x="101" y="126"/>
                </a:cubicBezTo>
                <a:cubicBezTo>
                  <a:pt x="97" y="127"/>
                  <a:pt x="93" y="128"/>
                  <a:pt x="88" y="128"/>
                </a:cubicBezTo>
                <a:moveTo>
                  <a:pt x="94" y="69"/>
                </a:moveTo>
                <a:cubicBezTo>
                  <a:pt x="96" y="69"/>
                  <a:pt x="98" y="69"/>
                  <a:pt x="98" y="69"/>
                </a:cubicBezTo>
                <a:cubicBezTo>
                  <a:pt x="100" y="68"/>
                  <a:pt x="100" y="65"/>
                  <a:pt x="98" y="65"/>
                </a:cubicBezTo>
                <a:cubicBezTo>
                  <a:pt x="98" y="65"/>
                  <a:pt x="91" y="66"/>
                  <a:pt x="87" y="66"/>
                </a:cubicBezTo>
                <a:cubicBezTo>
                  <a:pt x="83" y="66"/>
                  <a:pt x="76" y="65"/>
                  <a:pt x="76" y="65"/>
                </a:cubicBezTo>
                <a:cubicBezTo>
                  <a:pt x="74" y="65"/>
                  <a:pt x="74" y="68"/>
                  <a:pt x="76" y="69"/>
                </a:cubicBezTo>
                <a:cubicBezTo>
                  <a:pt x="76" y="69"/>
                  <a:pt x="78" y="69"/>
                  <a:pt x="80" y="69"/>
                </a:cubicBezTo>
                <a:cubicBezTo>
                  <a:pt x="87" y="86"/>
                  <a:pt x="87" y="86"/>
                  <a:pt x="87" y="8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63" y="69"/>
                  <a:pt x="63" y="69"/>
                  <a:pt x="63" y="69"/>
                </a:cubicBezTo>
                <a:cubicBezTo>
                  <a:pt x="66" y="69"/>
                  <a:pt x="68" y="69"/>
                  <a:pt x="68" y="69"/>
                </a:cubicBezTo>
                <a:cubicBezTo>
                  <a:pt x="70" y="68"/>
                  <a:pt x="70" y="65"/>
                  <a:pt x="67" y="65"/>
                </a:cubicBezTo>
                <a:cubicBezTo>
                  <a:pt x="67" y="65"/>
                  <a:pt x="61" y="66"/>
                  <a:pt x="57" y="66"/>
                </a:cubicBezTo>
                <a:cubicBezTo>
                  <a:pt x="56" y="66"/>
                  <a:pt x="55" y="66"/>
                  <a:pt x="55" y="66"/>
                </a:cubicBezTo>
                <a:cubicBezTo>
                  <a:pt x="62" y="55"/>
                  <a:pt x="74" y="48"/>
                  <a:pt x="88" y="48"/>
                </a:cubicBezTo>
                <a:cubicBezTo>
                  <a:pt x="98" y="48"/>
                  <a:pt x="107" y="52"/>
                  <a:pt x="114" y="58"/>
                </a:cubicBezTo>
                <a:cubicBezTo>
                  <a:pt x="111" y="58"/>
                  <a:pt x="108" y="62"/>
                  <a:pt x="108" y="65"/>
                </a:cubicBezTo>
                <a:cubicBezTo>
                  <a:pt x="108" y="69"/>
                  <a:pt x="110" y="71"/>
                  <a:pt x="112" y="75"/>
                </a:cubicBezTo>
                <a:cubicBezTo>
                  <a:pt x="114" y="77"/>
                  <a:pt x="115" y="81"/>
                  <a:pt x="115" y="86"/>
                </a:cubicBezTo>
                <a:cubicBezTo>
                  <a:pt x="115" y="89"/>
                  <a:pt x="114" y="93"/>
                  <a:pt x="112" y="99"/>
                </a:cubicBezTo>
                <a:cubicBezTo>
                  <a:pt x="108" y="113"/>
                  <a:pt x="108" y="113"/>
                  <a:pt x="108" y="113"/>
                </a:cubicBezTo>
                <a:lnTo>
                  <a:pt x="94" y="69"/>
                </a:lnTo>
                <a:close/>
                <a:moveTo>
                  <a:pt x="128" y="88"/>
                </a:moveTo>
                <a:cubicBezTo>
                  <a:pt x="128" y="102"/>
                  <a:pt x="120" y="115"/>
                  <a:pt x="109" y="122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3" y="81"/>
                  <a:pt x="124" y="77"/>
                  <a:pt x="124" y="73"/>
                </a:cubicBezTo>
                <a:cubicBezTo>
                  <a:pt x="124" y="72"/>
                  <a:pt x="124" y="71"/>
                  <a:pt x="124" y="70"/>
                </a:cubicBezTo>
                <a:cubicBezTo>
                  <a:pt x="126" y="76"/>
                  <a:pt x="128" y="82"/>
                  <a:pt x="128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2" name="Freeform 58"/>
          <p:cNvSpPr>
            <a:spLocks noEditPoints="1"/>
          </p:cNvSpPr>
          <p:nvPr/>
        </p:nvSpPr>
        <p:spPr bwMode="auto">
          <a:xfrm>
            <a:off x="4352925" y="5810252"/>
            <a:ext cx="557212" cy="557213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88 w 176"/>
              <a:gd name="T37" fmla="*/ 40 h 176"/>
              <a:gd name="T38" fmla="*/ 40 w 176"/>
              <a:gd name="T39" fmla="*/ 88 h 176"/>
              <a:gd name="T40" fmla="*/ 88 w 176"/>
              <a:gd name="T41" fmla="*/ 136 h 176"/>
              <a:gd name="T42" fmla="*/ 136 w 176"/>
              <a:gd name="T43" fmla="*/ 88 h 176"/>
              <a:gd name="T44" fmla="*/ 88 w 176"/>
              <a:gd name="T45" fmla="*/ 40 h 176"/>
              <a:gd name="T46" fmla="*/ 88 w 176"/>
              <a:gd name="T47" fmla="*/ 48 h 176"/>
              <a:gd name="T48" fmla="*/ 113 w 176"/>
              <a:gd name="T49" fmla="*/ 57 h 176"/>
              <a:gd name="T50" fmla="*/ 92 w 176"/>
              <a:gd name="T51" fmla="*/ 70 h 176"/>
              <a:gd name="T52" fmla="*/ 76 w 176"/>
              <a:gd name="T53" fmla="*/ 50 h 176"/>
              <a:gd name="T54" fmla="*/ 88 w 176"/>
              <a:gd name="T55" fmla="*/ 48 h 176"/>
              <a:gd name="T56" fmla="*/ 68 w 176"/>
              <a:gd name="T57" fmla="*/ 53 h 176"/>
              <a:gd name="T58" fmla="*/ 84 w 176"/>
              <a:gd name="T59" fmla="*/ 73 h 176"/>
              <a:gd name="T60" fmla="*/ 49 w 176"/>
              <a:gd name="T61" fmla="*/ 80 h 176"/>
              <a:gd name="T62" fmla="*/ 68 w 176"/>
              <a:gd name="T63" fmla="*/ 53 h 176"/>
              <a:gd name="T64" fmla="*/ 48 w 176"/>
              <a:gd name="T65" fmla="*/ 88 h 176"/>
              <a:gd name="T66" fmla="*/ 88 w 176"/>
              <a:gd name="T67" fmla="*/ 80 h 176"/>
              <a:gd name="T68" fmla="*/ 92 w 176"/>
              <a:gd name="T69" fmla="*/ 88 h 176"/>
              <a:gd name="T70" fmla="*/ 59 w 176"/>
              <a:gd name="T71" fmla="*/ 115 h 176"/>
              <a:gd name="T72" fmla="*/ 48 w 176"/>
              <a:gd name="T73" fmla="*/ 88 h 176"/>
              <a:gd name="T74" fmla="*/ 88 w 176"/>
              <a:gd name="T75" fmla="*/ 128 h 176"/>
              <a:gd name="T76" fmla="*/ 65 w 176"/>
              <a:gd name="T77" fmla="*/ 121 h 176"/>
              <a:gd name="T78" fmla="*/ 95 w 176"/>
              <a:gd name="T79" fmla="*/ 96 h 176"/>
              <a:gd name="T80" fmla="*/ 100 w 176"/>
              <a:gd name="T81" fmla="*/ 126 h 176"/>
              <a:gd name="T82" fmla="*/ 88 w 176"/>
              <a:gd name="T83" fmla="*/ 128 h 176"/>
              <a:gd name="T84" fmla="*/ 108 w 176"/>
              <a:gd name="T85" fmla="*/ 123 h 176"/>
              <a:gd name="T86" fmla="*/ 103 w 176"/>
              <a:gd name="T87" fmla="*/ 94 h 176"/>
              <a:gd name="T88" fmla="*/ 116 w 176"/>
              <a:gd name="T89" fmla="*/ 92 h 176"/>
              <a:gd name="T90" fmla="*/ 128 w 176"/>
              <a:gd name="T91" fmla="*/ 93 h 176"/>
              <a:gd name="T92" fmla="*/ 108 w 176"/>
              <a:gd name="T93" fmla="*/ 123 h 176"/>
              <a:gd name="T94" fmla="*/ 116 w 176"/>
              <a:gd name="T95" fmla="*/ 84 h 176"/>
              <a:gd name="T96" fmla="*/ 100 w 176"/>
              <a:gd name="T97" fmla="*/ 86 h 176"/>
              <a:gd name="T98" fmla="*/ 96 w 176"/>
              <a:gd name="T99" fmla="*/ 77 h 176"/>
              <a:gd name="T100" fmla="*/ 119 w 176"/>
              <a:gd name="T101" fmla="*/ 63 h 176"/>
              <a:gd name="T102" fmla="*/ 128 w 176"/>
              <a:gd name="T103" fmla="*/ 85 h 176"/>
              <a:gd name="T104" fmla="*/ 116 w 176"/>
              <a:gd name="T105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98" y="48"/>
                  <a:pt x="106" y="51"/>
                  <a:pt x="113" y="57"/>
                </a:cubicBezTo>
                <a:cubicBezTo>
                  <a:pt x="107" y="62"/>
                  <a:pt x="100" y="67"/>
                  <a:pt x="92" y="70"/>
                </a:cubicBezTo>
                <a:cubicBezTo>
                  <a:pt x="87" y="63"/>
                  <a:pt x="82" y="56"/>
                  <a:pt x="76" y="50"/>
                </a:cubicBezTo>
                <a:cubicBezTo>
                  <a:pt x="80" y="49"/>
                  <a:pt x="84" y="48"/>
                  <a:pt x="88" y="48"/>
                </a:cubicBezTo>
                <a:moveTo>
                  <a:pt x="68" y="53"/>
                </a:moveTo>
                <a:cubicBezTo>
                  <a:pt x="74" y="59"/>
                  <a:pt x="80" y="66"/>
                  <a:pt x="84" y="73"/>
                </a:cubicBezTo>
                <a:cubicBezTo>
                  <a:pt x="73" y="77"/>
                  <a:pt x="61" y="80"/>
                  <a:pt x="49" y="80"/>
                </a:cubicBezTo>
                <a:cubicBezTo>
                  <a:pt x="51" y="69"/>
                  <a:pt x="58" y="59"/>
                  <a:pt x="68" y="53"/>
                </a:cubicBezTo>
                <a:moveTo>
                  <a:pt x="48" y="88"/>
                </a:moveTo>
                <a:cubicBezTo>
                  <a:pt x="62" y="88"/>
                  <a:pt x="76" y="85"/>
                  <a:pt x="88" y="80"/>
                </a:cubicBezTo>
                <a:cubicBezTo>
                  <a:pt x="90" y="83"/>
                  <a:pt x="91" y="86"/>
                  <a:pt x="92" y="88"/>
                </a:cubicBezTo>
                <a:cubicBezTo>
                  <a:pt x="78" y="94"/>
                  <a:pt x="67" y="103"/>
                  <a:pt x="59" y="115"/>
                </a:cubicBezTo>
                <a:cubicBezTo>
                  <a:pt x="52" y="108"/>
                  <a:pt x="48" y="99"/>
                  <a:pt x="48" y="88"/>
                </a:cubicBezTo>
                <a:moveTo>
                  <a:pt x="88" y="128"/>
                </a:moveTo>
                <a:cubicBezTo>
                  <a:pt x="79" y="128"/>
                  <a:pt x="71" y="125"/>
                  <a:pt x="65" y="121"/>
                </a:cubicBezTo>
                <a:cubicBezTo>
                  <a:pt x="72" y="109"/>
                  <a:pt x="82" y="101"/>
                  <a:pt x="95" y="96"/>
                </a:cubicBezTo>
                <a:cubicBezTo>
                  <a:pt x="98" y="105"/>
                  <a:pt x="100" y="116"/>
                  <a:pt x="100" y="126"/>
                </a:cubicBezTo>
                <a:cubicBezTo>
                  <a:pt x="96" y="127"/>
                  <a:pt x="92" y="128"/>
                  <a:pt x="88" y="128"/>
                </a:cubicBezTo>
                <a:moveTo>
                  <a:pt x="108" y="123"/>
                </a:moveTo>
                <a:cubicBezTo>
                  <a:pt x="107" y="113"/>
                  <a:pt x="106" y="103"/>
                  <a:pt x="103" y="94"/>
                </a:cubicBezTo>
                <a:cubicBezTo>
                  <a:pt x="107" y="93"/>
                  <a:pt x="111" y="92"/>
                  <a:pt x="116" y="92"/>
                </a:cubicBezTo>
                <a:cubicBezTo>
                  <a:pt x="120" y="92"/>
                  <a:pt x="124" y="93"/>
                  <a:pt x="128" y="93"/>
                </a:cubicBezTo>
                <a:cubicBezTo>
                  <a:pt x="126" y="106"/>
                  <a:pt x="118" y="117"/>
                  <a:pt x="108" y="123"/>
                </a:cubicBezTo>
                <a:moveTo>
                  <a:pt x="116" y="84"/>
                </a:moveTo>
                <a:cubicBezTo>
                  <a:pt x="110" y="84"/>
                  <a:pt x="105" y="85"/>
                  <a:pt x="100" y="86"/>
                </a:cubicBezTo>
                <a:cubicBezTo>
                  <a:pt x="99" y="83"/>
                  <a:pt x="97" y="80"/>
                  <a:pt x="96" y="77"/>
                </a:cubicBezTo>
                <a:cubicBezTo>
                  <a:pt x="104" y="73"/>
                  <a:pt x="112" y="68"/>
                  <a:pt x="119" y="63"/>
                </a:cubicBezTo>
                <a:cubicBezTo>
                  <a:pt x="124" y="69"/>
                  <a:pt x="127" y="77"/>
                  <a:pt x="128" y="85"/>
                </a:cubicBezTo>
                <a:cubicBezTo>
                  <a:pt x="124" y="84"/>
                  <a:pt x="120" y="84"/>
                  <a:pt x="116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3" name="Freeform 59"/>
          <p:cNvSpPr>
            <a:spLocks noEditPoints="1"/>
          </p:cNvSpPr>
          <p:nvPr/>
        </p:nvSpPr>
        <p:spPr bwMode="auto">
          <a:xfrm>
            <a:off x="5467350" y="5810252"/>
            <a:ext cx="455612" cy="557213"/>
          </a:xfrm>
          <a:custGeom>
            <a:avLst/>
            <a:gdLst>
              <a:gd name="T0" fmla="*/ 66 w 144"/>
              <a:gd name="T1" fmla="*/ 105 h 176"/>
              <a:gd name="T2" fmla="*/ 77 w 144"/>
              <a:gd name="T3" fmla="*/ 103 h 176"/>
              <a:gd name="T4" fmla="*/ 71 w 144"/>
              <a:gd name="T5" fmla="*/ 96 h 176"/>
              <a:gd name="T6" fmla="*/ 68 w 144"/>
              <a:gd name="T7" fmla="*/ 115 h 176"/>
              <a:gd name="T8" fmla="*/ 68 w 144"/>
              <a:gd name="T9" fmla="*/ 123 h 176"/>
              <a:gd name="T10" fmla="*/ 59 w 144"/>
              <a:gd name="T11" fmla="*/ 127 h 176"/>
              <a:gd name="T12" fmla="*/ 79 w 144"/>
              <a:gd name="T13" fmla="*/ 119 h 176"/>
              <a:gd name="T14" fmla="*/ 45 w 144"/>
              <a:gd name="T15" fmla="*/ 96 h 176"/>
              <a:gd name="T16" fmla="*/ 36 w 144"/>
              <a:gd name="T17" fmla="*/ 128 h 176"/>
              <a:gd name="T18" fmla="*/ 43 w 144"/>
              <a:gd name="T19" fmla="*/ 117 h 176"/>
              <a:gd name="T20" fmla="*/ 55 w 144"/>
              <a:gd name="T21" fmla="*/ 113 h 176"/>
              <a:gd name="T22" fmla="*/ 54 w 144"/>
              <a:gd name="T23" fmla="*/ 99 h 176"/>
              <a:gd name="T24" fmla="*/ 45 w 144"/>
              <a:gd name="T25" fmla="*/ 111 h 176"/>
              <a:gd name="T26" fmla="*/ 43 w 144"/>
              <a:gd name="T27" fmla="*/ 102 h 176"/>
              <a:gd name="T28" fmla="*/ 51 w 144"/>
              <a:gd name="T29" fmla="*/ 106 h 176"/>
              <a:gd name="T30" fmla="*/ 104 w 144"/>
              <a:gd name="T31" fmla="*/ 0 h 176"/>
              <a:gd name="T32" fmla="*/ 0 w 144"/>
              <a:gd name="T33" fmla="*/ 16 h 176"/>
              <a:gd name="T34" fmla="*/ 16 w 144"/>
              <a:gd name="T35" fmla="*/ 176 h 176"/>
              <a:gd name="T36" fmla="*/ 144 w 144"/>
              <a:gd name="T37" fmla="*/ 160 h 176"/>
              <a:gd name="T38" fmla="*/ 104 w 144"/>
              <a:gd name="T39" fmla="*/ 0 h 176"/>
              <a:gd name="T40" fmla="*/ 128 w 144"/>
              <a:gd name="T41" fmla="*/ 168 h 176"/>
              <a:gd name="T42" fmla="*/ 8 w 144"/>
              <a:gd name="T43" fmla="*/ 160 h 176"/>
              <a:gd name="T44" fmla="*/ 16 w 144"/>
              <a:gd name="T45" fmla="*/ 8 h 176"/>
              <a:gd name="T46" fmla="*/ 88 w 144"/>
              <a:gd name="T47" fmla="*/ 48 h 176"/>
              <a:gd name="T48" fmla="*/ 136 w 144"/>
              <a:gd name="T49" fmla="*/ 56 h 176"/>
              <a:gd name="T50" fmla="*/ 96 w 144"/>
              <a:gd name="T51" fmla="*/ 48 h 176"/>
              <a:gd name="T52" fmla="*/ 100 w 144"/>
              <a:gd name="T53" fmla="*/ 8 h 176"/>
              <a:gd name="T54" fmla="*/ 96 w 144"/>
              <a:gd name="T55" fmla="*/ 48 h 176"/>
              <a:gd name="T56" fmla="*/ 84 w 144"/>
              <a:gd name="T57" fmla="*/ 128 h 176"/>
              <a:gd name="T58" fmla="*/ 106 w 144"/>
              <a:gd name="T59" fmla="*/ 124 h 176"/>
              <a:gd name="T60" fmla="*/ 105 w 144"/>
              <a:gd name="T61" fmla="*/ 99 h 176"/>
              <a:gd name="T62" fmla="*/ 84 w 144"/>
              <a:gd name="T63" fmla="*/ 97 h 176"/>
              <a:gd name="T64" fmla="*/ 93 w 144"/>
              <a:gd name="T65" fmla="*/ 123 h 176"/>
              <a:gd name="T66" fmla="*/ 91 w 144"/>
              <a:gd name="T67" fmla="*/ 102 h 176"/>
              <a:gd name="T68" fmla="*/ 103 w 144"/>
              <a:gd name="T6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76">
                <a:moveTo>
                  <a:pt x="72" y="109"/>
                </a:moveTo>
                <a:cubicBezTo>
                  <a:pt x="68" y="108"/>
                  <a:pt x="66" y="107"/>
                  <a:pt x="66" y="105"/>
                </a:cubicBezTo>
                <a:cubicBezTo>
                  <a:pt x="66" y="103"/>
                  <a:pt x="68" y="102"/>
                  <a:pt x="71" y="102"/>
                </a:cubicBezTo>
                <a:cubicBezTo>
                  <a:pt x="73" y="102"/>
                  <a:pt x="76" y="103"/>
                  <a:pt x="77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7" y="97"/>
                  <a:pt x="74" y="96"/>
                  <a:pt x="71" y="96"/>
                </a:cubicBezTo>
                <a:cubicBezTo>
                  <a:pt x="64" y="96"/>
                  <a:pt x="59" y="100"/>
                  <a:pt x="59" y="105"/>
                </a:cubicBezTo>
                <a:cubicBezTo>
                  <a:pt x="59" y="110"/>
                  <a:pt x="63" y="113"/>
                  <a:pt x="68" y="115"/>
                </a:cubicBezTo>
                <a:cubicBezTo>
                  <a:pt x="71" y="116"/>
                  <a:pt x="73" y="117"/>
                  <a:pt x="73" y="119"/>
                </a:cubicBezTo>
                <a:cubicBezTo>
                  <a:pt x="73" y="121"/>
                  <a:pt x="71" y="123"/>
                  <a:pt x="68" y="123"/>
                </a:cubicBezTo>
                <a:cubicBezTo>
                  <a:pt x="65" y="123"/>
                  <a:pt x="62" y="122"/>
                  <a:pt x="60" y="121"/>
                </a:cubicBezTo>
                <a:cubicBezTo>
                  <a:pt x="59" y="127"/>
                  <a:pt x="59" y="127"/>
                  <a:pt x="59" y="127"/>
                </a:cubicBezTo>
                <a:cubicBezTo>
                  <a:pt x="61" y="128"/>
                  <a:pt x="64" y="128"/>
                  <a:pt x="67" y="128"/>
                </a:cubicBezTo>
                <a:cubicBezTo>
                  <a:pt x="76" y="128"/>
                  <a:pt x="79" y="124"/>
                  <a:pt x="79" y="119"/>
                </a:cubicBezTo>
                <a:cubicBezTo>
                  <a:pt x="79" y="114"/>
                  <a:pt x="77" y="111"/>
                  <a:pt x="72" y="109"/>
                </a:cubicBezTo>
                <a:moveTo>
                  <a:pt x="45" y="96"/>
                </a:moveTo>
                <a:cubicBezTo>
                  <a:pt x="41" y="96"/>
                  <a:pt x="38" y="96"/>
                  <a:pt x="36" y="97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4" y="117"/>
                  <a:pt x="45" y="117"/>
                </a:cubicBezTo>
                <a:cubicBezTo>
                  <a:pt x="49" y="117"/>
                  <a:pt x="53" y="116"/>
                  <a:pt x="55" y="113"/>
                </a:cubicBezTo>
                <a:cubicBezTo>
                  <a:pt x="57" y="112"/>
                  <a:pt x="58" y="109"/>
                  <a:pt x="58" y="106"/>
                </a:cubicBezTo>
                <a:cubicBezTo>
                  <a:pt x="58" y="103"/>
                  <a:pt x="56" y="100"/>
                  <a:pt x="54" y="99"/>
                </a:cubicBezTo>
                <a:cubicBezTo>
                  <a:pt x="52" y="97"/>
                  <a:pt x="49" y="96"/>
                  <a:pt x="45" y="96"/>
                </a:cubicBezTo>
                <a:moveTo>
                  <a:pt x="45" y="111"/>
                </a:moveTo>
                <a:cubicBezTo>
                  <a:pt x="44" y="111"/>
                  <a:pt x="43" y="111"/>
                  <a:pt x="43" y="111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4" y="101"/>
                  <a:pt x="46" y="101"/>
                </a:cubicBezTo>
                <a:cubicBezTo>
                  <a:pt x="49" y="101"/>
                  <a:pt x="51" y="103"/>
                  <a:pt x="51" y="106"/>
                </a:cubicBezTo>
                <a:cubicBezTo>
                  <a:pt x="51" y="109"/>
                  <a:pt x="49" y="111"/>
                  <a:pt x="45" y="111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  <a:moveTo>
                  <a:pt x="84" y="97"/>
                </a:move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8"/>
                  <a:pt x="92" y="128"/>
                </a:cubicBezTo>
                <a:cubicBezTo>
                  <a:pt x="98" y="128"/>
                  <a:pt x="102" y="127"/>
                  <a:pt x="106" y="124"/>
                </a:cubicBezTo>
                <a:cubicBezTo>
                  <a:pt x="108" y="122"/>
                  <a:pt x="110" y="117"/>
                  <a:pt x="110" y="111"/>
                </a:cubicBezTo>
                <a:cubicBezTo>
                  <a:pt x="110" y="106"/>
                  <a:pt x="109" y="102"/>
                  <a:pt x="105" y="99"/>
                </a:cubicBezTo>
                <a:cubicBezTo>
                  <a:pt x="103" y="97"/>
                  <a:pt x="99" y="96"/>
                  <a:pt x="93" y="96"/>
                </a:cubicBezTo>
                <a:cubicBezTo>
                  <a:pt x="90" y="96"/>
                  <a:pt x="87" y="96"/>
                  <a:pt x="84" y="97"/>
                </a:cubicBezTo>
                <a:moveTo>
                  <a:pt x="103" y="112"/>
                </a:moveTo>
                <a:cubicBezTo>
                  <a:pt x="103" y="119"/>
                  <a:pt x="99" y="123"/>
                  <a:pt x="93" y="123"/>
                </a:cubicBezTo>
                <a:cubicBezTo>
                  <a:pt x="92" y="123"/>
                  <a:pt x="92" y="123"/>
                  <a:pt x="91" y="123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4" y="102"/>
                </a:cubicBezTo>
                <a:cubicBezTo>
                  <a:pt x="100" y="102"/>
                  <a:pt x="103" y="105"/>
                  <a:pt x="103" y="1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4" name="Freeform 60"/>
          <p:cNvSpPr>
            <a:spLocks noEditPoints="1"/>
          </p:cNvSpPr>
          <p:nvPr/>
        </p:nvSpPr>
        <p:spPr bwMode="auto">
          <a:xfrm>
            <a:off x="6530975" y="5810252"/>
            <a:ext cx="455612" cy="557213"/>
          </a:xfrm>
          <a:custGeom>
            <a:avLst/>
            <a:gdLst>
              <a:gd name="T0" fmla="*/ 63 w 144"/>
              <a:gd name="T1" fmla="*/ 96 h 176"/>
              <a:gd name="T2" fmla="*/ 54 w 144"/>
              <a:gd name="T3" fmla="*/ 128 h 176"/>
              <a:gd name="T4" fmla="*/ 61 w 144"/>
              <a:gd name="T5" fmla="*/ 128 h 176"/>
              <a:gd name="T6" fmla="*/ 63 w 144"/>
              <a:gd name="T7" fmla="*/ 120 h 176"/>
              <a:gd name="T8" fmla="*/ 72 w 144"/>
              <a:gd name="T9" fmla="*/ 120 h 176"/>
              <a:gd name="T10" fmla="*/ 74 w 144"/>
              <a:gd name="T11" fmla="*/ 128 h 176"/>
              <a:gd name="T12" fmla="*/ 81 w 144"/>
              <a:gd name="T13" fmla="*/ 128 h 176"/>
              <a:gd name="T14" fmla="*/ 72 w 144"/>
              <a:gd name="T15" fmla="*/ 96 h 176"/>
              <a:gd name="T16" fmla="*/ 63 w 144"/>
              <a:gd name="T17" fmla="*/ 96 h 176"/>
              <a:gd name="T18" fmla="*/ 64 w 144"/>
              <a:gd name="T19" fmla="*/ 114 h 176"/>
              <a:gd name="T20" fmla="*/ 66 w 144"/>
              <a:gd name="T21" fmla="*/ 108 h 176"/>
              <a:gd name="T22" fmla="*/ 67 w 144"/>
              <a:gd name="T23" fmla="*/ 102 h 176"/>
              <a:gd name="T24" fmla="*/ 67 w 144"/>
              <a:gd name="T25" fmla="*/ 102 h 176"/>
              <a:gd name="T26" fmla="*/ 69 w 144"/>
              <a:gd name="T27" fmla="*/ 108 h 176"/>
              <a:gd name="T28" fmla="*/ 71 w 144"/>
              <a:gd name="T29" fmla="*/ 114 h 176"/>
              <a:gd name="T30" fmla="*/ 64 w 144"/>
              <a:gd name="T31" fmla="*/ 114 h 176"/>
              <a:gd name="T32" fmla="*/ 104 w 144"/>
              <a:gd name="T33" fmla="*/ 0 h 176"/>
              <a:gd name="T34" fmla="*/ 16 w 144"/>
              <a:gd name="T35" fmla="*/ 0 h 176"/>
              <a:gd name="T36" fmla="*/ 0 w 144"/>
              <a:gd name="T37" fmla="*/ 16 h 176"/>
              <a:gd name="T38" fmla="*/ 0 w 144"/>
              <a:gd name="T39" fmla="*/ 160 h 176"/>
              <a:gd name="T40" fmla="*/ 16 w 144"/>
              <a:gd name="T41" fmla="*/ 176 h 176"/>
              <a:gd name="T42" fmla="*/ 128 w 144"/>
              <a:gd name="T43" fmla="*/ 176 h 176"/>
              <a:gd name="T44" fmla="*/ 144 w 144"/>
              <a:gd name="T45" fmla="*/ 160 h 176"/>
              <a:gd name="T46" fmla="*/ 144 w 144"/>
              <a:gd name="T47" fmla="*/ 44 h 176"/>
              <a:gd name="T48" fmla="*/ 104 w 144"/>
              <a:gd name="T49" fmla="*/ 0 h 176"/>
              <a:gd name="T50" fmla="*/ 136 w 144"/>
              <a:gd name="T51" fmla="*/ 160 h 176"/>
              <a:gd name="T52" fmla="*/ 128 w 144"/>
              <a:gd name="T53" fmla="*/ 168 h 176"/>
              <a:gd name="T54" fmla="*/ 16 w 144"/>
              <a:gd name="T55" fmla="*/ 168 h 176"/>
              <a:gd name="T56" fmla="*/ 8 w 144"/>
              <a:gd name="T57" fmla="*/ 160 h 176"/>
              <a:gd name="T58" fmla="*/ 8 w 144"/>
              <a:gd name="T59" fmla="*/ 16 h 176"/>
              <a:gd name="T60" fmla="*/ 16 w 144"/>
              <a:gd name="T61" fmla="*/ 8 h 176"/>
              <a:gd name="T62" fmla="*/ 88 w 144"/>
              <a:gd name="T63" fmla="*/ 8 h 176"/>
              <a:gd name="T64" fmla="*/ 88 w 144"/>
              <a:gd name="T65" fmla="*/ 48 h 176"/>
              <a:gd name="T66" fmla="*/ 96 w 144"/>
              <a:gd name="T67" fmla="*/ 56 h 176"/>
              <a:gd name="T68" fmla="*/ 136 w 144"/>
              <a:gd name="T69" fmla="*/ 56 h 176"/>
              <a:gd name="T70" fmla="*/ 136 w 144"/>
              <a:gd name="T71" fmla="*/ 160 h 176"/>
              <a:gd name="T72" fmla="*/ 96 w 144"/>
              <a:gd name="T73" fmla="*/ 48 h 176"/>
              <a:gd name="T74" fmla="*/ 96 w 144"/>
              <a:gd name="T75" fmla="*/ 8 h 176"/>
              <a:gd name="T76" fmla="*/ 100 w 144"/>
              <a:gd name="T77" fmla="*/ 8 h 176"/>
              <a:gd name="T78" fmla="*/ 136 w 144"/>
              <a:gd name="T79" fmla="*/ 48 h 176"/>
              <a:gd name="T80" fmla="*/ 96 w 144"/>
              <a:gd name="T81" fmla="*/ 48 h 176"/>
              <a:gd name="T82" fmla="*/ 84 w 144"/>
              <a:gd name="T83" fmla="*/ 128 h 176"/>
              <a:gd name="T84" fmla="*/ 91 w 144"/>
              <a:gd name="T85" fmla="*/ 128 h 176"/>
              <a:gd name="T86" fmla="*/ 91 w 144"/>
              <a:gd name="T87" fmla="*/ 96 h 176"/>
              <a:gd name="T88" fmla="*/ 84 w 144"/>
              <a:gd name="T89" fmla="*/ 96 h 176"/>
              <a:gd name="T90" fmla="*/ 84 w 144"/>
              <a:gd name="T91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76">
                <a:moveTo>
                  <a:pt x="63" y="96"/>
                </a:moveTo>
                <a:cubicBezTo>
                  <a:pt x="54" y="128"/>
                  <a:pt x="54" y="128"/>
                  <a:pt x="54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81" y="128"/>
                  <a:pt x="81" y="128"/>
                  <a:pt x="81" y="128"/>
                </a:cubicBezTo>
                <a:cubicBezTo>
                  <a:pt x="72" y="96"/>
                  <a:pt x="72" y="96"/>
                  <a:pt x="72" y="96"/>
                </a:cubicBezTo>
                <a:lnTo>
                  <a:pt x="63" y="96"/>
                </a:lnTo>
                <a:close/>
                <a:moveTo>
                  <a:pt x="64" y="114"/>
                </a:moveTo>
                <a:cubicBezTo>
                  <a:pt x="66" y="108"/>
                  <a:pt x="66" y="108"/>
                  <a:pt x="66" y="108"/>
                </a:cubicBezTo>
                <a:cubicBezTo>
                  <a:pt x="66" y="106"/>
                  <a:pt x="67" y="104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8" y="104"/>
                  <a:pt x="68" y="106"/>
                  <a:pt x="69" y="108"/>
                </a:cubicBezTo>
                <a:cubicBezTo>
                  <a:pt x="71" y="114"/>
                  <a:pt x="71" y="114"/>
                  <a:pt x="71" y="114"/>
                </a:cubicBezTo>
                <a:lnTo>
                  <a:pt x="64" y="114"/>
                </a:ln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  <a:moveTo>
                  <a:pt x="84" y="128"/>
                </a:moveTo>
                <a:cubicBezTo>
                  <a:pt x="91" y="128"/>
                  <a:pt x="91" y="128"/>
                  <a:pt x="91" y="128"/>
                </a:cubicBezTo>
                <a:cubicBezTo>
                  <a:pt x="91" y="96"/>
                  <a:pt x="91" y="96"/>
                  <a:pt x="91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5" name="Freeform 61"/>
          <p:cNvSpPr>
            <a:spLocks noEditPoints="1"/>
          </p:cNvSpPr>
          <p:nvPr/>
        </p:nvSpPr>
        <p:spPr bwMode="auto">
          <a:xfrm>
            <a:off x="7594600" y="5810252"/>
            <a:ext cx="455612" cy="557213"/>
          </a:xfrm>
          <a:custGeom>
            <a:avLst/>
            <a:gdLst>
              <a:gd name="T0" fmla="*/ 36 w 144"/>
              <a:gd name="T1" fmla="*/ 97 h 176"/>
              <a:gd name="T2" fmla="*/ 43 w 144"/>
              <a:gd name="T3" fmla="*/ 128 h 176"/>
              <a:gd name="T4" fmla="*/ 45 w 144"/>
              <a:gd name="T5" fmla="*/ 117 h 176"/>
              <a:gd name="T6" fmla="*/ 58 w 144"/>
              <a:gd name="T7" fmla="*/ 106 h 176"/>
              <a:gd name="T8" fmla="*/ 45 w 144"/>
              <a:gd name="T9" fmla="*/ 96 h 176"/>
              <a:gd name="T10" fmla="*/ 43 w 144"/>
              <a:gd name="T11" fmla="*/ 111 h 176"/>
              <a:gd name="T12" fmla="*/ 46 w 144"/>
              <a:gd name="T13" fmla="*/ 101 h 176"/>
              <a:gd name="T14" fmla="*/ 45 w 144"/>
              <a:gd name="T15" fmla="*/ 111 h 176"/>
              <a:gd name="T16" fmla="*/ 60 w 144"/>
              <a:gd name="T17" fmla="*/ 97 h 176"/>
              <a:gd name="T18" fmla="*/ 68 w 144"/>
              <a:gd name="T19" fmla="*/ 128 h 176"/>
              <a:gd name="T20" fmla="*/ 86 w 144"/>
              <a:gd name="T21" fmla="*/ 111 h 176"/>
              <a:gd name="T22" fmla="*/ 69 w 144"/>
              <a:gd name="T23" fmla="*/ 96 h 176"/>
              <a:gd name="T24" fmla="*/ 67 w 144"/>
              <a:gd name="T25" fmla="*/ 123 h 176"/>
              <a:gd name="T26" fmla="*/ 70 w 144"/>
              <a:gd name="T27" fmla="*/ 102 h 176"/>
              <a:gd name="T28" fmla="*/ 69 w 144"/>
              <a:gd name="T29" fmla="*/ 123 h 176"/>
              <a:gd name="T30" fmla="*/ 16 w 144"/>
              <a:gd name="T31" fmla="*/ 0 h 176"/>
              <a:gd name="T32" fmla="*/ 0 w 144"/>
              <a:gd name="T33" fmla="*/ 160 h 176"/>
              <a:gd name="T34" fmla="*/ 128 w 144"/>
              <a:gd name="T35" fmla="*/ 176 h 176"/>
              <a:gd name="T36" fmla="*/ 144 w 144"/>
              <a:gd name="T37" fmla="*/ 44 h 176"/>
              <a:gd name="T38" fmla="*/ 136 w 144"/>
              <a:gd name="T39" fmla="*/ 160 h 176"/>
              <a:gd name="T40" fmla="*/ 16 w 144"/>
              <a:gd name="T41" fmla="*/ 168 h 176"/>
              <a:gd name="T42" fmla="*/ 8 w 144"/>
              <a:gd name="T43" fmla="*/ 16 h 176"/>
              <a:gd name="T44" fmla="*/ 88 w 144"/>
              <a:gd name="T45" fmla="*/ 8 h 176"/>
              <a:gd name="T46" fmla="*/ 96 w 144"/>
              <a:gd name="T47" fmla="*/ 56 h 176"/>
              <a:gd name="T48" fmla="*/ 136 w 144"/>
              <a:gd name="T49" fmla="*/ 160 h 176"/>
              <a:gd name="T50" fmla="*/ 96 w 144"/>
              <a:gd name="T51" fmla="*/ 8 h 176"/>
              <a:gd name="T52" fmla="*/ 136 w 144"/>
              <a:gd name="T53" fmla="*/ 48 h 176"/>
              <a:gd name="T54" fmla="*/ 92 w 144"/>
              <a:gd name="T55" fmla="*/ 128 h 176"/>
              <a:gd name="T56" fmla="*/ 99 w 144"/>
              <a:gd name="T57" fmla="*/ 115 h 176"/>
              <a:gd name="T58" fmla="*/ 110 w 144"/>
              <a:gd name="T59" fmla="*/ 109 h 176"/>
              <a:gd name="T60" fmla="*/ 99 w 144"/>
              <a:gd name="T61" fmla="*/ 102 h 176"/>
              <a:gd name="T62" fmla="*/ 110 w 144"/>
              <a:gd name="T63" fmla="*/ 96 h 176"/>
              <a:gd name="T64" fmla="*/ 92 w 144"/>
              <a:gd name="T65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45" y="96"/>
                </a:moveTo>
                <a:cubicBezTo>
                  <a:pt x="41" y="96"/>
                  <a:pt x="38" y="96"/>
                  <a:pt x="36" y="97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4" y="117"/>
                  <a:pt x="44" y="117"/>
                  <a:pt x="45" y="117"/>
                </a:cubicBezTo>
                <a:cubicBezTo>
                  <a:pt x="49" y="117"/>
                  <a:pt x="53" y="116"/>
                  <a:pt x="55" y="113"/>
                </a:cubicBezTo>
                <a:cubicBezTo>
                  <a:pt x="57" y="112"/>
                  <a:pt x="58" y="109"/>
                  <a:pt x="58" y="106"/>
                </a:cubicBezTo>
                <a:cubicBezTo>
                  <a:pt x="58" y="103"/>
                  <a:pt x="56" y="100"/>
                  <a:pt x="54" y="99"/>
                </a:cubicBezTo>
                <a:cubicBezTo>
                  <a:pt x="52" y="97"/>
                  <a:pt x="49" y="96"/>
                  <a:pt x="45" y="96"/>
                </a:cubicBezTo>
                <a:moveTo>
                  <a:pt x="45" y="111"/>
                </a:moveTo>
                <a:cubicBezTo>
                  <a:pt x="44" y="111"/>
                  <a:pt x="43" y="111"/>
                  <a:pt x="43" y="111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4" y="101"/>
                  <a:pt x="46" y="101"/>
                </a:cubicBezTo>
                <a:cubicBezTo>
                  <a:pt x="49" y="101"/>
                  <a:pt x="51" y="103"/>
                  <a:pt x="51" y="106"/>
                </a:cubicBezTo>
                <a:cubicBezTo>
                  <a:pt x="51" y="109"/>
                  <a:pt x="49" y="111"/>
                  <a:pt x="45" y="111"/>
                </a:cubicBezTo>
                <a:moveTo>
                  <a:pt x="69" y="96"/>
                </a:moveTo>
                <a:cubicBezTo>
                  <a:pt x="66" y="96"/>
                  <a:pt x="63" y="96"/>
                  <a:pt x="60" y="97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8"/>
                  <a:pt x="68" y="128"/>
                </a:cubicBezTo>
                <a:cubicBezTo>
                  <a:pt x="74" y="128"/>
                  <a:pt x="78" y="127"/>
                  <a:pt x="82" y="124"/>
                </a:cubicBezTo>
                <a:cubicBezTo>
                  <a:pt x="84" y="122"/>
                  <a:pt x="86" y="117"/>
                  <a:pt x="86" y="111"/>
                </a:cubicBezTo>
                <a:cubicBezTo>
                  <a:pt x="86" y="106"/>
                  <a:pt x="85" y="102"/>
                  <a:pt x="81" y="99"/>
                </a:cubicBezTo>
                <a:cubicBezTo>
                  <a:pt x="79" y="97"/>
                  <a:pt x="75" y="96"/>
                  <a:pt x="69" y="96"/>
                </a:cubicBezTo>
                <a:moveTo>
                  <a:pt x="69" y="123"/>
                </a:moveTo>
                <a:cubicBezTo>
                  <a:pt x="68" y="123"/>
                  <a:pt x="68" y="123"/>
                  <a:pt x="67" y="12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8" y="102"/>
                  <a:pt x="69" y="102"/>
                  <a:pt x="70" y="102"/>
                </a:cubicBezTo>
                <a:cubicBezTo>
                  <a:pt x="76" y="102"/>
                  <a:pt x="79" y="105"/>
                  <a:pt x="79" y="112"/>
                </a:cubicBezTo>
                <a:cubicBezTo>
                  <a:pt x="79" y="119"/>
                  <a:pt x="75" y="123"/>
                  <a:pt x="69" y="123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  <a:moveTo>
                  <a:pt x="92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92" y="96"/>
                  <a:pt x="92" y="96"/>
                  <a:pt x="92" y="96"/>
                </a:cubicBezTo>
                <a:lnTo>
                  <a:pt x="92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6" name="Freeform 62"/>
          <p:cNvSpPr>
            <a:spLocks noEditPoints="1"/>
          </p:cNvSpPr>
          <p:nvPr/>
        </p:nvSpPr>
        <p:spPr bwMode="auto">
          <a:xfrm>
            <a:off x="8656638" y="5810252"/>
            <a:ext cx="457200" cy="557213"/>
          </a:xfrm>
          <a:custGeom>
            <a:avLst/>
            <a:gdLst>
              <a:gd name="T0" fmla="*/ 56 w 144"/>
              <a:gd name="T1" fmla="*/ 115 h 176"/>
              <a:gd name="T2" fmla="*/ 61 w 144"/>
              <a:gd name="T3" fmla="*/ 115 h 176"/>
              <a:gd name="T4" fmla="*/ 61 w 144"/>
              <a:gd name="T5" fmla="*/ 122 h 176"/>
              <a:gd name="T6" fmla="*/ 57 w 144"/>
              <a:gd name="T7" fmla="*/ 123 h 176"/>
              <a:gd name="T8" fmla="*/ 48 w 144"/>
              <a:gd name="T9" fmla="*/ 112 h 176"/>
              <a:gd name="T10" fmla="*/ 58 w 144"/>
              <a:gd name="T11" fmla="*/ 102 h 176"/>
              <a:gd name="T12" fmla="*/ 65 w 144"/>
              <a:gd name="T13" fmla="*/ 103 h 176"/>
              <a:gd name="T14" fmla="*/ 66 w 144"/>
              <a:gd name="T15" fmla="*/ 98 h 176"/>
              <a:gd name="T16" fmla="*/ 58 w 144"/>
              <a:gd name="T17" fmla="*/ 96 h 176"/>
              <a:gd name="T18" fmla="*/ 41 w 144"/>
              <a:gd name="T19" fmla="*/ 113 h 176"/>
              <a:gd name="T20" fmla="*/ 45 w 144"/>
              <a:gd name="T21" fmla="*/ 124 h 176"/>
              <a:gd name="T22" fmla="*/ 57 w 144"/>
              <a:gd name="T23" fmla="*/ 128 h 176"/>
              <a:gd name="T24" fmla="*/ 67 w 144"/>
              <a:gd name="T25" fmla="*/ 127 h 176"/>
              <a:gd name="T26" fmla="*/ 67 w 144"/>
              <a:gd name="T27" fmla="*/ 110 h 176"/>
              <a:gd name="T28" fmla="*/ 56 w 144"/>
              <a:gd name="T29" fmla="*/ 110 h 176"/>
              <a:gd name="T30" fmla="*/ 56 w 144"/>
              <a:gd name="T31" fmla="*/ 115 h 176"/>
              <a:gd name="T32" fmla="*/ 74 w 144"/>
              <a:gd name="T33" fmla="*/ 128 h 176"/>
              <a:gd name="T34" fmla="*/ 81 w 144"/>
              <a:gd name="T35" fmla="*/ 128 h 176"/>
              <a:gd name="T36" fmla="*/ 81 w 144"/>
              <a:gd name="T37" fmla="*/ 96 h 176"/>
              <a:gd name="T38" fmla="*/ 74 w 144"/>
              <a:gd name="T39" fmla="*/ 96 h 176"/>
              <a:gd name="T40" fmla="*/ 74 w 144"/>
              <a:gd name="T41" fmla="*/ 128 h 176"/>
              <a:gd name="T42" fmla="*/ 104 w 144"/>
              <a:gd name="T43" fmla="*/ 0 h 176"/>
              <a:gd name="T44" fmla="*/ 16 w 144"/>
              <a:gd name="T45" fmla="*/ 0 h 176"/>
              <a:gd name="T46" fmla="*/ 0 w 144"/>
              <a:gd name="T47" fmla="*/ 16 h 176"/>
              <a:gd name="T48" fmla="*/ 0 w 144"/>
              <a:gd name="T49" fmla="*/ 160 h 176"/>
              <a:gd name="T50" fmla="*/ 16 w 144"/>
              <a:gd name="T51" fmla="*/ 176 h 176"/>
              <a:gd name="T52" fmla="*/ 128 w 144"/>
              <a:gd name="T53" fmla="*/ 176 h 176"/>
              <a:gd name="T54" fmla="*/ 144 w 144"/>
              <a:gd name="T55" fmla="*/ 160 h 176"/>
              <a:gd name="T56" fmla="*/ 144 w 144"/>
              <a:gd name="T57" fmla="*/ 44 h 176"/>
              <a:gd name="T58" fmla="*/ 104 w 144"/>
              <a:gd name="T59" fmla="*/ 0 h 176"/>
              <a:gd name="T60" fmla="*/ 136 w 144"/>
              <a:gd name="T61" fmla="*/ 160 h 176"/>
              <a:gd name="T62" fmla="*/ 128 w 144"/>
              <a:gd name="T63" fmla="*/ 168 h 176"/>
              <a:gd name="T64" fmla="*/ 16 w 144"/>
              <a:gd name="T65" fmla="*/ 168 h 176"/>
              <a:gd name="T66" fmla="*/ 8 w 144"/>
              <a:gd name="T67" fmla="*/ 160 h 176"/>
              <a:gd name="T68" fmla="*/ 8 w 144"/>
              <a:gd name="T69" fmla="*/ 16 h 176"/>
              <a:gd name="T70" fmla="*/ 16 w 144"/>
              <a:gd name="T71" fmla="*/ 8 h 176"/>
              <a:gd name="T72" fmla="*/ 88 w 144"/>
              <a:gd name="T73" fmla="*/ 8 h 176"/>
              <a:gd name="T74" fmla="*/ 88 w 144"/>
              <a:gd name="T75" fmla="*/ 48 h 176"/>
              <a:gd name="T76" fmla="*/ 96 w 144"/>
              <a:gd name="T77" fmla="*/ 56 h 176"/>
              <a:gd name="T78" fmla="*/ 136 w 144"/>
              <a:gd name="T79" fmla="*/ 56 h 176"/>
              <a:gd name="T80" fmla="*/ 136 w 144"/>
              <a:gd name="T81" fmla="*/ 160 h 176"/>
              <a:gd name="T82" fmla="*/ 96 w 144"/>
              <a:gd name="T83" fmla="*/ 48 h 176"/>
              <a:gd name="T84" fmla="*/ 96 w 144"/>
              <a:gd name="T85" fmla="*/ 8 h 176"/>
              <a:gd name="T86" fmla="*/ 100 w 144"/>
              <a:gd name="T87" fmla="*/ 8 h 176"/>
              <a:gd name="T88" fmla="*/ 136 w 144"/>
              <a:gd name="T89" fmla="*/ 48 h 176"/>
              <a:gd name="T90" fmla="*/ 96 w 144"/>
              <a:gd name="T91" fmla="*/ 48 h 176"/>
              <a:gd name="T92" fmla="*/ 86 w 144"/>
              <a:gd name="T93" fmla="*/ 128 h 176"/>
              <a:gd name="T94" fmla="*/ 93 w 144"/>
              <a:gd name="T95" fmla="*/ 128 h 176"/>
              <a:gd name="T96" fmla="*/ 93 w 144"/>
              <a:gd name="T97" fmla="*/ 115 h 176"/>
              <a:gd name="T98" fmla="*/ 104 w 144"/>
              <a:gd name="T99" fmla="*/ 115 h 176"/>
              <a:gd name="T100" fmla="*/ 104 w 144"/>
              <a:gd name="T101" fmla="*/ 109 h 176"/>
              <a:gd name="T102" fmla="*/ 93 w 144"/>
              <a:gd name="T103" fmla="*/ 109 h 176"/>
              <a:gd name="T104" fmla="*/ 93 w 144"/>
              <a:gd name="T105" fmla="*/ 102 h 176"/>
              <a:gd name="T106" fmla="*/ 104 w 144"/>
              <a:gd name="T107" fmla="*/ 102 h 176"/>
              <a:gd name="T108" fmla="*/ 104 w 144"/>
              <a:gd name="T109" fmla="*/ 96 h 176"/>
              <a:gd name="T110" fmla="*/ 86 w 144"/>
              <a:gd name="T111" fmla="*/ 96 h 176"/>
              <a:gd name="T112" fmla="*/ 86 w 144"/>
              <a:gd name="T113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4" h="176">
                <a:moveTo>
                  <a:pt x="56" y="115"/>
                </a:moveTo>
                <a:cubicBezTo>
                  <a:pt x="61" y="115"/>
                  <a:pt x="61" y="115"/>
                  <a:pt x="61" y="115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0" y="122"/>
                  <a:pt x="59" y="123"/>
                  <a:pt x="57" y="123"/>
                </a:cubicBezTo>
                <a:cubicBezTo>
                  <a:pt x="52" y="123"/>
                  <a:pt x="48" y="119"/>
                  <a:pt x="48" y="112"/>
                </a:cubicBezTo>
                <a:cubicBezTo>
                  <a:pt x="48" y="105"/>
                  <a:pt x="52" y="102"/>
                  <a:pt x="58" y="102"/>
                </a:cubicBezTo>
                <a:cubicBezTo>
                  <a:pt x="61" y="102"/>
                  <a:pt x="63" y="102"/>
                  <a:pt x="65" y="103"/>
                </a:cubicBezTo>
                <a:cubicBezTo>
                  <a:pt x="66" y="98"/>
                  <a:pt x="66" y="98"/>
                  <a:pt x="66" y="98"/>
                </a:cubicBezTo>
                <a:cubicBezTo>
                  <a:pt x="65" y="97"/>
                  <a:pt x="62" y="96"/>
                  <a:pt x="58" y="96"/>
                </a:cubicBezTo>
                <a:cubicBezTo>
                  <a:pt x="48" y="96"/>
                  <a:pt x="41" y="102"/>
                  <a:pt x="41" y="113"/>
                </a:cubicBezTo>
                <a:cubicBezTo>
                  <a:pt x="41" y="117"/>
                  <a:pt x="42" y="121"/>
                  <a:pt x="45" y="124"/>
                </a:cubicBezTo>
                <a:cubicBezTo>
                  <a:pt x="48" y="127"/>
                  <a:pt x="52" y="128"/>
                  <a:pt x="57" y="128"/>
                </a:cubicBezTo>
                <a:cubicBezTo>
                  <a:pt x="61" y="128"/>
                  <a:pt x="65" y="127"/>
                  <a:pt x="67" y="127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56" y="110"/>
                  <a:pt x="56" y="110"/>
                  <a:pt x="56" y="110"/>
                </a:cubicBezTo>
                <a:lnTo>
                  <a:pt x="56" y="115"/>
                </a:lnTo>
                <a:close/>
                <a:moveTo>
                  <a:pt x="74" y="128"/>
                </a:moveTo>
                <a:cubicBezTo>
                  <a:pt x="81" y="128"/>
                  <a:pt x="81" y="128"/>
                  <a:pt x="81" y="128"/>
                </a:cubicBezTo>
                <a:cubicBezTo>
                  <a:pt x="81" y="96"/>
                  <a:pt x="81" y="96"/>
                  <a:pt x="81" y="96"/>
                </a:cubicBezTo>
                <a:cubicBezTo>
                  <a:pt x="74" y="96"/>
                  <a:pt x="74" y="96"/>
                  <a:pt x="74" y="96"/>
                </a:cubicBezTo>
                <a:lnTo>
                  <a:pt x="74" y="128"/>
                </a:ln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  <a:moveTo>
                  <a:pt x="86" y="128"/>
                </a:moveTo>
                <a:cubicBezTo>
                  <a:pt x="93" y="128"/>
                  <a:pt x="93" y="128"/>
                  <a:pt x="93" y="128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104" y="102"/>
                  <a:pt x="104" y="102"/>
                  <a:pt x="104" y="102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86" y="96"/>
                  <a:pt x="86" y="96"/>
                  <a:pt x="86" y="96"/>
                </a:cubicBezTo>
                <a:lnTo>
                  <a:pt x="86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7" name="Freeform 63"/>
          <p:cNvSpPr>
            <a:spLocks noEditPoints="1"/>
          </p:cNvSpPr>
          <p:nvPr/>
        </p:nvSpPr>
        <p:spPr bwMode="auto">
          <a:xfrm>
            <a:off x="9720263" y="5810252"/>
            <a:ext cx="455612" cy="557213"/>
          </a:xfrm>
          <a:custGeom>
            <a:avLst/>
            <a:gdLst>
              <a:gd name="T0" fmla="*/ 39 w 144"/>
              <a:gd name="T1" fmla="*/ 123 h 176"/>
              <a:gd name="T2" fmla="*/ 35 w 144"/>
              <a:gd name="T3" fmla="*/ 128 h 176"/>
              <a:gd name="T4" fmla="*/ 51 w 144"/>
              <a:gd name="T5" fmla="*/ 116 h 176"/>
              <a:gd name="T6" fmla="*/ 44 w 144"/>
              <a:gd name="T7" fmla="*/ 96 h 176"/>
              <a:gd name="T8" fmla="*/ 104 w 144"/>
              <a:gd name="T9" fmla="*/ 0 h 176"/>
              <a:gd name="T10" fmla="*/ 0 w 144"/>
              <a:gd name="T11" fmla="*/ 16 h 176"/>
              <a:gd name="T12" fmla="*/ 16 w 144"/>
              <a:gd name="T13" fmla="*/ 176 h 176"/>
              <a:gd name="T14" fmla="*/ 144 w 144"/>
              <a:gd name="T15" fmla="*/ 160 h 176"/>
              <a:gd name="T16" fmla="*/ 104 w 144"/>
              <a:gd name="T17" fmla="*/ 0 h 176"/>
              <a:gd name="T18" fmla="*/ 128 w 144"/>
              <a:gd name="T19" fmla="*/ 168 h 176"/>
              <a:gd name="T20" fmla="*/ 8 w 144"/>
              <a:gd name="T21" fmla="*/ 160 h 176"/>
              <a:gd name="T22" fmla="*/ 16 w 144"/>
              <a:gd name="T23" fmla="*/ 8 h 176"/>
              <a:gd name="T24" fmla="*/ 88 w 144"/>
              <a:gd name="T25" fmla="*/ 48 h 176"/>
              <a:gd name="T26" fmla="*/ 136 w 144"/>
              <a:gd name="T27" fmla="*/ 56 h 176"/>
              <a:gd name="T28" fmla="*/ 96 w 144"/>
              <a:gd name="T29" fmla="*/ 48 h 176"/>
              <a:gd name="T30" fmla="*/ 100 w 144"/>
              <a:gd name="T31" fmla="*/ 8 h 176"/>
              <a:gd name="T32" fmla="*/ 96 w 144"/>
              <a:gd name="T33" fmla="*/ 48 h 176"/>
              <a:gd name="T34" fmla="*/ 85 w 144"/>
              <a:gd name="T35" fmla="*/ 124 h 176"/>
              <a:gd name="T36" fmla="*/ 107 w 144"/>
              <a:gd name="T37" fmla="*/ 127 h 176"/>
              <a:gd name="T38" fmla="*/ 96 w 144"/>
              <a:gd name="T39" fmla="*/ 110 h 176"/>
              <a:gd name="T40" fmla="*/ 101 w 144"/>
              <a:gd name="T41" fmla="*/ 115 h 176"/>
              <a:gd name="T42" fmla="*/ 97 w 144"/>
              <a:gd name="T43" fmla="*/ 123 h 176"/>
              <a:gd name="T44" fmla="*/ 98 w 144"/>
              <a:gd name="T45" fmla="*/ 102 h 176"/>
              <a:gd name="T46" fmla="*/ 106 w 144"/>
              <a:gd name="T47" fmla="*/ 98 h 176"/>
              <a:gd name="T48" fmla="*/ 81 w 144"/>
              <a:gd name="T49" fmla="*/ 113 h 176"/>
              <a:gd name="T50" fmla="*/ 58 w 144"/>
              <a:gd name="T51" fmla="*/ 97 h 176"/>
              <a:gd name="T52" fmla="*/ 65 w 144"/>
              <a:gd name="T53" fmla="*/ 128 h 176"/>
              <a:gd name="T54" fmla="*/ 67 w 144"/>
              <a:gd name="T55" fmla="*/ 117 h 176"/>
              <a:gd name="T56" fmla="*/ 80 w 144"/>
              <a:gd name="T57" fmla="*/ 106 h 176"/>
              <a:gd name="T58" fmla="*/ 67 w 144"/>
              <a:gd name="T59" fmla="*/ 96 h 176"/>
              <a:gd name="T60" fmla="*/ 65 w 144"/>
              <a:gd name="T61" fmla="*/ 111 h 176"/>
              <a:gd name="T62" fmla="*/ 68 w 144"/>
              <a:gd name="T63" fmla="*/ 101 h 176"/>
              <a:gd name="T64" fmla="*/ 67 w 144"/>
              <a:gd name="T65" fmla="*/ 11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44" y="116"/>
                </a:moveTo>
                <a:cubicBezTo>
                  <a:pt x="44" y="121"/>
                  <a:pt x="42" y="123"/>
                  <a:pt x="39" y="123"/>
                </a:cubicBezTo>
                <a:cubicBezTo>
                  <a:pt x="38" y="123"/>
                  <a:pt x="37" y="122"/>
                  <a:pt x="36" y="122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7" y="128"/>
                  <a:pt x="39" y="129"/>
                  <a:pt x="40" y="129"/>
                </a:cubicBezTo>
                <a:cubicBezTo>
                  <a:pt x="47" y="129"/>
                  <a:pt x="51" y="125"/>
                  <a:pt x="51" y="116"/>
                </a:cubicBezTo>
                <a:cubicBezTo>
                  <a:pt x="51" y="96"/>
                  <a:pt x="51" y="96"/>
                  <a:pt x="51" y="96"/>
                </a:cubicBezTo>
                <a:cubicBezTo>
                  <a:pt x="44" y="96"/>
                  <a:pt x="44" y="96"/>
                  <a:pt x="44" y="96"/>
                </a:cubicBezTo>
                <a:lnTo>
                  <a:pt x="44" y="116"/>
                </a:ln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  <a:moveTo>
                  <a:pt x="81" y="113"/>
                </a:moveTo>
                <a:cubicBezTo>
                  <a:pt x="81" y="117"/>
                  <a:pt x="82" y="121"/>
                  <a:pt x="85" y="124"/>
                </a:cubicBezTo>
                <a:cubicBezTo>
                  <a:pt x="88" y="127"/>
                  <a:pt x="92" y="128"/>
                  <a:pt x="97" y="128"/>
                </a:cubicBezTo>
                <a:cubicBezTo>
                  <a:pt x="101" y="128"/>
                  <a:pt x="105" y="127"/>
                  <a:pt x="107" y="127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101" y="122"/>
                  <a:pt x="101" y="122"/>
                  <a:pt x="101" y="122"/>
                </a:cubicBezTo>
                <a:cubicBezTo>
                  <a:pt x="100" y="122"/>
                  <a:pt x="99" y="123"/>
                  <a:pt x="97" y="123"/>
                </a:cubicBezTo>
                <a:cubicBezTo>
                  <a:pt x="92" y="123"/>
                  <a:pt x="88" y="119"/>
                  <a:pt x="88" y="112"/>
                </a:cubicBezTo>
                <a:cubicBezTo>
                  <a:pt x="88" y="105"/>
                  <a:pt x="92" y="102"/>
                  <a:pt x="98" y="102"/>
                </a:cubicBezTo>
                <a:cubicBezTo>
                  <a:pt x="101" y="102"/>
                  <a:pt x="103" y="102"/>
                  <a:pt x="105" y="103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5" y="97"/>
                  <a:pt x="102" y="96"/>
                  <a:pt x="98" y="96"/>
                </a:cubicBezTo>
                <a:cubicBezTo>
                  <a:pt x="88" y="96"/>
                  <a:pt x="81" y="102"/>
                  <a:pt x="81" y="113"/>
                </a:cubicBezTo>
                <a:moveTo>
                  <a:pt x="67" y="96"/>
                </a:moveTo>
                <a:cubicBezTo>
                  <a:pt x="63" y="96"/>
                  <a:pt x="60" y="96"/>
                  <a:pt x="58" y="97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6" y="117"/>
                  <a:pt x="66" y="117"/>
                  <a:pt x="67" y="117"/>
                </a:cubicBezTo>
                <a:cubicBezTo>
                  <a:pt x="71" y="117"/>
                  <a:pt x="75" y="116"/>
                  <a:pt x="77" y="113"/>
                </a:cubicBezTo>
                <a:cubicBezTo>
                  <a:pt x="79" y="112"/>
                  <a:pt x="80" y="109"/>
                  <a:pt x="80" y="106"/>
                </a:cubicBezTo>
                <a:cubicBezTo>
                  <a:pt x="80" y="103"/>
                  <a:pt x="78" y="100"/>
                  <a:pt x="76" y="99"/>
                </a:cubicBezTo>
                <a:cubicBezTo>
                  <a:pt x="74" y="97"/>
                  <a:pt x="71" y="96"/>
                  <a:pt x="67" y="96"/>
                </a:cubicBezTo>
                <a:moveTo>
                  <a:pt x="67" y="111"/>
                </a:moveTo>
                <a:cubicBezTo>
                  <a:pt x="66" y="111"/>
                  <a:pt x="65" y="111"/>
                  <a:pt x="65" y="111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5" y="102"/>
                  <a:pt x="66" y="101"/>
                  <a:pt x="68" y="101"/>
                </a:cubicBezTo>
                <a:cubicBezTo>
                  <a:pt x="71" y="101"/>
                  <a:pt x="73" y="103"/>
                  <a:pt x="73" y="106"/>
                </a:cubicBezTo>
                <a:cubicBezTo>
                  <a:pt x="73" y="109"/>
                  <a:pt x="71" y="111"/>
                  <a:pt x="67" y="11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8" name="Freeform 64"/>
          <p:cNvSpPr>
            <a:spLocks noEditPoints="1"/>
          </p:cNvSpPr>
          <p:nvPr/>
        </p:nvSpPr>
        <p:spPr bwMode="auto">
          <a:xfrm>
            <a:off x="10783888" y="5810252"/>
            <a:ext cx="455612" cy="557213"/>
          </a:xfrm>
          <a:custGeom>
            <a:avLst/>
            <a:gdLst>
              <a:gd name="T0" fmla="*/ 75 w 144"/>
              <a:gd name="T1" fmla="*/ 119 h 176"/>
              <a:gd name="T2" fmla="*/ 70 w 144"/>
              <a:gd name="T3" fmla="*/ 108 h 176"/>
              <a:gd name="T4" fmla="*/ 56 w 144"/>
              <a:gd name="T5" fmla="*/ 96 h 176"/>
              <a:gd name="T6" fmla="*/ 62 w 144"/>
              <a:gd name="T7" fmla="*/ 128 h 176"/>
              <a:gd name="T8" fmla="*/ 62 w 144"/>
              <a:gd name="T9" fmla="*/ 105 h 176"/>
              <a:gd name="T10" fmla="*/ 67 w 144"/>
              <a:gd name="T11" fmla="*/ 116 h 176"/>
              <a:gd name="T12" fmla="*/ 81 w 144"/>
              <a:gd name="T13" fmla="*/ 128 h 176"/>
              <a:gd name="T14" fmla="*/ 75 w 144"/>
              <a:gd name="T15" fmla="*/ 96 h 176"/>
              <a:gd name="T16" fmla="*/ 41 w 144"/>
              <a:gd name="T17" fmla="*/ 96 h 176"/>
              <a:gd name="T18" fmla="*/ 32 w 144"/>
              <a:gd name="T19" fmla="*/ 128 h 176"/>
              <a:gd name="T20" fmla="*/ 39 w 144"/>
              <a:gd name="T21" fmla="*/ 117 h 176"/>
              <a:gd name="T22" fmla="*/ 51 w 144"/>
              <a:gd name="T23" fmla="*/ 113 h 176"/>
              <a:gd name="T24" fmla="*/ 50 w 144"/>
              <a:gd name="T25" fmla="*/ 99 h 176"/>
              <a:gd name="T26" fmla="*/ 41 w 144"/>
              <a:gd name="T27" fmla="*/ 111 h 176"/>
              <a:gd name="T28" fmla="*/ 39 w 144"/>
              <a:gd name="T29" fmla="*/ 102 h 176"/>
              <a:gd name="T30" fmla="*/ 47 w 144"/>
              <a:gd name="T31" fmla="*/ 106 h 176"/>
              <a:gd name="T32" fmla="*/ 87 w 144"/>
              <a:gd name="T33" fmla="*/ 113 h 176"/>
              <a:gd name="T34" fmla="*/ 103 w 144"/>
              <a:gd name="T35" fmla="*/ 128 h 176"/>
              <a:gd name="T36" fmla="*/ 113 w 144"/>
              <a:gd name="T37" fmla="*/ 110 h 176"/>
              <a:gd name="T38" fmla="*/ 102 w 144"/>
              <a:gd name="T39" fmla="*/ 115 h 176"/>
              <a:gd name="T40" fmla="*/ 107 w 144"/>
              <a:gd name="T41" fmla="*/ 122 h 176"/>
              <a:gd name="T42" fmla="*/ 94 w 144"/>
              <a:gd name="T43" fmla="*/ 112 h 176"/>
              <a:gd name="T44" fmla="*/ 111 w 144"/>
              <a:gd name="T45" fmla="*/ 103 h 176"/>
              <a:gd name="T46" fmla="*/ 104 w 144"/>
              <a:gd name="T47" fmla="*/ 96 h 176"/>
              <a:gd name="T48" fmla="*/ 104 w 144"/>
              <a:gd name="T49" fmla="*/ 0 h 176"/>
              <a:gd name="T50" fmla="*/ 0 w 144"/>
              <a:gd name="T51" fmla="*/ 16 h 176"/>
              <a:gd name="T52" fmla="*/ 16 w 144"/>
              <a:gd name="T53" fmla="*/ 176 h 176"/>
              <a:gd name="T54" fmla="*/ 144 w 144"/>
              <a:gd name="T55" fmla="*/ 160 h 176"/>
              <a:gd name="T56" fmla="*/ 104 w 144"/>
              <a:gd name="T57" fmla="*/ 0 h 176"/>
              <a:gd name="T58" fmla="*/ 128 w 144"/>
              <a:gd name="T59" fmla="*/ 168 h 176"/>
              <a:gd name="T60" fmla="*/ 8 w 144"/>
              <a:gd name="T61" fmla="*/ 160 h 176"/>
              <a:gd name="T62" fmla="*/ 16 w 144"/>
              <a:gd name="T63" fmla="*/ 8 h 176"/>
              <a:gd name="T64" fmla="*/ 88 w 144"/>
              <a:gd name="T65" fmla="*/ 48 h 176"/>
              <a:gd name="T66" fmla="*/ 136 w 144"/>
              <a:gd name="T67" fmla="*/ 56 h 176"/>
              <a:gd name="T68" fmla="*/ 96 w 144"/>
              <a:gd name="T69" fmla="*/ 48 h 176"/>
              <a:gd name="T70" fmla="*/ 100 w 144"/>
              <a:gd name="T71" fmla="*/ 8 h 176"/>
              <a:gd name="T72" fmla="*/ 96 w 144"/>
              <a:gd name="T7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76">
                <a:moveTo>
                  <a:pt x="75" y="106"/>
                </a:moveTo>
                <a:cubicBezTo>
                  <a:pt x="75" y="110"/>
                  <a:pt x="75" y="115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4" y="115"/>
                  <a:pt x="72" y="111"/>
                  <a:pt x="70" y="108"/>
                </a:cubicBezTo>
                <a:cubicBezTo>
                  <a:pt x="64" y="96"/>
                  <a:pt x="64" y="96"/>
                  <a:pt x="64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3"/>
                  <a:pt x="62" y="109"/>
                  <a:pt x="62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4" y="108"/>
                  <a:pt x="66" y="112"/>
                  <a:pt x="67" y="116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81" y="128"/>
                  <a:pt x="81" y="128"/>
                  <a:pt x="81" y="128"/>
                </a:cubicBezTo>
                <a:cubicBezTo>
                  <a:pt x="81" y="96"/>
                  <a:pt x="81" y="96"/>
                  <a:pt x="81" y="96"/>
                </a:cubicBezTo>
                <a:cubicBezTo>
                  <a:pt x="75" y="96"/>
                  <a:pt x="75" y="96"/>
                  <a:pt x="75" y="96"/>
                </a:cubicBezTo>
                <a:lnTo>
                  <a:pt x="75" y="106"/>
                </a:lnTo>
                <a:close/>
                <a:moveTo>
                  <a:pt x="41" y="96"/>
                </a:moveTo>
                <a:cubicBezTo>
                  <a:pt x="37" y="96"/>
                  <a:pt x="34" y="96"/>
                  <a:pt x="32" y="97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7"/>
                  <a:pt x="39" y="117"/>
                  <a:pt x="39" y="117"/>
                </a:cubicBezTo>
                <a:cubicBezTo>
                  <a:pt x="40" y="117"/>
                  <a:pt x="40" y="117"/>
                  <a:pt x="41" y="117"/>
                </a:cubicBezTo>
                <a:cubicBezTo>
                  <a:pt x="45" y="117"/>
                  <a:pt x="49" y="116"/>
                  <a:pt x="51" y="113"/>
                </a:cubicBezTo>
                <a:cubicBezTo>
                  <a:pt x="53" y="112"/>
                  <a:pt x="54" y="109"/>
                  <a:pt x="54" y="106"/>
                </a:cubicBezTo>
                <a:cubicBezTo>
                  <a:pt x="54" y="103"/>
                  <a:pt x="52" y="100"/>
                  <a:pt x="50" y="99"/>
                </a:cubicBezTo>
                <a:cubicBezTo>
                  <a:pt x="48" y="97"/>
                  <a:pt x="45" y="96"/>
                  <a:pt x="41" y="96"/>
                </a:cubicBezTo>
                <a:moveTo>
                  <a:pt x="41" y="111"/>
                </a:moveTo>
                <a:cubicBezTo>
                  <a:pt x="40" y="111"/>
                  <a:pt x="39" y="111"/>
                  <a:pt x="39" y="111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9" y="102"/>
                  <a:pt x="40" y="101"/>
                  <a:pt x="42" y="101"/>
                </a:cubicBezTo>
                <a:cubicBezTo>
                  <a:pt x="45" y="101"/>
                  <a:pt x="47" y="103"/>
                  <a:pt x="47" y="106"/>
                </a:cubicBezTo>
                <a:cubicBezTo>
                  <a:pt x="47" y="109"/>
                  <a:pt x="45" y="111"/>
                  <a:pt x="41" y="111"/>
                </a:cubicBezTo>
                <a:moveTo>
                  <a:pt x="87" y="113"/>
                </a:moveTo>
                <a:cubicBezTo>
                  <a:pt x="87" y="117"/>
                  <a:pt x="88" y="121"/>
                  <a:pt x="91" y="124"/>
                </a:cubicBezTo>
                <a:cubicBezTo>
                  <a:pt x="94" y="127"/>
                  <a:pt x="98" y="128"/>
                  <a:pt x="103" y="128"/>
                </a:cubicBezTo>
                <a:cubicBezTo>
                  <a:pt x="107" y="128"/>
                  <a:pt x="111" y="127"/>
                  <a:pt x="113" y="127"/>
                </a:cubicBezTo>
                <a:cubicBezTo>
                  <a:pt x="113" y="110"/>
                  <a:pt x="113" y="110"/>
                  <a:pt x="113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2"/>
                  <a:pt x="105" y="123"/>
                  <a:pt x="103" y="123"/>
                </a:cubicBezTo>
                <a:cubicBezTo>
                  <a:pt x="98" y="123"/>
                  <a:pt x="94" y="119"/>
                  <a:pt x="94" y="112"/>
                </a:cubicBezTo>
                <a:cubicBezTo>
                  <a:pt x="94" y="105"/>
                  <a:pt x="98" y="102"/>
                  <a:pt x="104" y="102"/>
                </a:cubicBezTo>
                <a:cubicBezTo>
                  <a:pt x="107" y="102"/>
                  <a:pt x="109" y="102"/>
                  <a:pt x="111" y="103"/>
                </a:cubicBezTo>
                <a:cubicBezTo>
                  <a:pt x="112" y="98"/>
                  <a:pt x="112" y="98"/>
                  <a:pt x="112" y="98"/>
                </a:cubicBezTo>
                <a:cubicBezTo>
                  <a:pt x="111" y="97"/>
                  <a:pt x="108" y="96"/>
                  <a:pt x="104" y="96"/>
                </a:cubicBezTo>
                <a:cubicBezTo>
                  <a:pt x="94" y="96"/>
                  <a:pt x="87" y="102"/>
                  <a:pt x="87" y="113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8591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893763" y="1181100"/>
            <a:ext cx="414338" cy="571500"/>
          </a:xfrm>
          <a:custGeom>
            <a:avLst/>
            <a:gdLst>
              <a:gd name="T0" fmla="*/ 64 w 128"/>
              <a:gd name="T1" fmla="*/ 0 h 176"/>
              <a:gd name="T2" fmla="*/ 0 w 128"/>
              <a:gd name="T3" fmla="*/ 64 h 176"/>
              <a:gd name="T4" fmla="*/ 64 w 128"/>
              <a:gd name="T5" fmla="*/ 176 h 176"/>
              <a:gd name="T6" fmla="*/ 128 w 128"/>
              <a:gd name="T7" fmla="*/ 64 h 176"/>
              <a:gd name="T8" fmla="*/ 64 w 128"/>
              <a:gd name="T9" fmla="*/ 0 h 176"/>
              <a:gd name="T10" fmla="*/ 64 w 128"/>
              <a:gd name="T11" fmla="*/ 164 h 176"/>
              <a:gd name="T12" fmla="*/ 8 w 128"/>
              <a:gd name="T13" fmla="*/ 64 h 176"/>
              <a:gd name="T14" fmla="*/ 64 w 128"/>
              <a:gd name="T15" fmla="*/ 8 h 176"/>
              <a:gd name="T16" fmla="*/ 120 w 128"/>
              <a:gd name="T17" fmla="*/ 64 h 176"/>
              <a:gd name="T18" fmla="*/ 64 w 128"/>
              <a:gd name="T19" fmla="*/ 164 h 176"/>
              <a:gd name="T20" fmla="*/ 64 w 128"/>
              <a:gd name="T21" fmla="*/ 32 h 176"/>
              <a:gd name="T22" fmla="*/ 32 w 128"/>
              <a:gd name="T23" fmla="*/ 64 h 176"/>
              <a:gd name="T24" fmla="*/ 64 w 128"/>
              <a:gd name="T25" fmla="*/ 96 h 176"/>
              <a:gd name="T26" fmla="*/ 96 w 128"/>
              <a:gd name="T27" fmla="*/ 64 h 176"/>
              <a:gd name="T28" fmla="*/ 64 w 128"/>
              <a:gd name="T29" fmla="*/ 32 h 176"/>
              <a:gd name="T30" fmla="*/ 64 w 128"/>
              <a:gd name="T31" fmla="*/ 88 h 176"/>
              <a:gd name="T32" fmla="*/ 40 w 128"/>
              <a:gd name="T33" fmla="*/ 64 h 176"/>
              <a:gd name="T34" fmla="*/ 64 w 128"/>
              <a:gd name="T35" fmla="*/ 40 h 176"/>
              <a:gd name="T36" fmla="*/ 88 w 128"/>
              <a:gd name="T37" fmla="*/ 64 h 176"/>
              <a:gd name="T38" fmla="*/ 64 w 128"/>
              <a:gd name="T39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76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16"/>
                  <a:pt x="64" y="176"/>
                  <a:pt x="64" y="176"/>
                </a:cubicBezTo>
                <a:cubicBezTo>
                  <a:pt x="64" y="176"/>
                  <a:pt x="128" y="116"/>
                  <a:pt x="128" y="64"/>
                </a:cubicBezTo>
                <a:cubicBezTo>
                  <a:pt x="128" y="29"/>
                  <a:pt x="99" y="0"/>
                  <a:pt x="64" y="0"/>
                </a:cubicBezTo>
                <a:moveTo>
                  <a:pt x="64" y="164"/>
                </a:moveTo>
                <a:cubicBezTo>
                  <a:pt x="64" y="164"/>
                  <a:pt x="8" y="112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112"/>
                  <a:pt x="64" y="164"/>
                  <a:pt x="64" y="164"/>
                </a:cubicBezTo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901826" y="1181100"/>
            <a:ext cx="569913" cy="571500"/>
          </a:xfrm>
          <a:custGeom>
            <a:avLst/>
            <a:gdLst>
              <a:gd name="T0" fmla="*/ 24 w 176"/>
              <a:gd name="T1" fmla="*/ 52 h 176"/>
              <a:gd name="T2" fmla="*/ 80 w 176"/>
              <a:gd name="T3" fmla="*/ 52 h 176"/>
              <a:gd name="T4" fmla="*/ 52 w 176"/>
              <a:gd name="T5" fmla="*/ 72 h 176"/>
              <a:gd name="T6" fmla="*/ 52 w 176"/>
              <a:gd name="T7" fmla="*/ 32 h 176"/>
              <a:gd name="T8" fmla="*/ 52 w 176"/>
              <a:gd name="T9" fmla="*/ 72 h 176"/>
              <a:gd name="T10" fmla="*/ 131 w 176"/>
              <a:gd name="T11" fmla="*/ 88 h 176"/>
              <a:gd name="T12" fmla="*/ 139 w 176"/>
              <a:gd name="T13" fmla="*/ 80 h 176"/>
              <a:gd name="T14" fmla="*/ 133 w 176"/>
              <a:gd name="T15" fmla="*/ 75 h 176"/>
              <a:gd name="T16" fmla="*/ 129 w 176"/>
              <a:gd name="T17" fmla="*/ 88 h 176"/>
              <a:gd name="T18" fmla="*/ 52 w 176"/>
              <a:gd name="T19" fmla="*/ 144 h 176"/>
              <a:gd name="T20" fmla="*/ 49 w 176"/>
              <a:gd name="T21" fmla="*/ 153 h 176"/>
              <a:gd name="T22" fmla="*/ 54 w 176"/>
              <a:gd name="T23" fmla="*/ 156 h 176"/>
              <a:gd name="T24" fmla="*/ 56 w 176"/>
              <a:gd name="T25" fmla="*/ 148 h 176"/>
              <a:gd name="T26" fmla="*/ 88 w 176"/>
              <a:gd name="T27" fmla="*/ 167 h 176"/>
              <a:gd name="T28" fmla="*/ 87 w 176"/>
              <a:gd name="T29" fmla="*/ 175 h 176"/>
              <a:gd name="T30" fmla="*/ 96 w 176"/>
              <a:gd name="T31" fmla="*/ 176 h 176"/>
              <a:gd name="T32" fmla="*/ 96 w 176"/>
              <a:gd name="T33" fmla="*/ 168 h 176"/>
              <a:gd name="T34" fmla="*/ 66 w 176"/>
              <a:gd name="T35" fmla="*/ 161 h 176"/>
              <a:gd name="T36" fmla="*/ 62 w 176"/>
              <a:gd name="T37" fmla="*/ 167 h 176"/>
              <a:gd name="T38" fmla="*/ 71 w 176"/>
              <a:gd name="T39" fmla="*/ 172 h 176"/>
              <a:gd name="T40" fmla="*/ 73 w 176"/>
              <a:gd name="T41" fmla="*/ 164 h 176"/>
              <a:gd name="T42" fmla="*/ 112 w 176"/>
              <a:gd name="T43" fmla="*/ 168 h 176"/>
              <a:gd name="T44" fmla="*/ 112 w 176"/>
              <a:gd name="T45" fmla="*/ 176 h 176"/>
              <a:gd name="T46" fmla="*/ 121 w 176"/>
              <a:gd name="T47" fmla="*/ 175 h 176"/>
              <a:gd name="T48" fmla="*/ 120 w 176"/>
              <a:gd name="T49" fmla="*/ 167 h 176"/>
              <a:gd name="T50" fmla="*/ 145 w 176"/>
              <a:gd name="T51" fmla="*/ 63 h 176"/>
              <a:gd name="T52" fmla="*/ 148 w 176"/>
              <a:gd name="T53" fmla="*/ 70 h 176"/>
              <a:gd name="T54" fmla="*/ 157 w 176"/>
              <a:gd name="T55" fmla="*/ 64 h 176"/>
              <a:gd name="T56" fmla="*/ 152 w 176"/>
              <a:gd name="T57" fmla="*/ 58 h 176"/>
              <a:gd name="T58" fmla="*/ 149 w 176"/>
              <a:gd name="T59" fmla="*/ 142 h 176"/>
              <a:gd name="T60" fmla="*/ 149 w 176"/>
              <a:gd name="T61" fmla="*/ 149 h 176"/>
              <a:gd name="T62" fmla="*/ 153 w 176"/>
              <a:gd name="T63" fmla="*/ 154 h 176"/>
              <a:gd name="T64" fmla="*/ 158 w 176"/>
              <a:gd name="T65" fmla="*/ 146 h 176"/>
              <a:gd name="T66" fmla="*/ 152 w 176"/>
              <a:gd name="T67" fmla="*/ 138 h 176"/>
              <a:gd name="T68" fmla="*/ 170 w 176"/>
              <a:gd name="T69" fmla="*/ 47 h 176"/>
              <a:gd name="T70" fmla="*/ 165 w 176"/>
              <a:gd name="T71" fmla="*/ 54 h 176"/>
              <a:gd name="T72" fmla="*/ 170 w 176"/>
              <a:gd name="T73" fmla="*/ 55 h 176"/>
              <a:gd name="T74" fmla="*/ 175 w 176"/>
              <a:gd name="T75" fmla="*/ 48 h 176"/>
              <a:gd name="T76" fmla="*/ 143 w 176"/>
              <a:gd name="T77" fmla="*/ 118 h 176"/>
              <a:gd name="T78" fmla="*/ 138 w 176"/>
              <a:gd name="T79" fmla="*/ 123 h 176"/>
              <a:gd name="T80" fmla="*/ 146 w 176"/>
              <a:gd name="T81" fmla="*/ 131 h 176"/>
              <a:gd name="T82" fmla="*/ 149 w 176"/>
              <a:gd name="T83" fmla="*/ 124 h 176"/>
              <a:gd name="T84" fmla="*/ 131 w 176"/>
              <a:gd name="T85" fmla="*/ 100 h 176"/>
              <a:gd name="T86" fmla="*/ 123 w 176"/>
              <a:gd name="T87" fmla="*/ 101 h 176"/>
              <a:gd name="T88" fmla="*/ 129 w 176"/>
              <a:gd name="T89" fmla="*/ 112 h 176"/>
              <a:gd name="T90" fmla="*/ 133 w 176"/>
              <a:gd name="T91" fmla="*/ 106 h 176"/>
              <a:gd name="T92" fmla="*/ 135 w 176"/>
              <a:gd name="T93" fmla="*/ 163 h 176"/>
              <a:gd name="T94" fmla="*/ 137 w 176"/>
              <a:gd name="T95" fmla="*/ 171 h 176"/>
              <a:gd name="T96" fmla="*/ 146 w 176"/>
              <a:gd name="T97" fmla="*/ 166 h 176"/>
              <a:gd name="T98" fmla="*/ 142 w 176"/>
              <a:gd name="T99" fmla="*/ 160 h 176"/>
              <a:gd name="T100" fmla="*/ 0 w 176"/>
              <a:gd name="T101" fmla="*/ 52 h 176"/>
              <a:gd name="T102" fmla="*/ 104 w 176"/>
              <a:gd name="T103" fmla="*/ 52 h 176"/>
              <a:gd name="T104" fmla="*/ 52 w 176"/>
              <a:gd name="T105" fmla="*/ 125 h 176"/>
              <a:gd name="T106" fmla="*/ 8 w 176"/>
              <a:gd name="T107" fmla="*/ 52 h 176"/>
              <a:gd name="T108" fmla="*/ 96 w 176"/>
              <a:gd name="T109" fmla="*/ 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52" y="24"/>
                </a:moveTo>
                <a:cubicBezTo>
                  <a:pt x="37" y="24"/>
                  <a:pt x="24" y="37"/>
                  <a:pt x="24" y="52"/>
                </a:cubicBezTo>
                <a:cubicBezTo>
                  <a:pt x="24" y="68"/>
                  <a:pt x="37" y="80"/>
                  <a:pt x="52" y="80"/>
                </a:cubicBezTo>
                <a:cubicBezTo>
                  <a:pt x="67" y="80"/>
                  <a:pt x="80" y="68"/>
                  <a:pt x="80" y="52"/>
                </a:cubicBezTo>
                <a:cubicBezTo>
                  <a:pt x="80" y="37"/>
                  <a:pt x="67" y="24"/>
                  <a:pt x="52" y="24"/>
                </a:cubicBezTo>
                <a:moveTo>
                  <a:pt x="52" y="72"/>
                </a:moveTo>
                <a:cubicBezTo>
                  <a:pt x="41" y="72"/>
                  <a:pt x="32" y="6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63" y="32"/>
                  <a:pt x="72" y="41"/>
                  <a:pt x="72" y="52"/>
                </a:cubicBezTo>
                <a:cubicBezTo>
                  <a:pt x="72" y="63"/>
                  <a:pt x="63" y="72"/>
                  <a:pt x="52" y="72"/>
                </a:cubicBezTo>
                <a:moveTo>
                  <a:pt x="129" y="88"/>
                </a:moveTo>
                <a:cubicBezTo>
                  <a:pt x="129" y="88"/>
                  <a:pt x="130" y="88"/>
                  <a:pt x="131" y="88"/>
                </a:cubicBezTo>
                <a:cubicBezTo>
                  <a:pt x="132" y="88"/>
                  <a:pt x="133" y="88"/>
                  <a:pt x="134" y="87"/>
                </a:cubicBezTo>
                <a:cubicBezTo>
                  <a:pt x="135" y="84"/>
                  <a:pt x="137" y="82"/>
                  <a:pt x="139" y="80"/>
                </a:cubicBezTo>
                <a:cubicBezTo>
                  <a:pt x="140" y="79"/>
                  <a:pt x="140" y="76"/>
                  <a:pt x="138" y="75"/>
                </a:cubicBezTo>
                <a:cubicBezTo>
                  <a:pt x="136" y="73"/>
                  <a:pt x="134" y="73"/>
                  <a:pt x="133" y="75"/>
                </a:cubicBezTo>
                <a:cubicBezTo>
                  <a:pt x="131" y="78"/>
                  <a:pt x="129" y="80"/>
                  <a:pt x="127" y="82"/>
                </a:cubicBezTo>
                <a:cubicBezTo>
                  <a:pt x="126" y="84"/>
                  <a:pt x="127" y="87"/>
                  <a:pt x="129" y="88"/>
                </a:cubicBezTo>
                <a:moveTo>
                  <a:pt x="56" y="148"/>
                </a:moveTo>
                <a:cubicBezTo>
                  <a:pt x="56" y="146"/>
                  <a:pt x="54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48"/>
                  <a:pt x="48" y="151"/>
                  <a:pt x="49" y="153"/>
                </a:cubicBezTo>
                <a:cubicBezTo>
                  <a:pt x="50" y="155"/>
                  <a:pt x="51" y="156"/>
                  <a:pt x="53" y="156"/>
                </a:cubicBezTo>
                <a:cubicBezTo>
                  <a:pt x="53" y="156"/>
                  <a:pt x="54" y="156"/>
                  <a:pt x="54" y="156"/>
                </a:cubicBezTo>
                <a:cubicBezTo>
                  <a:pt x="56" y="155"/>
                  <a:pt x="57" y="153"/>
                  <a:pt x="56" y="151"/>
                </a:cubicBezTo>
                <a:cubicBezTo>
                  <a:pt x="56" y="149"/>
                  <a:pt x="56" y="148"/>
                  <a:pt x="56" y="148"/>
                </a:cubicBezTo>
                <a:moveTo>
                  <a:pt x="96" y="168"/>
                </a:moveTo>
                <a:cubicBezTo>
                  <a:pt x="93" y="168"/>
                  <a:pt x="91" y="168"/>
                  <a:pt x="88" y="167"/>
                </a:cubicBezTo>
                <a:cubicBezTo>
                  <a:pt x="86" y="167"/>
                  <a:pt x="84" y="168"/>
                  <a:pt x="84" y="171"/>
                </a:cubicBezTo>
                <a:cubicBezTo>
                  <a:pt x="83" y="173"/>
                  <a:pt x="85" y="175"/>
                  <a:pt x="87" y="175"/>
                </a:cubicBezTo>
                <a:cubicBezTo>
                  <a:pt x="90" y="175"/>
                  <a:pt x="93" y="176"/>
                  <a:pt x="9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8" y="176"/>
                  <a:pt x="100" y="174"/>
                  <a:pt x="100" y="172"/>
                </a:cubicBezTo>
                <a:cubicBezTo>
                  <a:pt x="100" y="170"/>
                  <a:pt x="98" y="168"/>
                  <a:pt x="96" y="168"/>
                </a:cubicBezTo>
                <a:moveTo>
                  <a:pt x="73" y="164"/>
                </a:moveTo>
                <a:cubicBezTo>
                  <a:pt x="70" y="163"/>
                  <a:pt x="68" y="162"/>
                  <a:pt x="66" y="161"/>
                </a:cubicBezTo>
                <a:cubicBezTo>
                  <a:pt x="64" y="159"/>
                  <a:pt x="61" y="160"/>
                  <a:pt x="60" y="162"/>
                </a:cubicBezTo>
                <a:cubicBezTo>
                  <a:pt x="59" y="164"/>
                  <a:pt x="60" y="166"/>
                  <a:pt x="62" y="167"/>
                </a:cubicBezTo>
                <a:cubicBezTo>
                  <a:pt x="64" y="169"/>
                  <a:pt x="67" y="170"/>
                  <a:pt x="70" y="171"/>
                </a:cubicBezTo>
                <a:cubicBezTo>
                  <a:pt x="70" y="171"/>
                  <a:pt x="71" y="172"/>
                  <a:pt x="71" y="172"/>
                </a:cubicBezTo>
                <a:cubicBezTo>
                  <a:pt x="73" y="172"/>
                  <a:pt x="74" y="171"/>
                  <a:pt x="75" y="169"/>
                </a:cubicBezTo>
                <a:cubicBezTo>
                  <a:pt x="76" y="167"/>
                  <a:pt x="75" y="164"/>
                  <a:pt x="73" y="164"/>
                </a:cubicBezTo>
                <a:moveTo>
                  <a:pt x="120" y="167"/>
                </a:moveTo>
                <a:cubicBezTo>
                  <a:pt x="118" y="167"/>
                  <a:pt x="115" y="168"/>
                  <a:pt x="112" y="168"/>
                </a:cubicBezTo>
                <a:cubicBezTo>
                  <a:pt x="110" y="168"/>
                  <a:pt x="108" y="170"/>
                  <a:pt x="108" y="172"/>
                </a:cubicBezTo>
                <a:cubicBezTo>
                  <a:pt x="109" y="174"/>
                  <a:pt x="110" y="176"/>
                  <a:pt x="112" y="176"/>
                </a:cubicBezTo>
                <a:cubicBezTo>
                  <a:pt x="112" y="176"/>
                  <a:pt x="113" y="176"/>
                  <a:pt x="113" y="176"/>
                </a:cubicBezTo>
                <a:cubicBezTo>
                  <a:pt x="116" y="176"/>
                  <a:pt x="118" y="175"/>
                  <a:pt x="121" y="175"/>
                </a:cubicBezTo>
                <a:cubicBezTo>
                  <a:pt x="123" y="175"/>
                  <a:pt x="125" y="173"/>
                  <a:pt x="125" y="170"/>
                </a:cubicBezTo>
                <a:cubicBezTo>
                  <a:pt x="124" y="168"/>
                  <a:pt x="122" y="167"/>
                  <a:pt x="120" y="167"/>
                </a:cubicBezTo>
                <a:moveTo>
                  <a:pt x="152" y="58"/>
                </a:moveTo>
                <a:cubicBezTo>
                  <a:pt x="150" y="59"/>
                  <a:pt x="147" y="61"/>
                  <a:pt x="145" y="63"/>
                </a:cubicBezTo>
                <a:cubicBezTo>
                  <a:pt x="143" y="64"/>
                  <a:pt x="143" y="67"/>
                  <a:pt x="144" y="69"/>
                </a:cubicBezTo>
                <a:cubicBezTo>
                  <a:pt x="145" y="70"/>
                  <a:pt x="146" y="70"/>
                  <a:pt x="148" y="70"/>
                </a:cubicBezTo>
                <a:cubicBezTo>
                  <a:pt x="148" y="70"/>
                  <a:pt x="149" y="70"/>
                  <a:pt x="150" y="69"/>
                </a:cubicBezTo>
                <a:cubicBezTo>
                  <a:pt x="152" y="68"/>
                  <a:pt x="154" y="66"/>
                  <a:pt x="157" y="64"/>
                </a:cubicBezTo>
                <a:cubicBezTo>
                  <a:pt x="158" y="63"/>
                  <a:pt x="159" y="61"/>
                  <a:pt x="157" y="59"/>
                </a:cubicBezTo>
                <a:cubicBezTo>
                  <a:pt x="156" y="57"/>
                  <a:pt x="154" y="57"/>
                  <a:pt x="152" y="58"/>
                </a:cubicBezTo>
                <a:moveTo>
                  <a:pt x="152" y="138"/>
                </a:moveTo>
                <a:cubicBezTo>
                  <a:pt x="150" y="138"/>
                  <a:pt x="149" y="140"/>
                  <a:pt x="149" y="142"/>
                </a:cubicBezTo>
                <a:cubicBezTo>
                  <a:pt x="150" y="144"/>
                  <a:pt x="150" y="145"/>
                  <a:pt x="150" y="146"/>
                </a:cubicBezTo>
                <a:cubicBezTo>
                  <a:pt x="150" y="147"/>
                  <a:pt x="150" y="148"/>
                  <a:pt x="149" y="149"/>
                </a:cubicBezTo>
                <a:cubicBezTo>
                  <a:pt x="149" y="151"/>
                  <a:pt x="150" y="153"/>
                  <a:pt x="153" y="154"/>
                </a:cubicBezTo>
                <a:cubicBezTo>
                  <a:pt x="153" y="154"/>
                  <a:pt x="153" y="154"/>
                  <a:pt x="153" y="154"/>
                </a:cubicBezTo>
                <a:cubicBezTo>
                  <a:pt x="155" y="154"/>
                  <a:pt x="157" y="152"/>
                  <a:pt x="157" y="150"/>
                </a:cubicBezTo>
                <a:cubicBezTo>
                  <a:pt x="158" y="149"/>
                  <a:pt x="158" y="148"/>
                  <a:pt x="158" y="146"/>
                </a:cubicBezTo>
                <a:cubicBezTo>
                  <a:pt x="158" y="144"/>
                  <a:pt x="158" y="142"/>
                  <a:pt x="157" y="141"/>
                </a:cubicBezTo>
                <a:cubicBezTo>
                  <a:pt x="157" y="138"/>
                  <a:pt x="155" y="137"/>
                  <a:pt x="152" y="138"/>
                </a:cubicBezTo>
                <a:moveTo>
                  <a:pt x="175" y="48"/>
                </a:moveTo>
                <a:cubicBezTo>
                  <a:pt x="174" y="46"/>
                  <a:pt x="172" y="46"/>
                  <a:pt x="170" y="47"/>
                </a:cubicBezTo>
                <a:cubicBezTo>
                  <a:pt x="170" y="47"/>
                  <a:pt x="169" y="47"/>
                  <a:pt x="166" y="49"/>
                </a:cubicBezTo>
                <a:cubicBezTo>
                  <a:pt x="164" y="50"/>
                  <a:pt x="164" y="52"/>
                  <a:pt x="165" y="54"/>
                </a:cubicBezTo>
                <a:cubicBezTo>
                  <a:pt x="166" y="55"/>
                  <a:pt x="167" y="56"/>
                  <a:pt x="168" y="56"/>
                </a:cubicBezTo>
                <a:cubicBezTo>
                  <a:pt x="169" y="56"/>
                  <a:pt x="170" y="56"/>
                  <a:pt x="170" y="55"/>
                </a:cubicBezTo>
                <a:cubicBezTo>
                  <a:pt x="172" y="54"/>
                  <a:pt x="174" y="54"/>
                  <a:pt x="174" y="54"/>
                </a:cubicBezTo>
                <a:cubicBezTo>
                  <a:pt x="176" y="53"/>
                  <a:pt x="176" y="50"/>
                  <a:pt x="175" y="48"/>
                </a:cubicBezTo>
                <a:moveTo>
                  <a:pt x="149" y="124"/>
                </a:moveTo>
                <a:cubicBezTo>
                  <a:pt x="147" y="122"/>
                  <a:pt x="145" y="120"/>
                  <a:pt x="143" y="118"/>
                </a:cubicBezTo>
                <a:cubicBezTo>
                  <a:pt x="142" y="116"/>
                  <a:pt x="139" y="116"/>
                  <a:pt x="138" y="118"/>
                </a:cubicBezTo>
                <a:cubicBezTo>
                  <a:pt x="136" y="119"/>
                  <a:pt x="136" y="122"/>
                  <a:pt x="138" y="123"/>
                </a:cubicBezTo>
                <a:cubicBezTo>
                  <a:pt x="139" y="125"/>
                  <a:pt x="141" y="127"/>
                  <a:pt x="143" y="129"/>
                </a:cubicBezTo>
                <a:cubicBezTo>
                  <a:pt x="144" y="130"/>
                  <a:pt x="145" y="131"/>
                  <a:pt x="146" y="131"/>
                </a:cubicBezTo>
                <a:cubicBezTo>
                  <a:pt x="147" y="131"/>
                  <a:pt x="148" y="130"/>
                  <a:pt x="148" y="130"/>
                </a:cubicBezTo>
                <a:cubicBezTo>
                  <a:pt x="150" y="128"/>
                  <a:pt x="150" y="126"/>
                  <a:pt x="149" y="124"/>
                </a:cubicBezTo>
                <a:moveTo>
                  <a:pt x="133" y="106"/>
                </a:moveTo>
                <a:cubicBezTo>
                  <a:pt x="132" y="104"/>
                  <a:pt x="131" y="102"/>
                  <a:pt x="131" y="100"/>
                </a:cubicBezTo>
                <a:cubicBezTo>
                  <a:pt x="130" y="98"/>
                  <a:pt x="128" y="96"/>
                  <a:pt x="126" y="96"/>
                </a:cubicBezTo>
                <a:cubicBezTo>
                  <a:pt x="124" y="97"/>
                  <a:pt x="122" y="99"/>
                  <a:pt x="123" y="101"/>
                </a:cubicBezTo>
                <a:cubicBezTo>
                  <a:pt x="123" y="104"/>
                  <a:pt x="124" y="107"/>
                  <a:pt x="126" y="110"/>
                </a:cubicBezTo>
                <a:cubicBezTo>
                  <a:pt x="126" y="111"/>
                  <a:pt x="128" y="112"/>
                  <a:pt x="129" y="112"/>
                </a:cubicBezTo>
                <a:cubicBezTo>
                  <a:pt x="130" y="112"/>
                  <a:pt x="131" y="112"/>
                  <a:pt x="131" y="112"/>
                </a:cubicBezTo>
                <a:cubicBezTo>
                  <a:pt x="133" y="111"/>
                  <a:pt x="134" y="108"/>
                  <a:pt x="133" y="106"/>
                </a:cubicBezTo>
                <a:moveTo>
                  <a:pt x="142" y="160"/>
                </a:moveTo>
                <a:cubicBezTo>
                  <a:pt x="140" y="161"/>
                  <a:pt x="138" y="162"/>
                  <a:pt x="135" y="163"/>
                </a:cubicBezTo>
                <a:cubicBezTo>
                  <a:pt x="133" y="164"/>
                  <a:pt x="132" y="166"/>
                  <a:pt x="133" y="168"/>
                </a:cubicBezTo>
                <a:cubicBezTo>
                  <a:pt x="134" y="170"/>
                  <a:pt x="135" y="171"/>
                  <a:pt x="137" y="171"/>
                </a:cubicBezTo>
                <a:cubicBezTo>
                  <a:pt x="137" y="171"/>
                  <a:pt x="138" y="171"/>
                  <a:pt x="138" y="171"/>
                </a:cubicBezTo>
                <a:cubicBezTo>
                  <a:pt x="141" y="169"/>
                  <a:pt x="144" y="168"/>
                  <a:pt x="146" y="166"/>
                </a:cubicBezTo>
                <a:cubicBezTo>
                  <a:pt x="148" y="165"/>
                  <a:pt x="149" y="162"/>
                  <a:pt x="147" y="161"/>
                </a:cubicBezTo>
                <a:cubicBezTo>
                  <a:pt x="146" y="159"/>
                  <a:pt x="144" y="158"/>
                  <a:pt x="142" y="160"/>
                </a:cubicBezTo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95"/>
                  <a:pt x="52" y="136"/>
                  <a:pt x="52" y="136"/>
                </a:cubicBezTo>
                <a:cubicBezTo>
                  <a:pt x="52" y="136"/>
                  <a:pt x="104" y="95"/>
                  <a:pt x="104" y="52"/>
                </a:cubicBezTo>
                <a:cubicBezTo>
                  <a:pt x="104" y="23"/>
                  <a:pt x="81" y="0"/>
                  <a:pt x="52" y="0"/>
                </a:cubicBezTo>
                <a:moveTo>
                  <a:pt x="52" y="125"/>
                </a:moveTo>
                <a:cubicBezTo>
                  <a:pt x="47" y="121"/>
                  <a:pt x="40" y="114"/>
                  <a:pt x="32" y="105"/>
                </a:cubicBezTo>
                <a:cubicBezTo>
                  <a:pt x="21" y="92"/>
                  <a:pt x="8" y="72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83"/>
                  <a:pt x="64" y="114"/>
                  <a:pt x="52" y="125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3144839" y="1181100"/>
            <a:ext cx="258763" cy="571500"/>
          </a:xfrm>
          <a:custGeom>
            <a:avLst/>
            <a:gdLst>
              <a:gd name="T0" fmla="*/ 40 w 80"/>
              <a:gd name="T1" fmla="*/ 0 h 176"/>
              <a:gd name="T2" fmla="*/ 0 w 80"/>
              <a:gd name="T3" fmla="*/ 40 h 176"/>
              <a:gd name="T4" fmla="*/ 22 w 80"/>
              <a:gd name="T5" fmla="*/ 76 h 176"/>
              <a:gd name="T6" fmla="*/ 40 w 80"/>
              <a:gd name="T7" fmla="*/ 176 h 176"/>
              <a:gd name="T8" fmla="*/ 58 w 80"/>
              <a:gd name="T9" fmla="*/ 76 h 176"/>
              <a:gd name="T10" fmla="*/ 80 w 80"/>
              <a:gd name="T11" fmla="*/ 40 h 176"/>
              <a:gd name="T12" fmla="*/ 40 w 80"/>
              <a:gd name="T13" fmla="*/ 0 h 176"/>
              <a:gd name="T14" fmla="*/ 40 w 80"/>
              <a:gd name="T15" fmla="*/ 140 h 176"/>
              <a:gd name="T16" fmla="*/ 30 w 80"/>
              <a:gd name="T17" fmla="*/ 79 h 176"/>
              <a:gd name="T18" fmla="*/ 40 w 80"/>
              <a:gd name="T19" fmla="*/ 80 h 176"/>
              <a:gd name="T20" fmla="*/ 50 w 80"/>
              <a:gd name="T21" fmla="*/ 79 h 176"/>
              <a:gd name="T22" fmla="*/ 40 w 80"/>
              <a:gd name="T23" fmla="*/ 140 h 176"/>
              <a:gd name="T24" fmla="*/ 40 w 80"/>
              <a:gd name="T25" fmla="*/ 72 h 176"/>
              <a:gd name="T26" fmla="*/ 8 w 80"/>
              <a:gd name="T27" fmla="*/ 40 h 176"/>
              <a:gd name="T28" fmla="*/ 40 w 80"/>
              <a:gd name="T29" fmla="*/ 8 h 176"/>
              <a:gd name="T30" fmla="*/ 72 w 80"/>
              <a:gd name="T31" fmla="*/ 40 h 176"/>
              <a:gd name="T32" fmla="*/ 40 w 80"/>
              <a:gd name="T33" fmla="*/ 72 h 176"/>
              <a:gd name="T34" fmla="*/ 40 w 80"/>
              <a:gd name="T35" fmla="*/ 16 h 176"/>
              <a:gd name="T36" fmla="*/ 16 w 80"/>
              <a:gd name="T37" fmla="*/ 40 h 176"/>
              <a:gd name="T38" fmla="*/ 20 w 80"/>
              <a:gd name="T39" fmla="*/ 44 h 176"/>
              <a:gd name="T40" fmla="*/ 24 w 80"/>
              <a:gd name="T41" fmla="*/ 40 h 176"/>
              <a:gd name="T42" fmla="*/ 40 w 80"/>
              <a:gd name="T43" fmla="*/ 24 h 176"/>
              <a:gd name="T44" fmla="*/ 44 w 80"/>
              <a:gd name="T45" fmla="*/ 20 h 176"/>
              <a:gd name="T46" fmla="*/ 40 w 80"/>
              <a:gd name="T47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0" h="176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6"/>
                  <a:pt x="9" y="69"/>
                  <a:pt x="22" y="7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58" y="76"/>
                  <a:pt x="58" y="76"/>
                  <a:pt x="58" y="76"/>
                </a:cubicBezTo>
                <a:cubicBezTo>
                  <a:pt x="71" y="69"/>
                  <a:pt x="80" y="56"/>
                  <a:pt x="80" y="40"/>
                </a:cubicBezTo>
                <a:cubicBezTo>
                  <a:pt x="80" y="18"/>
                  <a:pt x="62" y="0"/>
                  <a:pt x="40" y="0"/>
                </a:cubicBezTo>
                <a:moveTo>
                  <a:pt x="40" y="140"/>
                </a:moveTo>
                <a:cubicBezTo>
                  <a:pt x="30" y="79"/>
                  <a:pt x="30" y="79"/>
                  <a:pt x="30" y="79"/>
                </a:cubicBezTo>
                <a:cubicBezTo>
                  <a:pt x="33" y="80"/>
                  <a:pt x="37" y="80"/>
                  <a:pt x="40" y="80"/>
                </a:cubicBezTo>
                <a:cubicBezTo>
                  <a:pt x="43" y="80"/>
                  <a:pt x="47" y="80"/>
                  <a:pt x="50" y="79"/>
                </a:cubicBezTo>
                <a:lnTo>
                  <a:pt x="40" y="140"/>
                </a:lnTo>
                <a:close/>
                <a:moveTo>
                  <a:pt x="40" y="72"/>
                </a:moveTo>
                <a:cubicBezTo>
                  <a:pt x="22" y="72"/>
                  <a:pt x="8" y="58"/>
                  <a:pt x="8" y="40"/>
                </a:cubicBezTo>
                <a:cubicBezTo>
                  <a:pt x="8" y="22"/>
                  <a:pt x="22" y="8"/>
                  <a:pt x="40" y="8"/>
                </a:cubicBezTo>
                <a:cubicBezTo>
                  <a:pt x="58" y="8"/>
                  <a:pt x="72" y="22"/>
                  <a:pt x="72" y="40"/>
                </a:cubicBezTo>
                <a:cubicBezTo>
                  <a:pt x="72" y="58"/>
                  <a:pt x="58" y="72"/>
                  <a:pt x="40" y="72"/>
                </a:cubicBezTo>
                <a:moveTo>
                  <a:pt x="40" y="16"/>
                </a:moveTo>
                <a:cubicBezTo>
                  <a:pt x="40" y="16"/>
                  <a:pt x="16" y="16"/>
                  <a:pt x="16" y="40"/>
                </a:cubicBezTo>
                <a:cubicBezTo>
                  <a:pt x="16" y="42"/>
                  <a:pt x="18" y="44"/>
                  <a:pt x="20" y="44"/>
                </a:cubicBezTo>
                <a:cubicBezTo>
                  <a:pt x="22" y="44"/>
                  <a:pt x="24" y="42"/>
                  <a:pt x="24" y="40"/>
                </a:cubicBezTo>
                <a:cubicBezTo>
                  <a:pt x="24" y="24"/>
                  <a:pt x="40" y="24"/>
                  <a:pt x="40" y="24"/>
                </a:cubicBezTo>
                <a:cubicBezTo>
                  <a:pt x="42" y="24"/>
                  <a:pt x="44" y="22"/>
                  <a:pt x="44" y="20"/>
                </a:cubicBezTo>
                <a:cubicBezTo>
                  <a:pt x="44" y="18"/>
                  <a:pt x="42" y="16"/>
                  <a:pt x="40" y="1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4075114" y="1181100"/>
            <a:ext cx="569913" cy="571500"/>
          </a:xfrm>
          <a:custGeom>
            <a:avLst/>
            <a:gdLst>
              <a:gd name="T0" fmla="*/ 94 w 176"/>
              <a:gd name="T1" fmla="*/ 94 h 176"/>
              <a:gd name="T2" fmla="*/ 94 w 176"/>
              <a:gd name="T3" fmla="*/ 82 h 176"/>
              <a:gd name="T4" fmla="*/ 82 w 176"/>
              <a:gd name="T5" fmla="*/ 82 h 176"/>
              <a:gd name="T6" fmla="*/ 82 w 176"/>
              <a:gd name="T7" fmla="*/ 94 h 176"/>
              <a:gd name="T8" fmla="*/ 94 w 176"/>
              <a:gd name="T9" fmla="*/ 94 h 176"/>
              <a:gd name="T10" fmla="*/ 37 w 176"/>
              <a:gd name="T11" fmla="*/ 139 h 176"/>
              <a:gd name="T12" fmla="*/ 105 w 176"/>
              <a:gd name="T13" fmla="*/ 105 h 176"/>
              <a:gd name="T14" fmla="*/ 139 w 176"/>
              <a:gd name="T15" fmla="*/ 37 h 176"/>
              <a:gd name="T16" fmla="*/ 71 w 176"/>
              <a:gd name="T17" fmla="*/ 71 h 176"/>
              <a:gd name="T18" fmla="*/ 37 w 176"/>
              <a:gd name="T19" fmla="*/ 139 h 176"/>
              <a:gd name="T20" fmla="*/ 122 w 176"/>
              <a:gd name="T21" fmla="*/ 54 h 176"/>
              <a:gd name="T22" fmla="*/ 99 w 176"/>
              <a:gd name="T23" fmla="*/ 99 h 176"/>
              <a:gd name="T24" fmla="*/ 54 w 176"/>
              <a:gd name="T25" fmla="*/ 122 h 176"/>
              <a:gd name="T26" fmla="*/ 77 w 176"/>
              <a:gd name="T27" fmla="*/ 77 h 176"/>
              <a:gd name="T28" fmla="*/ 122 w 176"/>
              <a:gd name="T29" fmla="*/ 54 h 176"/>
              <a:gd name="T30" fmla="*/ 88 w 176"/>
              <a:gd name="T31" fmla="*/ 0 h 176"/>
              <a:gd name="T32" fmla="*/ 0 w 176"/>
              <a:gd name="T33" fmla="*/ 88 h 176"/>
              <a:gd name="T34" fmla="*/ 88 w 176"/>
              <a:gd name="T35" fmla="*/ 176 h 176"/>
              <a:gd name="T36" fmla="*/ 176 w 176"/>
              <a:gd name="T37" fmla="*/ 88 h 176"/>
              <a:gd name="T38" fmla="*/ 88 w 176"/>
              <a:gd name="T39" fmla="*/ 0 h 176"/>
              <a:gd name="T40" fmla="*/ 92 w 176"/>
              <a:gd name="T41" fmla="*/ 168 h 176"/>
              <a:gd name="T42" fmla="*/ 92 w 176"/>
              <a:gd name="T43" fmla="*/ 156 h 176"/>
              <a:gd name="T44" fmla="*/ 88 w 176"/>
              <a:gd name="T45" fmla="*/ 152 h 176"/>
              <a:gd name="T46" fmla="*/ 84 w 176"/>
              <a:gd name="T47" fmla="*/ 156 h 176"/>
              <a:gd name="T48" fmla="*/ 84 w 176"/>
              <a:gd name="T49" fmla="*/ 168 h 176"/>
              <a:gd name="T50" fmla="*/ 8 w 176"/>
              <a:gd name="T51" fmla="*/ 92 h 176"/>
              <a:gd name="T52" fmla="*/ 20 w 176"/>
              <a:gd name="T53" fmla="*/ 92 h 176"/>
              <a:gd name="T54" fmla="*/ 24 w 176"/>
              <a:gd name="T55" fmla="*/ 88 h 176"/>
              <a:gd name="T56" fmla="*/ 20 w 176"/>
              <a:gd name="T57" fmla="*/ 84 h 176"/>
              <a:gd name="T58" fmla="*/ 8 w 176"/>
              <a:gd name="T59" fmla="*/ 84 h 176"/>
              <a:gd name="T60" fmla="*/ 84 w 176"/>
              <a:gd name="T61" fmla="*/ 8 h 176"/>
              <a:gd name="T62" fmla="*/ 84 w 176"/>
              <a:gd name="T63" fmla="*/ 20 h 176"/>
              <a:gd name="T64" fmla="*/ 88 w 176"/>
              <a:gd name="T65" fmla="*/ 24 h 176"/>
              <a:gd name="T66" fmla="*/ 92 w 176"/>
              <a:gd name="T67" fmla="*/ 20 h 176"/>
              <a:gd name="T68" fmla="*/ 92 w 176"/>
              <a:gd name="T69" fmla="*/ 8 h 176"/>
              <a:gd name="T70" fmla="*/ 168 w 176"/>
              <a:gd name="T71" fmla="*/ 84 h 176"/>
              <a:gd name="T72" fmla="*/ 156 w 176"/>
              <a:gd name="T73" fmla="*/ 84 h 176"/>
              <a:gd name="T74" fmla="*/ 152 w 176"/>
              <a:gd name="T75" fmla="*/ 88 h 176"/>
              <a:gd name="T76" fmla="*/ 156 w 176"/>
              <a:gd name="T77" fmla="*/ 92 h 176"/>
              <a:gd name="T78" fmla="*/ 168 w 176"/>
              <a:gd name="T79" fmla="*/ 92 h 176"/>
              <a:gd name="T80" fmla="*/ 92 w 176"/>
              <a:gd name="T81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94" y="94"/>
                </a:moveTo>
                <a:cubicBezTo>
                  <a:pt x="97" y="91"/>
                  <a:pt x="97" y="85"/>
                  <a:pt x="94" y="82"/>
                </a:cubicBezTo>
                <a:cubicBezTo>
                  <a:pt x="91" y="79"/>
                  <a:pt x="85" y="79"/>
                  <a:pt x="82" y="82"/>
                </a:cubicBezTo>
                <a:cubicBezTo>
                  <a:pt x="79" y="85"/>
                  <a:pt x="79" y="91"/>
                  <a:pt x="82" y="94"/>
                </a:cubicBezTo>
                <a:cubicBezTo>
                  <a:pt x="85" y="97"/>
                  <a:pt x="91" y="97"/>
                  <a:pt x="94" y="94"/>
                </a:cubicBezTo>
                <a:moveTo>
                  <a:pt x="37" y="139"/>
                </a:moveTo>
                <a:cubicBezTo>
                  <a:pt x="105" y="105"/>
                  <a:pt x="105" y="105"/>
                  <a:pt x="105" y="105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71" y="71"/>
                  <a:pt x="71" y="71"/>
                  <a:pt x="71" y="71"/>
                </a:cubicBezTo>
                <a:lnTo>
                  <a:pt x="37" y="139"/>
                </a:lnTo>
                <a:close/>
                <a:moveTo>
                  <a:pt x="122" y="54"/>
                </a:moveTo>
                <a:cubicBezTo>
                  <a:pt x="99" y="99"/>
                  <a:pt x="99" y="99"/>
                  <a:pt x="99" y="99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77" y="77"/>
                  <a:pt x="77" y="77"/>
                  <a:pt x="77" y="77"/>
                </a:cubicBezTo>
                <a:lnTo>
                  <a:pt x="122" y="54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2" y="168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54"/>
                  <a:pt x="90" y="152"/>
                  <a:pt x="88" y="152"/>
                </a:cubicBezTo>
                <a:cubicBezTo>
                  <a:pt x="86" y="152"/>
                  <a:pt x="84" y="154"/>
                  <a:pt x="84" y="156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43" y="166"/>
                  <a:pt x="10" y="133"/>
                  <a:pt x="8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2" y="92"/>
                  <a:pt x="24" y="90"/>
                  <a:pt x="24" y="88"/>
                </a:cubicBezTo>
                <a:cubicBezTo>
                  <a:pt x="24" y="86"/>
                  <a:pt x="22" y="84"/>
                  <a:pt x="2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2"/>
                  <a:pt x="86" y="24"/>
                  <a:pt x="88" y="24"/>
                </a:cubicBezTo>
                <a:cubicBezTo>
                  <a:pt x="90" y="24"/>
                  <a:pt x="92" y="22"/>
                  <a:pt x="92" y="20"/>
                </a:cubicBezTo>
                <a:cubicBezTo>
                  <a:pt x="92" y="8"/>
                  <a:pt x="92" y="8"/>
                  <a:pt x="92" y="8"/>
                </a:cubicBezTo>
                <a:cubicBezTo>
                  <a:pt x="133" y="10"/>
                  <a:pt x="166" y="43"/>
                  <a:pt x="168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4" y="84"/>
                  <a:pt x="152" y="86"/>
                  <a:pt x="152" y="88"/>
                </a:cubicBezTo>
                <a:cubicBezTo>
                  <a:pt x="152" y="90"/>
                  <a:pt x="154" y="92"/>
                  <a:pt x="15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162551" y="1181100"/>
            <a:ext cx="568325" cy="571500"/>
          </a:xfrm>
          <a:custGeom>
            <a:avLst/>
            <a:gdLst>
              <a:gd name="T0" fmla="*/ 173 w 176"/>
              <a:gd name="T1" fmla="*/ 16 h 176"/>
              <a:gd name="T2" fmla="*/ 173 w 176"/>
              <a:gd name="T3" fmla="*/ 16 h 176"/>
              <a:gd name="T4" fmla="*/ 117 w 176"/>
              <a:gd name="T5" fmla="*/ 0 h 176"/>
              <a:gd name="T6" fmla="*/ 117 w 176"/>
              <a:gd name="T7" fmla="*/ 0 h 176"/>
              <a:gd name="T8" fmla="*/ 116 w 176"/>
              <a:gd name="T9" fmla="*/ 0 h 176"/>
              <a:gd name="T10" fmla="*/ 115 w 176"/>
              <a:gd name="T11" fmla="*/ 0 h 176"/>
              <a:gd name="T12" fmla="*/ 115 w 176"/>
              <a:gd name="T13" fmla="*/ 0 h 176"/>
              <a:gd name="T14" fmla="*/ 60 w 176"/>
              <a:gd name="T15" fmla="*/ 16 h 176"/>
              <a:gd name="T16" fmla="*/ 5 w 176"/>
              <a:gd name="T17" fmla="*/ 0 h 176"/>
              <a:gd name="T18" fmla="*/ 5 w 176"/>
              <a:gd name="T19" fmla="*/ 0 h 176"/>
              <a:gd name="T20" fmla="*/ 4 w 176"/>
              <a:gd name="T21" fmla="*/ 0 h 176"/>
              <a:gd name="T22" fmla="*/ 0 w 176"/>
              <a:gd name="T23" fmla="*/ 4 h 176"/>
              <a:gd name="T24" fmla="*/ 0 w 176"/>
              <a:gd name="T25" fmla="*/ 156 h 176"/>
              <a:gd name="T26" fmla="*/ 3 w 176"/>
              <a:gd name="T27" fmla="*/ 160 h 176"/>
              <a:gd name="T28" fmla="*/ 3 w 176"/>
              <a:gd name="T29" fmla="*/ 160 h 176"/>
              <a:gd name="T30" fmla="*/ 59 w 176"/>
              <a:gd name="T31" fmla="*/ 176 h 176"/>
              <a:gd name="T32" fmla="*/ 59 w 176"/>
              <a:gd name="T33" fmla="*/ 176 h 176"/>
              <a:gd name="T34" fmla="*/ 60 w 176"/>
              <a:gd name="T35" fmla="*/ 176 h 176"/>
              <a:gd name="T36" fmla="*/ 61 w 176"/>
              <a:gd name="T37" fmla="*/ 176 h 176"/>
              <a:gd name="T38" fmla="*/ 61 w 176"/>
              <a:gd name="T39" fmla="*/ 176 h 176"/>
              <a:gd name="T40" fmla="*/ 116 w 176"/>
              <a:gd name="T41" fmla="*/ 160 h 176"/>
              <a:gd name="T42" fmla="*/ 171 w 176"/>
              <a:gd name="T43" fmla="*/ 176 h 176"/>
              <a:gd name="T44" fmla="*/ 171 w 176"/>
              <a:gd name="T45" fmla="*/ 176 h 176"/>
              <a:gd name="T46" fmla="*/ 172 w 176"/>
              <a:gd name="T47" fmla="*/ 176 h 176"/>
              <a:gd name="T48" fmla="*/ 176 w 176"/>
              <a:gd name="T49" fmla="*/ 172 h 176"/>
              <a:gd name="T50" fmla="*/ 176 w 176"/>
              <a:gd name="T51" fmla="*/ 20 h 176"/>
              <a:gd name="T52" fmla="*/ 173 w 176"/>
              <a:gd name="T53" fmla="*/ 16 h 176"/>
              <a:gd name="T54" fmla="*/ 56 w 176"/>
              <a:gd name="T55" fmla="*/ 167 h 176"/>
              <a:gd name="T56" fmla="*/ 8 w 176"/>
              <a:gd name="T57" fmla="*/ 153 h 176"/>
              <a:gd name="T58" fmla="*/ 8 w 176"/>
              <a:gd name="T59" fmla="*/ 9 h 176"/>
              <a:gd name="T60" fmla="*/ 56 w 176"/>
              <a:gd name="T61" fmla="*/ 23 h 176"/>
              <a:gd name="T62" fmla="*/ 56 w 176"/>
              <a:gd name="T63" fmla="*/ 167 h 176"/>
              <a:gd name="T64" fmla="*/ 112 w 176"/>
              <a:gd name="T65" fmla="*/ 153 h 176"/>
              <a:gd name="T66" fmla="*/ 64 w 176"/>
              <a:gd name="T67" fmla="*/ 167 h 176"/>
              <a:gd name="T68" fmla="*/ 64 w 176"/>
              <a:gd name="T69" fmla="*/ 23 h 176"/>
              <a:gd name="T70" fmla="*/ 112 w 176"/>
              <a:gd name="T71" fmla="*/ 9 h 176"/>
              <a:gd name="T72" fmla="*/ 112 w 176"/>
              <a:gd name="T73" fmla="*/ 153 h 176"/>
              <a:gd name="T74" fmla="*/ 168 w 176"/>
              <a:gd name="T75" fmla="*/ 167 h 176"/>
              <a:gd name="T76" fmla="*/ 120 w 176"/>
              <a:gd name="T77" fmla="*/ 153 h 176"/>
              <a:gd name="T78" fmla="*/ 120 w 176"/>
              <a:gd name="T79" fmla="*/ 9 h 176"/>
              <a:gd name="T80" fmla="*/ 168 w 176"/>
              <a:gd name="T81" fmla="*/ 23 h 176"/>
              <a:gd name="T82" fmla="*/ 168 w 176"/>
              <a:gd name="T83" fmla="*/ 1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76">
                <a:moveTo>
                  <a:pt x="173" y="16"/>
                </a:moveTo>
                <a:cubicBezTo>
                  <a:pt x="173" y="16"/>
                  <a:pt x="173" y="16"/>
                  <a:pt x="173" y="16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60" y="16"/>
                  <a:pt x="60" y="16"/>
                  <a:pt x="60" y="16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1" y="159"/>
                  <a:pt x="3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60" y="176"/>
                  <a:pt x="60" y="176"/>
                </a:cubicBezTo>
                <a:cubicBezTo>
                  <a:pt x="60" y="176"/>
                  <a:pt x="61" y="176"/>
                  <a:pt x="61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5" y="17"/>
                  <a:pt x="173" y="16"/>
                </a:cubicBezTo>
                <a:moveTo>
                  <a:pt x="56" y="167"/>
                </a:moveTo>
                <a:cubicBezTo>
                  <a:pt x="8" y="153"/>
                  <a:pt x="8" y="153"/>
                  <a:pt x="8" y="153"/>
                </a:cubicBezTo>
                <a:cubicBezTo>
                  <a:pt x="8" y="9"/>
                  <a:pt x="8" y="9"/>
                  <a:pt x="8" y="9"/>
                </a:cubicBezTo>
                <a:cubicBezTo>
                  <a:pt x="56" y="23"/>
                  <a:pt x="56" y="23"/>
                  <a:pt x="56" y="23"/>
                </a:cubicBezTo>
                <a:lnTo>
                  <a:pt x="56" y="167"/>
                </a:lnTo>
                <a:close/>
                <a:moveTo>
                  <a:pt x="112" y="153"/>
                </a:moveTo>
                <a:cubicBezTo>
                  <a:pt x="64" y="167"/>
                  <a:pt x="64" y="167"/>
                  <a:pt x="64" y="167"/>
                </a:cubicBezTo>
                <a:cubicBezTo>
                  <a:pt x="64" y="23"/>
                  <a:pt x="64" y="23"/>
                  <a:pt x="64" y="23"/>
                </a:cubicBezTo>
                <a:cubicBezTo>
                  <a:pt x="112" y="9"/>
                  <a:pt x="112" y="9"/>
                  <a:pt x="112" y="9"/>
                </a:cubicBezTo>
                <a:lnTo>
                  <a:pt x="112" y="153"/>
                </a:lnTo>
                <a:close/>
                <a:moveTo>
                  <a:pt x="168" y="167"/>
                </a:moveTo>
                <a:cubicBezTo>
                  <a:pt x="120" y="153"/>
                  <a:pt x="120" y="153"/>
                  <a:pt x="120" y="153"/>
                </a:cubicBezTo>
                <a:cubicBezTo>
                  <a:pt x="120" y="9"/>
                  <a:pt x="120" y="9"/>
                  <a:pt x="120" y="9"/>
                </a:cubicBezTo>
                <a:cubicBezTo>
                  <a:pt x="168" y="23"/>
                  <a:pt x="168" y="23"/>
                  <a:pt x="168" y="23"/>
                </a:cubicBezTo>
                <a:lnTo>
                  <a:pt x="168" y="1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6248401" y="1181100"/>
            <a:ext cx="569913" cy="571500"/>
          </a:xfrm>
          <a:custGeom>
            <a:avLst/>
            <a:gdLst>
              <a:gd name="T0" fmla="*/ 108 w 176"/>
              <a:gd name="T1" fmla="*/ 56 h 176"/>
              <a:gd name="T2" fmla="*/ 92 w 176"/>
              <a:gd name="T3" fmla="*/ 56 h 176"/>
              <a:gd name="T4" fmla="*/ 32 w 176"/>
              <a:gd name="T5" fmla="*/ 128 h 176"/>
              <a:gd name="T6" fmla="*/ 32 w 176"/>
              <a:gd name="T7" fmla="*/ 112 h 176"/>
              <a:gd name="T8" fmla="*/ 32 w 176"/>
              <a:gd name="T9" fmla="*/ 128 h 176"/>
              <a:gd name="T10" fmla="*/ 81 w 176"/>
              <a:gd name="T11" fmla="*/ 61 h 176"/>
              <a:gd name="T12" fmla="*/ 80 w 176"/>
              <a:gd name="T13" fmla="*/ 72 h 176"/>
              <a:gd name="T14" fmla="*/ 41 w 176"/>
              <a:gd name="T15" fmla="*/ 99 h 176"/>
              <a:gd name="T16" fmla="*/ 30 w 176"/>
              <a:gd name="T17" fmla="*/ 103 h 176"/>
              <a:gd name="T18" fmla="*/ 41 w 176"/>
              <a:gd name="T19" fmla="*/ 99 h 176"/>
              <a:gd name="T20" fmla="*/ 47 w 176"/>
              <a:gd name="T21" fmla="*/ 83 h 176"/>
              <a:gd name="T22" fmla="*/ 45 w 176"/>
              <a:gd name="T23" fmla="*/ 94 h 176"/>
              <a:gd name="T24" fmla="*/ 134 w 176"/>
              <a:gd name="T25" fmla="*/ 76 h 176"/>
              <a:gd name="T26" fmla="*/ 141 w 176"/>
              <a:gd name="T27" fmla="*/ 71 h 176"/>
              <a:gd name="T28" fmla="*/ 136 w 176"/>
              <a:gd name="T29" fmla="*/ 65 h 176"/>
              <a:gd name="T30" fmla="*/ 134 w 176"/>
              <a:gd name="T31" fmla="*/ 76 h 176"/>
              <a:gd name="T32" fmla="*/ 173 w 176"/>
              <a:gd name="T33" fmla="*/ 16 h 176"/>
              <a:gd name="T34" fmla="*/ 117 w 176"/>
              <a:gd name="T35" fmla="*/ 0 h 176"/>
              <a:gd name="T36" fmla="*/ 115 w 176"/>
              <a:gd name="T37" fmla="*/ 0 h 176"/>
              <a:gd name="T38" fmla="*/ 60 w 176"/>
              <a:gd name="T39" fmla="*/ 16 h 176"/>
              <a:gd name="T40" fmla="*/ 5 w 176"/>
              <a:gd name="T41" fmla="*/ 0 h 176"/>
              <a:gd name="T42" fmla="*/ 0 w 176"/>
              <a:gd name="T43" fmla="*/ 4 h 176"/>
              <a:gd name="T44" fmla="*/ 3 w 176"/>
              <a:gd name="T45" fmla="*/ 160 h 176"/>
              <a:gd name="T46" fmla="*/ 59 w 176"/>
              <a:gd name="T47" fmla="*/ 176 h 176"/>
              <a:gd name="T48" fmla="*/ 60 w 176"/>
              <a:gd name="T49" fmla="*/ 176 h 176"/>
              <a:gd name="T50" fmla="*/ 61 w 176"/>
              <a:gd name="T51" fmla="*/ 176 h 176"/>
              <a:gd name="T52" fmla="*/ 171 w 176"/>
              <a:gd name="T53" fmla="*/ 176 h 176"/>
              <a:gd name="T54" fmla="*/ 172 w 176"/>
              <a:gd name="T55" fmla="*/ 176 h 176"/>
              <a:gd name="T56" fmla="*/ 176 w 176"/>
              <a:gd name="T57" fmla="*/ 20 h 176"/>
              <a:gd name="T58" fmla="*/ 56 w 176"/>
              <a:gd name="T59" fmla="*/ 167 h 176"/>
              <a:gd name="T60" fmla="*/ 8 w 176"/>
              <a:gd name="T61" fmla="*/ 9 h 176"/>
              <a:gd name="T62" fmla="*/ 56 w 176"/>
              <a:gd name="T63" fmla="*/ 167 h 176"/>
              <a:gd name="T64" fmla="*/ 64 w 176"/>
              <a:gd name="T65" fmla="*/ 167 h 176"/>
              <a:gd name="T66" fmla="*/ 67 w 176"/>
              <a:gd name="T67" fmla="*/ 83 h 176"/>
              <a:gd name="T68" fmla="*/ 69 w 176"/>
              <a:gd name="T69" fmla="*/ 72 h 176"/>
              <a:gd name="T70" fmla="*/ 64 w 176"/>
              <a:gd name="T71" fmla="*/ 23 h 176"/>
              <a:gd name="T72" fmla="*/ 112 w 176"/>
              <a:gd name="T73" fmla="*/ 153 h 176"/>
              <a:gd name="T74" fmla="*/ 120 w 176"/>
              <a:gd name="T75" fmla="*/ 153 h 176"/>
              <a:gd name="T76" fmla="*/ 125 w 176"/>
              <a:gd name="T77" fmla="*/ 65 h 176"/>
              <a:gd name="T78" fmla="*/ 122 w 176"/>
              <a:gd name="T79" fmla="*/ 55 h 176"/>
              <a:gd name="T80" fmla="*/ 120 w 176"/>
              <a:gd name="T81" fmla="*/ 9 h 176"/>
              <a:gd name="T82" fmla="*/ 168 w 176"/>
              <a:gd name="T83" fmla="*/ 167 h 176"/>
              <a:gd name="T84" fmla="*/ 140 w 176"/>
              <a:gd name="T85" fmla="*/ 112 h 176"/>
              <a:gd name="T86" fmla="*/ 137 w 176"/>
              <a:gd name="T87" fmla="*/ 119 h 176"/>
              <a:gd name="T88" fmla="*/ 137 w 176"/>
              <a:gd name="T89" fmla="*/ 129 h 176"/>
              <a:gd name="T90" fmla="*/ 140 w 176"/>
              <a:gd name="T91" fmla="*/ 136 h 176"/>
              <a:gd name="T92" fmla="*/ 148 w 176"/>
              <a:gd name="T93" fmla="*/ 130 h 176"/>
              <a:gd name="T94" fmla="*/ 156 w 176"/>
              <a:gd name="T95" fmla="*/ 136 h 176"/>
              <a:gd name="T96" fmla="*/ 159 w 176"/>
              <a:gd name="T97" fmla="*/ 129 h 176"/>
              <a:gd name="T98" fmla="*/ 159 w 176"/>
              <a:gd name="T99" fmla="*/ 119 h 176"/>
              <a:gd name="T100" fmla="*/ 156 w 176"/>
              <a:gd name="T101" fmla="*/ 112 h 176"/>
              <a:gd name="T102" fmla="*/ 148 w 176"/>
              <a:gd name="T103" fmla="*/ 118 h 176"/>
              <a:gd name="T104" fmla="*/ 142 w 176"/>
              <a:gd name="T105" fmla="*/ 88 h 176"/>
              <a:gd name="T106" fmla="*/ 146 w 176"/>
              <a:gd name="T107" fmla="*/ 78 h 176"/>
              <a:gd name="T108" fmla="*/ 142 w 176"/>
              <a:gd name="T109" fmla="*/ 88 h 176"/>
              <a:gd name="T110" fmla="*/ 151 w 176"/>
              <a:gd name="T111" fmla="*/ 103 h 176"/>
              <a:gd name="T112" fmla="*/ 143 w 176"/>
              <a:gd name="T113" fmla="*/ 9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100" y="64"/>
                </a:moveTo>
                <a:cubicBezTo>
                  <a:pt x="104" y="64"/>
                  <a:pt x="108" y="60"/>
                  <a:pt x="108" y="56"/>
                </a:cubicBezTo>
                <a:cubicBezTo>
                  <a:pt x="108" y="52"/>
                  <a:pt x="104" y="48"/>
                  <a:pt x="100" y="48"/>
                </a:cubicBezTo>
                <a:cubicBezTo>
                  <a:pt x="96" y="48"/>
                  <a:pt x="92" y="52"/>
                  <a:pt x="92" y="56"/>
                </a:cubicBezTo>
                <a:cubicBezTo>
                  <a:pt x="92" y="60"/>
                  <a:pt x="96" y="64"/>
                  <a:pt x="100" y="64"/>
                </a:cubicBezTo>
                <a:moveTo>
                  <a:pt x="32" y="128"/>
                </a:moveTo>
                <a:cubicBezTo>
                  <a:pt x="36" y="128"/>
                  <a:pt x="40" y="124"/>
                  <a:pt x="40" y="120"/>
                </a:cubicBezTo>
                <a:cubicBezTo>
                  <a:pt x="40" y="116"/>
                  <a:pt x="36" y="112"/>
                  <a:pt x="32" y="112"/>
                </a:cubicBezTo>
                <a:cubicBezTo>
                  <a:pt x="28" y="112"/>
                  <a:pt x="24" y="116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moveTo>
                  <a:pt x="85" y="68"/>
                </a:moveTo>
                <a:cubicBezTo>
                  <a:pt x="81" y="61"/>
                  <a:pt x="81" y="61"/>
                  <a:pt x="81" y="61"/>
                </a:cubicBezTo>
                <a:cubicBezTo>
                  <a:pt x="78" y="63"/>
                  <a:pt x="76" y="65"/>
                  <a:pt x="74" y="67"/>
                </a:cubicBezTo>
                <a:cubicBezTo>
                  <a:pt x="80" y="72"/>
                  <a:pt x="80" y="72"/>
                  <a:pt x="80" y="72"/>
                </a:cubicBezTo>
                <a:cubicBezTo>
                  <a:pt x="82" y="70"/>
                  <a:pt x="83" y="69"/>
                  <a:pt x="85" y="68"/>
                </a:cubicBezTo>
                <a:moveTo>
                  <a:pt x="41" y="99"/>
                </a:moveTo>
                <a:cubicBezTo>
                  <a:pt x="34" y="95"/>
                  <a:pt x="34" y="95"/>
                  <a:pt x="34" y="95"/>
                </a:cubicBezTo>
                <a:cubicBezTo>
                  <a:pt x="32" y="97"/>
                  <a:pt x="31" y="100"/>
                  <a:pt x="30" y="103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3"/>
                  <a:pt x="39" y="101"/>
                  <a:pt x="41" y="99"/>
                </a:cubicBezTo>
                <a:moveTo>
                  <a:pt x="51" y="90"/>
                </a:moveTo>
                <a:cubicBezTo>
                  <a:pt x="47" y="83"/>
                  <a:pt x="47" y="83"/>
                  <a:pt x="47" y="83"/>
                </a:cubicBezTo>
                <a:cubicBezTo>
                  <a:pt x="44" y="85"/>
                  <a:pt x="42" y="86"/>
                  <a:pt x="40" y="88"/>
                </a:cubicBezTo>
                <a:cubicBezTo>
                  <a:pt x="45" y="94"/>
                  <a:pt x="45" y="94"/>
                  <a:pt x="45" y="94"/>
                </a:cubicBezTo>
                <a:cubicBezTo>
                  <a:pt x="47" y="93"/>
                  <a:pt x="49" y="91"/>
                  <a:pt x="51" y="90"/>
                </a:cubicBezTo>
                <a:moveTo>
                  <a:pt x="134" y="76"/>
                </a:moveTo>
                <a:cubicBezTo>
                  <a:pt x="135" y="76"/>
                  <a:pt x="135" y="76"/>
                  <a:pt x="135" y="76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9" y="69"/>
                  <a:pt x="137" y="67"/>
                  <a:pt x="136" y="65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31" y="72"/>
                  <a:pt x="132" y="74"/>
                  <a:pt x="134" y="76"/>
                </a:cubicBezTo>
                <a:moveTo>
                  <a:pt x="173" y="16"/>
                </a:moveTo>
                <a:cubicBezTo>
                  <a:pt x="173" y="16"/>
                  <a:pt x="173" y="16"/>
                  <a:pt x="173" y="16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60" y="16"/>
                  <a:pt x="60" y="16"/>
                  <a:pt x="60" y="16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1" y="159"/>
                  <a:pt x="3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60" y="176"/>
                  <a:pt x="60" y="176"/>
                </a:cubicBezTo>
                <a:cubicBezTo>
                  <a:pt x="60" y="176"/>
                  <a:pt x="61" y="176"/>
                  <a:pt x="61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5" y="17"/>
                  <a:pt x="173" y="16"/>
                </a:cubicBezTo>
                <a:moveTo>
                  <a:pt x="56" y="167"/>
                </a:moveTo>
                <a:cubicBezTo>
                  <a:pt x="8" y="153"/>
                  <a:pt x="8" y="153"/>
                  <a:pt x="8" y="153"/>
                </a:cubicBezTo>
                <a:cubicBezTo>
                  <a:pt x="8" y="9"/>
                  <a:pt x="8" y="9"/>
                  <a:pt x="8" y="9"/>
                </a:cubicBezTo>
                <a:cubicBezTo>
                  <a:pt x="56" y="23"/>
                  <a:pt x="56" y="23"/>
                  <a:pt x="56" y="23"/>
                </a:cubicBezTo>
                <a:lnTo>
                  <a:pt x="56" y="167"/>
                </a:lnTo>
                <a:close/>
                <a:moveTo>
                  <a:pt x="112" y="153"/>
                </a:moveTo>
                <a:cubicBezTo>
                  <a:pt x="64" y="167"/>
                  <a:pt x="64" y="167"/>
                  <a:pt x="64" y="167"/>
                </a:cubicBezTo>
                <a:cubicBezTo>
                  <a:pt x="64" y="76"/>
                  <a:pt x="64" y="76"/>
                  <a:pt x="64" y="76"/>
                </a:cubicBezTo>
                <a:cubicBezTo>
                  <a:pt x="67" y="83"/>
                  <a:pt x="67" y="83"/>
                  <a:pt x="67" y="83"/>
                </a:cubicBezTo>
                <a:cubicBezTo>
                  <a:pt x="70" y="82"/>
                  <a:pt x="72" y="80"/>
                  <a:pt x="75" y="78"/>
                </a:cubicBezTo>
                <a:cubicBezTo>
                  <a:pt x="69" y="72"/>
                  <a:pt x="69" y="72"/>
                  <a:pt x="69" y="72"/>
                </a:cubicBezTo>
                <a:cubicBezTo>
                  <a:pt x="68" y="74"/>
                  <a:pt x="66" y="75"/>
                  <a:pt x="64" y="76"/>
                </a:cubicBezTo>
                <a:cubicBezTo>
                  <a:pt x="64" y="23"/>
                  <a:pt x="64" y="23"/>
                  <a:pt x="64" y="23"/>
                </a:cubicBezTo>
                <a:cubicBezTo>
                  <a:pt x="112" y="9"/>
                  <a:pt x="112" y="9"/>
                  <a:pt x="112" y="9"/>
                </a:cubicBezTo>
                <a:lnTo>
                  <a:pt x="112" y="153"/>
                </a:lnTo>
                <a:close/>
                <a:moveTo>
                  <a:pt x="168" y="167"/>
                </a:moveTo>
                <a:cubicBezTo>
                  <a:pt x="120" y="153"/>
                  <a:pt x="120" y="153"/>
                  <a:pt x="120" y="153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2" y="64"/>
                  <a:pt x="123" y="64"/>
                  <a:pt x="125" y="65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27" y="57"/>
                  <a:pt x="125" y="56"/>
                  <a:pt x="122" y="55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20" y="9"/>
                  <a:pt x="120" y="9"/>
                  <a:pt x="120" y="9"/>
                </a:cubicBezTo>
                <a:cubicBezTo>
                  <a:pt x="168" y="23"/>
                  <a:pt x="168" y="23"/>
                  <a:pt x="168" y="23"/>
                </a:cubicBezTo>
                <a:lnTo>
                  <a:pt x="168" y="167"/>
                </a:lnTo>
                <a:close/>
                <a:moveTo>
                  <a:pt x="143" y="113"/>
                </a:moveTo>
                <a:cubicBezTo>
                  <a:pt x="142" y="112"/>
                  <a:pt x="141" y="112"/>
                  <a:pt x="140" y="112"/>
                </a:cubicBezTo>
                <a:cubicBezTo>
                  <a:pt x="138" y="112"/>
                  <a:pt x="136" y="114"/>
                  <a:pt x="136" y="116"/>
                </a:cubicBezTo>
                <a:cubicBezTo>
                  <a:pt x="136" y="117"/>
                  <a:pt x="136" y="118"/>
                  <a:pt x="137" y="119"/>
                </a:cubicBezTo>
                <a:cubicBezTo>
                  <a:pt x="142" y="124"/>
                  <a:pt x="142" y="124"/>
                  <a:pt x="142" y="124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36" y="130"/>
                  <a:pt x="136" y="131"/>
                  <a:pt x="136" y="132"/>
                </a:cubicBezTo>
                <a:cubicBezTo>
                  <a:pt x="136" y="134"/>
                  <a:pt x="138" y="136"/>
                  <a:pt x="140" y="136"/>
                </a:cubicBezTo>
                <a:cubicBezTo>
                  <a:pt x="141" y="136"/>
                  <a:pt x="142" y="136"/>
                  <a:pt x="143" y="135"/>
                </a:cubicBezTo>
                <a:cubicBezTo>
                  <a:pt x="148" y="130"/>
                  <a:pt x="148" y="130"/>
                  <a:pt x="148" y="130"/>
                </a:cubicBezTo>
                <a:cubicBezTo>
                  <a:pt x="153" y="135"/>
                  <a:pt x="153" y="135"/>
                  <a:pt x="153" y="135"/>
                </a:cubicBezTo>
                <a:cubicBezTo>
                  <a:pt x="154" y="136"/>
                  <a:pt x="155" y="136"/>
                  <a:pt x="156" y="136"/>
                </a:cubicBezTo>
                <a:cubicBezTo>
                  <a:pt x="158" y="136"/>
                  <a:pt x="160" y="134"/>
                  <a:pt x="160" y="132"/>
                </a:cubicBezTo>
                <a:cubicBezTo>
                  <a:pt x="160" y="131"/>
                  <a:pt x="160" y="130"/>
                  <a:pt x="159" y="129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59" y="119"/>
                  <a:pt x="159" y="119"/>
                  <a:pt x="159" y="119"/>
                </a:cubicBezTo>
                <a:cubicBezTo>
                  <a:pt x="160" y="118"/>
                  <a:pt x="160" y="117"/>
                  <a:pt x="160" y="116"/>
                </a:cubicBezTo>
                <a:cubicBezTo>
                  <a:pt x="160" y="114"/>
                  <a:pt x="158" y="112"/>
                  <a:pt x="156" y="112"/>
                </a:cubicBezTo>
                <a:cubicBezTo>
                  <a:pt x="155" y="112"/>
                  <a:pt x="154" y="112"/>
                  <a:pt x="153" y="113"/>
                </a:cubicBezTo>
                <a:cubicBezTo>
                  <a:pt x="148" y="118"/>
                  <a:pt x="148" y="118"/>
                  <a:pt x="148" y="118"/>
                </a:cubicBezTo>
                <a:lnTo>
                  <a:pt x="143" y="113"/>
                </a:lnTo>
                <a:close/>
                <a:moveTo>
                  <a:pt x="142" y="88"/>
                </a:moveTo>
                <a:cubicBezTo>
                  <a:pt x="150" y="86"/>
                  <a:pt x="150" y="86"/>
                  <a:pt x="150" y="86"/>
                </a:cubicBezTo>
                <a:cubicBezTo>
                  <a:pt x="149" y="83"/>
                  <a:pt x="148" y="80"/>
                  <a:pt x="146" y="78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0" y="84"/>
                  <a:pt x="141" y="86"/>
                  <a:pt x="142" y="88"/>
                </a:cubicBezTo>
                <a:moveTo>
                  <a:pt x="143" y="102"/>
                </a:moveTo>
                <a:cubicBezTo>
                  <a:pt x="151" y="103"/>
                  <a:pt x="151" y="103"/>
                  <a:pt x="151" y="103"/>
                </a:cubicBezTo>
                <a:cubicBezTo>
                  <a:pt x="151" y="100"/>
                  <a:pt x="151" y="97"/>
                  <a:pt x="151" y="94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43" y="97"/>
                  <a:pt x="143" y="99"/>
                  <a:pt x="143" y="10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7334251" y="1181100"/>
            <a:ext cx="569913" cy="571500"/>
          </a:xfrm>
          <a:custGeom>
            <a:avLst/>
            <a:gdLst>
              <a:gd name="T0" fmla="*/ 88 w 176"/>
              <a:gd name="T1" fmla="*/ 0 h 176"/>
              <a:gd name="T2" fmla="*/ 88 w 176"/>
              <a:gd name="T3" fmla="*/ 0 h 176"/>
              <a:gd name="T4" fmla="*/ 88 w 176"/>
              <a:gd name="T5" fmla="*/ 0 h 176"/>
              <a:gd name="T6" fmla="*/ 0 w 176"/>
              <a:gd name="T7" fmla="*/ 88 h 176"/>
              <a:gd name="T8" fmla="*/ 88 w 176"/>
              <a:gd name="T9" fmla="*/ 176 h 176"/>
              <a:gd name="T10" fmla="*/ 176 w 176"/>
              <a:gd name="T11" fmla="*/ 88 h 176"/>
              <a:gd name="T12" fmla="*/ 88 w 176"/>
              <a:gd name="T13" fmla="*/ 0 h 176"/>
              <a:gd name="T14" fmla="*/ 92 w 176"/>
              <a:gd name="T15" fmla="*/ 168 h 176"/>
              <a:gd name="T16" fmla="*/ 92 w 176"/>
              <a:gd name="T17" fmla="*/ 140 h 176"/>
              <a:gd name="T18" fmla="*/ 88 w 176"/>
              <a:gd name="T19" fmla="*/ 136 h 176"/>
              <a:gd name="T20" fmla="*/ 84 w 176"/>
              <a:gd name="T21" fmla="*/ 140 h 176"/>
              <a:gd name="T22" fmla="*/ 84 w 176"/>
              <a:gd name="T23" fmla="*/ 168 h 176"/>
              <a:gd name="T24" fmla="*/ 8 w 176"/>
              <a:gd name="T25" fmla="*/ 92 h 176"/>
              <a:gd name="T26" fmla="*/ 36 w 176"/>
              <a:gd name="T27" fmla="*/ 92 h 176"/>
              <a:gd name="T28" fmla="*/ 40 w 176"/>
              <a:gd name="T29" fmla="*/ 88 h 176"/>
              <a:gd name="T30" fmla="*/ 36 w 176"/>
              <a:gd name="T31" fmla="*/ 84 h 176"/>
              <a:gd name="T32" fmla="*/ 8 w 176"/>
              <a:gd name="T33" fmla="*/ 84 h 176"/>
              <a:gd name="T34" fmla="*/ 84 w 176"/>
              <a:gd name="T35" fmla="*/ 8 h 176"/>
              <a:gd name="T36" fmla="*/ 84 w 176"/>
              <a:gd name="T37" fmla="*/ 36 h 176"/>
              <a:gd name="T38" fmla="*/ 88 w 176"/>
              <a:gd name="T39" fmla="*/ 40 h 176"/>
              <a:gd name="T40" fmla="*/ 92 w 176"/>
              <a:gd name="T41" fmla="*/ 36 h 176"/>
              <a:gd name="T42" fmla="*/ 92 w 176"/>
              <a:gd name="T43" fmla="*/ 8 h 176"/>
              <a:gd name="T44" fmla="*/ 168 w 176"/>
              <a:gd name="T45" fmla="*/ 84 h 176"/>
              <a:gd name="T46" fmla="*/ 140 w 176"/>
              <a:gd name="T47" fmla="*/ 84 h 176"/>
              <a:gd name="T48" fmla="*/ 136 w 176"/>
              <a:gd name="T49" fmla="*/ 88 h 176"/>
              <a:gd name="T50" fmla="*/ 140 w 176"/>
              <a:gd name="T51" fmla="*/ 92 h 176"/>
              <a:gd name="T52" fmla="*/ 168 w 176"/>
              <a:gd name="T53" fmla="*/ 92 h 176"/>
              <a:gd name="T54" fmla="*/ 92 w 176"/>
              <a:gd name="T55" fmla="*/ 168 h 176"/>
              <a:gd name="T56" fmla="*/ 88 w 176"/>
              <a:gd name="T57" fmla="*/ 68 h 176"/>
              <a:gd name="T58" fmla="*/ 68 w 176"/>
              <a:gd name="T59" fmla="*/ 88 h 176"/>
              <a:gd name="T60" fmla="*/ 88 w 176"/>
              <a:gd name="T61" fmla="*/ 108 h 176"/>
              <a:gd name="T62" fmla="*/ 108 w 176"/>
              <a:gd name="T63" fmla="*/ 88 h 176"/>
              <a:gd name="T64" fmla="*/ 88 w 176"/>
              <a:gd name="T65" fmla="*/ 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2" y="168"/>
                </a:moveTo>
                <a:cubicBezTo>
                  <a:pt x="92" y="140"/>
                  <a:pt x="92" y="140"/>
                  <a:pt x="92" y="140"/>
                </a:cubicBezTo>
                <a:cubicBezTo>
                  <a:pt x="92" y="138"/>
                  <a:pt x="90" y="136"/>
                  <a:pt x="88" y="136"/>
                </a:cubicBezTo>
                <a:cubicBezTo>
                  <a:pt x="86" y="136"/>
                  <a:pt x="84" y="138"/>
                  <a:pt x="84" y="140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43" y="166"/>
                  <a:pt x="10" y="133"/>
                  <a:pt x="8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92"/>
                  <a:pt x="40" y="90"/>
                  <a:pt x="40" y="88"/>
                </a:cubicBezTo>
                <a:cubicBezTo>
                  <a:pt x="40" y="86"/>
                  <a:pt x="38" y="84"/>
                  <a:pt x="36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8"/>
                  <a:pt x="86" y="40"/>
                  <a:pt x="88" y="40"/>
                </a:cubicBezTo>
                <a:cubicBezTo>
                  <a:pt x="90" y="40"/>
                  <a:pt x="92" y="38"/>
                  <a:pt x="92" y="36"/>
                </a:cubicBezTo>
                <a:cubicBezTo>
                  <a:pt x="92" y="8"/>
                  <a:pt x="92" y="8"/>
                  <a:pt x="92" y="8"/>
                </a:cubicBezTo>
                <a:cubicBezTo>
                  <a:pt x="133" y="10"/>
                  <a:pt x="166" y="43"/>
                  <a:pt x="168" y="84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38" y="84"/>
                  <a:pt x="136" y="86"/>
                  <a:pt x="136" y="88"/>
                </a:cubicBezTo>
                <a:cubicBezTo>
                  <a:pt x="136" y="90"/>
                  <a:pt x="138" y="92"/>
                  <a:pt x="140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  <a:moveTo>
                  <a:pt x="88" y="68"/>
                </a:moveTo>
                <a:cubicBezTo>
                  <a:pt x="77" y="68"/>
                  <a:pt x="68" y="77"/>
                  <a:pt x="68" y="88"/>
                </a:cubicBezTo>
                <a:cubicBezTo>
                  <a:pt x="68" y="99"/>
                  <a:pt x="77" y="108"/>
                  <a:pt x="88" y="108"/>
                </a:cubicBezTo>
                <a:cubicBezTo>
                  <a:pt x="99" y="108"/>
                  <a:pt x="108" y="99"/>
                  <a:pt x="108" y="88"/>
                </a:cubicBezTo>
                <a:cubicBezTo>
                  <a:pt x="108" y="77"/>
                  <a:pt x="99" y="68"/>
                  <a:pt x="88" y="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8421689" y="1181100"/>
            <a:ext cx="568325" cy="5715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4 w 176"/>
              <a:gd name="T11" fmla="*/ 168 h 176"/>
              <a:gd name="T12" fmla="*/ 8 w 176"/>
              <a:gd name="T13" fmla="*/ 92 h 176"/>
              <a:gd name="T14" fmla="*/ 25 w 176"/>
              <a:gd name="T15" fmla="*/ 92 h 176"/>
              <a:gd name="T16" fmla="*/ 33 w 176"/>
              <a:gd name="T17" fmla="*/ 100 h 176"/>
              <a:gd name="T18" fmla="*/ 84 w 176"/>
              <a:gd name="T19" fmla="*/ 144 h 176"/>
              <a:gd name="T20" fmla="*/ 84 w 176"/>
              <a:gd name="T21" fmla="*/ 168 h 176"/>
              <a:gd name="T22" fmla="*/ 84 w 176"/>
              <a:gd name="T23" fmla="*/ 136 h 176"/>
              <a:gd name="T24" fmla="*/ 41 w 176"/>
              <a:gd name="T25" fmla="*/ 99 h 176"/>
              <a:gd name="T26" fmla="*/ 47 w 176"/>
              <a:gd name="T27" fmla="*/ 92 h 176"/>
              <a:gd name="T28" fmla="*/ 68 w 176"/>
              <a:gd name="T29" fmla="*/ 92 h 176"/>
              <a:gd name="T30" fmla="*/ 84 w 176"/>
              <a:gd name="T31" fmla="*/ 108 h 176"/>
              <a:gd name="T32" fmla="*/ 84 w 176"/>
              <a:gd name="T33" fmla="*/ 136 h 176"/>
              <a:gd name="T34" fmla="*/ 84 w 176"/>
              <a:gd name="T35" fmla="*/ 68 h 176"/>
              <a:gd name="T36" fmla="*/ 68 w 176"/>
              <a:gd name="T37" fmla="*/ 84 h 176"/>
              <a:gd name="T38" fmla="*/ 47 w 176"/>
              <a:gd name="T39" fmla="*/ 84 h 176"/>
              <a:gd name="T40" fmla="*/ 41 w 176"/>
              <a:gd name="T41" fmla="*/ 77 h 176"/>
              <a:gd name="T42" fmla="*/ 84 w 176"/>
              <a:gd name="T43" fmla="*/ 40 h 176"/>
              <a:gd name="T44" fmla="*/ 84 w 176"/>
              <a:gd name="T45" fmla="*/ 68 h 176"/>
              <a:gd name="T46" fmla="*/ 84 w 176"/>
              <a:gd name="T47" fmla="*/ 32 h 176"/>
              <a:gd name="T48" fmla="*/ 33 w 176"/>
              <a:gd name="T49" fmla="*/ 76 h 176"/>
              <a:gd name="T50" fmla="*/ 25 w 176"/>
              <a:gd name="T51" fmla="*/ 84 h 176"/>
              <a:gd name="T52" fmla="*/ 8 w 176"/>
              <a:gd name="T53" fmla="*/ 84 h 176"/>
              <a:gd name="T54" fmla="*/ 84 w 176"/>
              <a:gd name="T55" fmla="*/ 8 h 176"/>
              <a:gd name="T56" fmla="*/ 84 w 176"/>
              <a:gd name="T57" fmla="*/ 32 h 176"/>
              <a:gd name="T58" fmla="*/ 92 w 176"/>
              <a:gd name="T59" fmla="*/ 8 h 176"/>
              <a:gd name="T60" fmla="*/ 168 w 176"/>
              <a:gd name="T61" fmla="*/ 84 h 176"/>
              <a:gd name="T62" fmla="*/ 144 w 176"/>
              <a:gd name="T63" fmla="*/ 84 h 176"/>
              <a:gd name="T64" fmla="*/ 135 w 176"/>
              <a:gd name="T65" fmla="*/ 57 h 176"/>
              <a:gd name="T66" fmla="*/ 136 w 176"/>
              <a:gd name="T67" fmla="*/ 52 h 176"/>
              <a:gd name="T68" fmla="*/ 124 w 176"/>
              <a:gd name="T69" fmla="*/ 40 h 176"/>
              <a:gd name="T70" fmla="*/ 119 w 176"/>
              <a:gd name="T71" fmla="*/ 41 h 176"/>
              <a:gd name="T72" fmla="*/ 92 w 176"/>
              <a:gd name="T73" fmla="*/ 32 h 176"/>
              <a:gd name="T74" fmla="*/ 92 w 176"/>
              <a:gd name="T75" fmla="*/ 8 h 176"/>
              <a:gd name="T76" fmla="*/ 92 w 176"/>
              <a:gd name="T77" fmla="*/ 40 h 176"/>
              <a:gd name="T78" fmla="*/ 113 w 176"/>
              <a:gd name="T79" fmla="*/ 47 h 176"/>
              <a:gd name="T80" fmla="*/ 112 w 176"/>
              <a:gd name="T81" fmla="*/ 52 h 176"/>
              <a:gd name="T82" fmla="*/ 124 w 176"/>
              <a:gd name="T83" fmla="*/ 64 h 176"/>
              <a:gd name="T84" fmla="*/ 129 w 176"/>
              <a:gd name="T85" fmla="*/ 63 h 176"/>
              <a:gd name="T86" fmla="*/ 136 w 176"/>
              <a:gd name="T87" fmla="*/ 84 h 176"/>
              <a:gd name="T88" fmla="*/ 108 w 176"/>
              <a:gd name="T89" fmla="*/ 84 h 176"/>
              <a:gd name="T90" fmla="*/ 92 w 176"/>
              <a:gd name="T91" fmla="*/ 68 h 176"/>
              <a:gd name="T92" fmla="*/ 92 w 176"/>
              <a:gd name="T93" fmla="*/ 40 h 176"/>
              <a:gd name="T94" fmla="*/ 92 w 176"/>
              <a:gd name="T95" fmla="*/ 108 h 176"/>
              <a:gd name="T96" fmla="*/ 108 w 176"/>
              <a:gd name="T97" fmla="*/ 92 h 176"/>
              <a:gd name="T98" fmla="*/ 136 w 176"/>
              <a:gd name="T99" fmla="*/ 92 h 176"/>
              <a:gd name="T100" fmla="*/ 92 w 176"/>
              <a:gd name="T101" fmla="*/ 136 h 176"/>
              <a:gd name="T102" fmla="*/ 92 w 176"/>
              <a:gd name="T103" fmla="*/ 108 h 176"/>
              <a:gd name="T104" fmla="*/ 92 w 176"/>
              <a:gd name="T105" fmla="*/ 168 h 176"/>
              <a:gd name="T106" fmla="*/ 92 w 176"/>
              <a:gd name="T107" fmla="*/ 144 h 176"/>
              <a:gd name="T108" fmla="*/ 144 w 176"/>
              <a:gd name="T109" fmla="*/ 92 h 176"/>
              <a:gd name="T110" fmla="*/ 168 w 176"/>
              <a:gd name="T111" fmla="*/ 92 h 176"/>
              <a:gd name="T112" fmla="*/ 92 w 176"/>
              <a:gd name="T11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4" y="168"/>
                </a:moveTo>
                <a:cubicBezTo>
                  <a:pt x="43" y="166"/>
                  <a:pt x="10" y="133"/>
                  <a:pt x="8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6"/>
                  <a:pt x="29" y="99"/>
                  <a:pt x="33" y="100"/>
                </a:cubicBezTo>
                <a:cubicBezTo>
                  <a:pt x="38" y="124"/>
                  <a:pt x="59" y="142"/>
                  <a:pt x="84" y="144"/>
                </a:cubicBezTo>
                <a:lnTo>
                  <a:pt x="84" y="168"/>
                </a:lnTo>
                <a:close/>
                <a:moveTo>
                  <a:pt x="84" y="136"/>
                </a:moveTo>
                <a:cubicBezTo>
                  <a:pt x="63" y="134"/>
                  <a:pt x="46" y="119"/>
                  <a:pt x="41" y="99"/>
                </a:cubicBezTo>
                <a:cubicBezTo>
                  <a:pt x="44" y="97"/>
                  <a:pt x="46" y="95"/>
                  <a:pt x="47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0"/>
                  <a:pt x="76" y="106"/>
                  <a:pt x="84" y="108"/>
                </a:cubicBezTo>
                <a:lnTo>
                  <a:pt x="84" y="136"/>
                </a:lnTo>
                <a:close/>
                <a:moveTo>
                  <a:pt x="84" y="68"/>
                </a:moveTo>
                <a:cubicBezTo>
                  <a:pt x="76" y="70"/>
                  <a:pt x="70" y="76"/>
                  <a:pt x="68" y="84"/>
                </a:cubicBezTo>
                <a:cubicBezTo>
                  <a:pt x="47" y="84"/>
                  <a:pt x="47" y="84"/>
                  <a:pt x="47" y="84"/>
                </a:cubicBezTo>
                <a:cubicBezTo>
                  <a:pt x="46" y="81"/>
                  <a:pt x="44" y="79"/>
                  <a:pt x="41" y="77"/>
                </a:cubicBezTo>
                <a:cubicBezTo>
                  <a:pt x="46" y="57"/>
                  <a:pt x="63" y="42"/>
                  <a:pt x="84" y="40"/>
                </a:cubicBezTo>
                <a:lnTo>
                  <a:pt x="84" y="68"/>
                </a:lnTo>
                <a:close/>
                <a:moveTo>
                  <a:pt x="84" y="32"/>
                </a:moveTo>
                <a:cubicBezTo>
                  <a:pt x="59" y="34"/>
                  <a:pt x="38" y="52"/>
                  <a:pt x="33" y="76"/>
                </a:cubicBezTo>
                <a:cubicBezTo>
                  <a:pt x="29" y="77"/>
                  <a:pt x="26" y="80"/>
                  <a:pt x="25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lnTo>
                  <a:pt x="84" y="32"/>
                </a:lnTo>
                <a:close/>
                <a:moveTo>
                  <a:pt x="92" y="8"/>
                </a:moveTo>
                <a:cubicBezTo>
                  <a:pt x="133" y="10"/>
                  <a:pt x="166" y="43"/>
                  <a:pt x="168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3" y="74"/>
                  <a:pt x="140" y="65"/>
                  <a:pt x="135" y="57"/>
                </a:cubicBezTo>
                <a:cubicBezTo>
                  <a:pt x="136" y="56"/>
                  <a:pt x="136" y="54"/>
                  <a:pt x="136" y="52"/>
                </a:cubicBezTo>
                <a:cubicBezTo>
                  <a:pt x="136" y="45"/>
                  <a:pt x="131" y="40"/>
                  <a:pt x="124" y="40"/>
                </a:cubicBezTo>
                <a:cubicBezTo>
                  <a:pt x="122" y="40"/>
                  <a:pt x="120" y="40"/>
                  <a:pt x="119" y="41"/>
                </a:cubicBezTo>
                <a:cubicBezTo>
                  <a:pt x="111" y="36"/>
                  <a:pt x="102" y="33"/>
                  <a:pt x="92" y="32"/>
                </a:cubicBezTo>
                <a:lnTo>
                  <a:pt x="92" y="8"/>
                </a:lnTo>
                <a:close/>
                <a:moveTo>
                  <a:pt x="92" y="40"/>
                </a:moveTo>
                <a:cubicBezTo>
                  <a:pt x="100" y="41"/>
                  <a:pt x="107" y="43"/>
                  <a:pt x="113" y="47"/>
                </a:cubicBezTo>
                <a:cubicBezTo>
                  <a:pt x="112" y="49"/>
                  <a:pt x="112" y="50"/>
                  <a:pt x="112" y="52"/>
                </a:cubicBezTo>
                <a:cubicBezTo>
                  <a:pt x="112" y="59"/>
                  <a:pt x="117" y="64"/>
                  <a:pt x="124" y="64"/>
                </a:cubicBezTo>
                <a:cubicBezTo>
                  <a:pt x="126" y="64"/>
                  <a:pt x="127" y="64"/>
                  <a:pt x="129" y="63"/>
                </a:cubicBezTo>
                <a:cubicBezTo>
                  <a:pt x="133" y="69"/>
                  <a:pt x="135" y="76"/>
                  <a:pt x="136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6"/>
                  <a:pt x="100" y="70"/>
                  <a:pt x="92" y="68"/>
                </a:cubicBezTo>
                <a:lnTo>
                  <a:pt x="92" y="40"/>
                </a:lnTo>
                <a:close/>
                <a:moveTo>
                  <a:pt x="92" y="108"/>
                </a:moveTo>
                <a:cubicBezTo>
                  <a:pt x="100" y="106"/>
                  <a:pt x="106" y="100"/>
                  <a:pt x="108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4" y="115"/>
                  <a:pt x="115" y="134"/>
                  <a:pt x="92" y="136"/>
                </a:cubicBezTo>
                <a:lnTo>
                  <a:pt x="92" y="108"/>
                </a:lnTo>
                <a:close/>
                <a:moveTo>
                  <a:pt x="92" y="168"/>
                </a:moveTo>
                <a:cubicBezTo>
                  <a:pt x="92" y="144"/>
                  <a:pt x="92" y="144"/>
                  <a:pt x="92" y="144"/>
                </a:cubicBezTo>
                <a:cubicBezTo>
                  <a:pt x="120" y="142"/>
                  <a:pt x="142" y="120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9559925" y="1181100"/>
            <a:ext cx="465138" cy="571500"/>
          </a:xfrm>
          <a:custGeom>
            <a:avLst/>
            <a:gdLst>
              <a:gd name="T0" fmla="*/ 144 w 144"/>
              <a:gd name="T1" fmla="*/ 12 h 176"/>
              <a:gd name="T2" fmla="*/ 142 w 144"/>
              <a:gd name="T3" fmla="*/ 8 h 176"/>
              <a:gd name="T4" fmla="*/ 100 w 144"/>
              <a:gd name="T5" fmla="*/ 0 h 176"/>
              <a:gd name="T6" fmla="*/ 70 w 144"/>
              <a:gd name="T7" fmla="*/ 5 h 176"/>
              <a:gd name="T8" fmla="*/ 52 w 144"/>
              <a:gd name="T9" fmla="*/ 8 h 176"/>
              <a:gd name="T10" fmla="*/ 29 w 144"/>
              <a:gd name="T11" fmla="*/ 4 h 176"/>
              <a:gd name="T12" fmla="*/ 4 w 144"/>
              <a:gd name="T13" fmla="*/ 0 h 176"/>
              <a:gd name="T14" fmla="*/ 0 w 144"/>
              <a:gd name="T15" fmla="*/ 4 h 176"/>
              <a:gd name="T16" fmla="*/ 0 w 144"/>
              <a:gd name="T17" fmla="*/ 172 h 176"/>
              <a:gd name="T18" fmla="*/ 4 w 144"/>
              <a:gd name="T19" fmla="*/ 176 h 176"/>
              <a:gd name="T20" fmla="*/ 8 w 144"/>
              <a:gd name="T21" fmla="*/ 172 h 176"/>
              <a:gd name="T22" fmla="*/ 8 w 144"/>
              <a:gd name="T23" fmla="*/ 104 h 176"/>
              <a:gd name="T24" fmla="*/ 27 w 144"/>
              <a:gd name="T25" fmla="*/ 108 h 176"/>
              <a:gd name="T26" fmla="*/ 52 w 144"/>
              <a:gd name="T27" fmla="*/ 112 h 176"/>
              <a:gd name="T28" fmla="*/ 73 w 144"/>
              <a:gd name="T29" fmla="*/ 108 h 176"/>
              <a:gd name="T30" fmla="*/ 100 w 144"/>
              <a:gd name="T31" fmla="*/ 104 h 176"/>
              <a:gd name="T32" fmla="*/ 138 w 144"/>
              <a:gd name="T33" fmla="*/ 112 h 176"/>
              <a:gd name="T34" fmla="*/ 144 w 144"/>
              <a:gd name="T35" fmla="*/ 110 h 176"/>
              <a:gd name="T36" fmla="*/ 144 w 144"/>
              <a:gd name="T37" fmla="*/ 108 h 176"/>
              <a:gd name="T38" fmla="*/ 144 w 144"/>
              <a:gd name="T39" fmla="*/ 108 h 176"/>
              <a:gd name="T40" fmla="*/ 144 w 144"/>
              <a:gd name="T41" fmla="*/ 12 h 176"/>
              <a:gd name="T42" fmla="*/ 136 w 144"/>
              <a:gd name="T43" fmla="*/ 102 h 176"/>
              <a:gd name="T44" fmla="*/ 100 w 144"/>
              <a:gd name="T45" fmla="*/ 96 h 176"/>
              <a:gd name="T46" fmla="*/ 70 w 144"/>
              <a:gd name="T47" fmla="*/ 101 h 176"/>
              <a:gd name="T48" fmla="*/ 52 w 144"/>
              <a:gd name="T49" fmla="*/ 104 h 176"/>
              <a:gd name="T50" fmla="*/ 29 w 144"/>
              <a:gd name="T51" fmla="*/ 100 h 176"/>
              <a:gd name="T52" fmla="*/ 8 w 144"/>
              <a:gd name="T53" fmla="*/ 96 h 176"/>
              <a:gd name="T54" fmla="*/ 8 w 144"/>
              <a:gd name="T55" fmla="*/ 8 h 176"/>
              <a:gd name="T56" fmla="*/ 27 w 144"/>
              <a:gd name="T57" fmla="*/ 12 h 176"/>
              <a:gd name="T58" fmla="*/ 52 w 144"/>
              <a:gd name="T59" fmla="*/ 16 h 176"/>
              <a:gd name="T60" fmla="*/ 73 w 144"/>
              <a:gd name="T61" fmla="*/ 12 h 176"/>
              <a:gd name="T62" fmla="*/ 100 w 144"/>
              <a:gd name="T63" fmla="*/ 8 h 176"/>
              <a:gd name="T64" fmla="*/ 136 w 144"/>
              <a:gd name="T65" fmla="*/ 15 h 176"/>
              <a:gd name="T66" fmla="*/ 136 w 144"/>
              <a:gd name="T67" fmla="*/ 10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76">
                <a:moveTo>
                  <a:pt x="144" y="12"/>
                </a:moveTo>
                <a:cubicBezTo>
                  <a:pt x="144" y="11"/>
                  <a:pt x="143" y="9"/>
                  <a:pt x="142" y="8"/>
                </a:cubicBezTo>
                <a:cubicBezTo>
                  <a:pt x="141" y="8"/>
                  <a:pt x="125" y="0"/>
                  <a:pt x="100" y="0"/>
                </a:cubicBezTo>
                <a:cubicBezTo>
                  <a:pt x="84" y="0"/>
                  <a:pt x="77" y="3"/>
                  <a:pt x="70" y="5"/>
                </a:cubicBezTo>
                <a:cubicBezTo>
                  <a:pt x="65" y="6"/>
                  <a:pt x="61" y="8"/>
                  <a:pt x="52" y="8"/>
                </a:cubicBezTo>
                <a:cubicBezTo>
                  <a:pt x="41" y="8"/>
                  <a:pt x="35" y="6"/>
                  <a:pt x="29" y="4"/>
                </a:cubicBezTo>
                <a:cubicBezTo>
                  <a:pt x="23" y="2"/>
                  <a:pt x="1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104"/>
                  <a:pt x="8" y="104"/>
                  <a:pt x="8" y="104"/>
                </a:cubicBezTo>
                <a:cubicBezTo>
                  <a:pt x="17" y="104"/>
                  <a:pt x="22" y="106"/>
                  <a:pt x="27" y="108"/>
                </a:cubicBezTo>
                <a:cubicBezTo>
                  <a:pt x="33" y="110"/>
                  <a:pt x="39" y="112"/>
                  <a:pt x="52" y="112"/>
                </a:cubicBezTo>
                <a:cubicBezTo>
                  <a:pt x="62" y="112"/>
                  <a:pt x="67" y="110"/>
                  <a:pt x="73" y="108"/>
                </a:cubicBezTo>
                <a:cubicBezTo>
                  <a:pt x="79" y="106"/>
                  <a:pt x="85" y="104"/>
                  <a:pt x="100" y="104"/>
                </a:cubicBezTo>
                <a:cubicBezTo>
                  <a:pt x="123" y="104"/>
                  <a:pt x="138" y="112"/>
                  <a:pt x="138" y="112"/>
                </a:cubicBezTo>
                <a:cubicBezTo>
                  <a:pt x="140" y="113"/>
                  <a:pt x="143" y="112"/>
                  <a:pt x="144" y="110"/>
                </a:cubicBezTo>
                <a:cubicBezTo>
                  <a:pt x="144" y="109"/>
                  <a:pt x="144" y="109"/>
                  <a:pt x="144" y="108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44" y="12"/>
                  <a:pt x="144" y="12"/>
                  <a:pt x="144" y="12"/>
                </a:cubicBezTo>
                <a:close/>
                <a:moveTo>
                  <a:pt x="136" y="102"/>
                </a:moveTo>
                <a:cubicBezTo>
                  <a:pt x="129" y="100"/>
                  <a:pt x="116" y="96"/>
                  <a:pt x="100" y="96"/>
                </a:cubicBezTo>
                <a:cubicBezTo>
                  <a:pt x="84" y="96"/>
                  <a:pt x="77" y="99"/>
                  <a:pt x="70" y="101"/>
                </a:cubicBezTo>
                <a:cubicBezTo>
                  <a:pt x="65" y="102"/>
                  <a:pt x="61" y="104"/>
                  <a:pt x="52" y="104"/>
                </a:cubicBezTo>
                <a:cubicBezTo>
                  <a:pt x="41" y="104"/>
                  <a:pt x="35" y="102"/>
                  <a:pt x="29" y="100"/>
                </a:cubicBezTo>
                <a:cubicBezTo>
                  <a:pt x="24" y="98"/>
                  <a:pt x="18" y="96"/>
                  <a:pt x="8" y="96"/>
                </a:cubicBezTo>
                <a:cubicBezTo>
                  <a:pt x="8" y="8"/>
                  <a:pt x="8" y="8"/>
                  <a:pt x="8" y="8"/>
                </a:cubicBezTo>
                <a:cubicBezTo>
                  <a:pt x="17" y="8"/>
                  <a:pt x="22" y="10"/>
                  <a:pt x="27" y="12"/>
                </a:cubicBezTo>
                <a:cubicBezTo>
                  <a:pt x="33" y="14"/>
                  <a:pt x="39" y="16"/>
                  <a:pt x="52" y="16"/>
                </a:cubicBezTo>
                <a:cubicBezTo>
                  <a:pt x="62" y="16"/>
                  <a:pt x="67" y="14"/>
                  <a:pt x="73" y="12"/>
                </a:cubicBezTo>
                <a:cubicBezTo>
                  <a:pt x="79" y="10"/>
                  <a:pt x="85" y="8"/>
                  <a:pt x="100" y="8"/>
                </a:cubicBezTo>
                <a:cubicBezTo>
                  <a:pt x="118" y="8"/>
                  <a:pt x="131" y="13"/>
                  <a:pt x="136" y="15"/>
                </a:cubicBezTo>
                <a:lnTo>
                  <a:pt x="136" y="1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10645775" y="1181100"/>
            <a:ext cx="465138" cy="571500"/>
          </a:xfrm>
          <a:custGeom>
            <a:avLst/>
            <a:gdLst>
              <a:gd name="T0" fmla="*/ 143 w 144"/>
              <a:gd name="T1" fmla="*/ 98 h 176"/>
              <a:gd name="T2" fmla="*/ 121 w 144"/>
              <a:gd name="T3" fmla="*/ 60 h 176"/>
              <a:gd name="T4" fmla="*/ 143 w 144"/>
              <a:gd name="T5" fmla="*/ 22 h 176"/>
              <a:gd name="T6" fmla="*/ 143 w 144"/>
              <a:gd name="T7" fmla="*/ 22 h 176"/>
              <a:gd name="T8" fmla="*/ 144 w 144"/>
              <a:gd name="T9" fmla="*/ 20 h 176"/>
              <a:gd name="T10" fmla="*/ 140 w 144"/>
              <a:gd name="T11" fmla="*/ 16 h 176"/>
              <a:gd name="T12" fmla="*/ 80 w 144"/>
              <a:gd name="T13" fmla="*/ 16 h 176"/>
              <a:gd name="T14" fmla="*/ 80 w 144"/>
              <a:gd name="T15" fmla="*/ 4 h 176"/>
              <a:gd name="T16" fmla="*/ 76 w 144"/>
              <a:gd name="T17" fmla="*/ 0 h 176"/>
              <a:gd name="T18" fmla="*/ 4 w 144"/>
              <a:gd name="T19" fmla="*/ 0 h 176"/>
              <a:gd name="T20" fmla="*/ 0 w 144"/>
              <a:gd name="T21" fmla="*/ 4 h 176"/>
              <a:gd name="T22" fmla="*/ 0 w 144"/>
              <a:gd name="T23" fmla="*/ 172 h 176"/>
              <a:gd name="T24" fmla="*/ 4 w 144"/>
              <a:gd name="T25" fmla="*/ 176 h 176"/>
              <a:gd name="T26" fmla="*/ 8 w 144"/>
              <a:gd name="T27" fmla="*/ 172 h 176"/>
              <a:gd name="T28" fmla="*/ 8 w 144"/>
              <a:gd name="T29" fmla="*/ 88 h 176"/>
              <a:gd name="T30" fmla="*/ 56 w 144"/>
              <a:gd name="T31" fmla="*/ 88 h 176"/>
              <a:gd name="T32" fmla="*/ 56 w 144"/>
              <a:gd name="T33" fmla="*/ 100 h 176"/>
              <a:gd name="T34" fmla="*/ 60 w 144"/>
              <a:gd name="T35" fmla="*/ 104 h 176"/>
              <a:gd name="T36" fmla="*/ 140 w 144"/>
              <a:gd name="T37" fmla="*/ 104 h 176"/>
              <a:gd name="T38" fmla="*/ 144 w 144"/>
              <a:gd name="T39" fmla="*/ 100 h 176"/>
              <a:gd name="T40" fmla="*/ 143 w 144"/>
              <a:gd name="T41" fmla="*/ 98 h 176"/>
              <a:gd name="T42" fmla="*/ 8 w 144"/>
              <a:gd name="T43" fmla="*/ 8 h 176"/>
              <a:gd name="T44" fmla="*/ 72 w 144"/>
              <a:gd name="T45" fmla="*/ 8 h 176"/>
              <a:gd name="T46" fmla="*/ 72 w 144"/>
              <a:gd name="T47" fmla="*/ 80 h 176"/>
              <a:gd name="T48" fmla="*/ 8 w 144"/>
              <a:gd name="T49" fmla="*/ 80 h 176"/>
              <a:gd name="T50" fmla="*/ 8 w 144"/>
              <a:gd name="T51" fmla="*/ 8 h 176"/>
              <a:gd name="T52" fmla="*/ 64 w 144"/>
              <a:gd name="T53" fmla="*/ 96 h 176"/>
              <a:gd name="T54" fmla="*/ 64 w 144"/>
              <a:gd name="T55" fmla="*/ 88 h 176"/>
              <a:gd name="T56" fmla="*/ 76 w 144"/>
              <a:gd name="T57" fmla="*/ 88 h 176"/>
              <a:gd name="T58" fmla="*/ 80 w 144"/>
              <a:gd name="T59" fmla="*/ 84 h 176"/>
              <a:gd name="T60" fmla="*/ 80 w 144"/>
              <a:gd name="T61" fmla="*/ 24 h 176"/>
              <a:gd name="T62" fmla="*/ 133 w 144"/>
              <a:gd name="T63" fmla="*/ 24 h 176"/>
              <a:gd name="T64" fmla="*/ 113 w 144"/>
              <a:gd name="T65" fmla="*/ 58 h 176"/>
              <a:gd name="T66" fmla="*/ 113 w 144"/>
              <a:gd name="T67" fmla="*/ 58 h 176"/>
              <a:gd name="T68" fmla="*/ 112 w 144"/>
              <a:gd name="T69" fmla="*/ 60 h 176"/>
              <a:gd name="T70" fmla="*/ 113 w 144"/>
              <a:gd name="T71" fmla="*/ 62 h 176"/>
              <a:gd name="T72" fmla="*/ 113 w 144"/>
              <a:gd name="T73" fmla="*/ 62 h 176"/>
              <a:gd name="T74" fmla="*/ 133 w 144"/>
              <a:gd name="T75" fmla="*/ 96 h 176"/>
              <a:gd name="T76" fmla="*/ 64 w 144"/>
              <a:gd name="T77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4" h="176">
                <a:moveTo>
                  <a:pt x="143" y="98"/>
                </a:moveTo>
                <a:cubicBezTo>
                  <a:pt x="121" y="60"/>
                  <a:pt x="121" y="60"/>
                  <a:pt x="121" y="60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4" y="21"/>
                  <a:pt x="144" y="21"/>
                  <a:pt x="144" y="20"/>
                </a:cubicBezTo>
                <a:cubicBezTo>
                  <a:pt x="144" y="18"/>
                  <a:pt x="142" y="16"/>
                  <a:pt x="14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2"/>
                  <a:pt x="58" y="104"/>
                  <a:pt x="6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2" y="104"/>
                  <a:pt x="144" y="102"/>
                  <a:pt x="144" y="100"/>
                </a:cubicBezTo>
                <a:cubicBezTo>
                  <a:pt x="144" y="99"/>
                  <a:pt x="144" y="99"/>
                  <a:pt x="143" y="98"/>
                </a:cubicBezTo>
                <a:close/>
                <a:moveTo>
                  <a:pt x="8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80"/>
                  <a:pt x="72" y="80"/>
                  <a:pt x="72" y="80"/>
                </a:cubicBezTo>
                <a:cubicBezTo>
                  <a:pt x="8" y="80"/>
                  <a:pt x="8" y="80"/>
                  <a:pt x="8" y="80"/>
                </a:cubicBezTo>
                <a:lnTo>
                  <a:pt x="8" y="8"/>
                </a:lnTo>
                <a:close/>
                <a:moveTo>
                  <a:pt x="64" y="96"/>
                </a:moveTo>
                <a:cubicBezTo>
                  <a:pt x="64" y="88"/>
                  <a:pt x="64" y="88"/>
                  <a:pt x="64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24"/>
                  <a:pt x="80" y="24"/>
                  <a:pt x="80" y="24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59"/>
                  <a:pt x="112" y="59"/>
                  <a:pt x="112" y="60"/>
                </a:cubicBezTo>
                <a:cubicBezTo>
                  <a:pt x="112" y="61"/>
                  <a:pt x="112" y="61"/>
                  <a:pt x="113" y="62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33" y="96"/>
                  <a:pt x="133" y="96"/>
                  <a:pt x="133" y="96"/>
                </a:cubicBezTo>
                <a:lnTo>
                  <a:pt x="64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815976" y="2273300"/>
            <a:ext cx="569913" cy="571500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64 w 176"/>
              <a:gd name="T5" fmla="*/ 12 h 176"/>
              <a:gd name="T6" fmla="*/ 59 w 176"/>
              <a:gd name="T7" fmla="*/ 18 h 176"/>
              <a:gd name="T8" fmla="*/ 50 w 176"/>
              <a:gd name="T9" fmla="*/ 34 h 176"/>
              <a:gd name="T10" fmla="*/ 36 w 176"/>
              <a:gd name="T11" fmla="*/ 27 h 176"/>
              <a:gd name="T12" fmla="*/ 31 w 176"/>
              <a:gd name="T13" fmla="*/ 32 h 176"/>
              <a:gd name="T14" fmla="*/ 46 w 176"/>
              <a:gd name="T15" fmla="*/ 44 h 176"/>
              <a:gd name="T16" fmla="*/ 42 w 176"/>
              <a:gd name="T17" fmla="*/ 66 h 176"/>
              <a:gd name="T18" fmla="*/ 40 w 176"/>
              <a:gd name="T19" fmla="*/ 77 h 176"/>
              <a:gd name="T20" fmla="*/ 8 w 176"/>
              <a:gd name="T21" fmla="*/ 84 h 176"/>
              <a:gd name="T22" fmla="*/ 8 w 176"/>
              <a:gd name="T23" fmla="*/ 92 h 176"/>
              <a:gd name="T24" fmla="*/ 40 w 176"/>
              <a:gd name="T25" fmla="*/ 99 h 176"/>
              <a:gd name="T26" fmla="*/ 42 w 176"/>
              <a:gd name="T27" fmla="*/ 110 h 176"/>
              <a:gd name="T28" fmla="*/ 46 w 176"/>
              <a:gd name="T29" fmla="*/ 132 h 176"/>
              <a:gd name="T30" fmla="*/ 31 w 176"/>
              <a:gd name="T31" fmla="*/ 144 h 176"/>
              <a:gd name="T32" fmla="*/ 36 w 176"/>
              <a:gd name="T33" fmla="*/ 149 h 176"/>
              <a:gd name="T34" fmla="*/ 50 w 176"/>
              <a:gd name="T35" fmla="*/ 142 h 176"/>
              <a:gd name="T36" fmla="*/ 59 w 176"/>
              <a:gd name="T37" fmla="*/ 158 h 176"/>
              <a:gd name="T38" fmla="*/ 64 w 176"/>
              <a:gd name="T39" fmla="*/ 164 h 176"/>
              <a:gd name="T40" fmla="*/ 84 w 176"/>
              <a:gd name="T41" fmla="*/ 168 h 176"/>
              <a:gd name="T42" fmla="*/ 84 w 176"/>
              <a:gd name="T43" fmla="*/ 132 h 176"/>
              <a:gd name="T44" fmla="*/ 84 w 176"/>
              <a:gd name="T45" fmla="*/ 124 h 176"/>
              <a:gd name="T46" fmla="*/ 48 w 176"/>
              <a:gd name="T47" fmla="*/ 92 h 176"/>
              <a:gd name="T48" fmla="*/ 84 w 176"/>
              <a:gd name="T49" fmla="*/ 124 h 176"/>
              <a:gd name="T50" fmla="*/ 48 w 176"/>
              <a:gd name="T51" fmla="*/ 84 h 176"/>
              <a:gd name="T52" fmla="*/ 84 w 176"/>
              <a:gd name="T53" fmla="*/ 52 h 176"/>
              <a:gd name="T54" fmla="*/ 84 w 176"/>
              <a:gd name="T55" fmla="*/ 44 h 176"/>
              <a:gd name="T56" fmla="*/ 84 w 176"/>
              <a:gd name="T57" fmla="*/ 8 h 176"/>
              <a:gd name="T58" fmla="*/ 168 w 176"/>
              <a:gd name="T59" fmla="*/ 84 h 176"/>
              <a:gd name="T60" fmla="*/ 136 w 176"/>
              <a:gd name="T61" fmla="*/ 77 h 176"/>
              <a:gd name="T62" fmla="*/ 134 w 176"/>
              <a:gd name="T63" fmla="*/ 66 h 176"/>
              <a:gd name="T64" fmla="*/ 130 w 176"/>
              <a:gd name="T65" fmla="*/ 44 h 176"/>
              <a:gd name="T66" fmla="*/ 145 w 176"/>
              <a:gd name="T67" fmla="*/ 32 h 176"/>
              <a:gd name="T68" fmla="*/ 140 w 176"/>
              <a:gd name="T69" fmla="*/ 27 h 176"/>
              <a:gd name="T70" fmla="*/ 126 w 176"/>
              <a:gd name="T71" fmla="*/ 34 h 176"/>
              <a:gd name="T72" fmla="*/ 117 w 176"/>
              <a:gd name="T73" fmla="*/ 18 h 176"/>
              <a:gd name="T74" fmla="*/ 112 w 176"/>
              <a:gd name="T75" fmla="*/ 12 h 176"/>
              <a:gd name="T76" fmla="*/ 92 w 176"/>
              <a:gd name="T77" fmla="*/ 8 h 176"/>
              <a:gd name="T78" fmla="*/ 92 w 176"/>
              <a:gd name="T79" fmla="*/ 44 h 176"/>
              <a:gd name="T80" fmla="*/ 92 w 176"/>
              <a:gd name="T81" fmla="*/ 52 h 176"/>
              <a:gd name="T82" fmla="*/ 128 w 176"/>
              <a:gd name="T83" fmla="*/ 84 h 176"/>
              <a:gd name="T84" fmla="*/ 92 w 176"/>
              <a:gd name="T85" fmla="*/ 52 h 176"/>
              <a:gd name="T86" fmla="*/ 128 w 176"/>
              <a:gd name="T87" fmla="*/ 92 h 176"/>
              <a:gd name="T88" fmla="*/ 92 w 176"/>
              <a:gd name="T89" fmla="*/ 124 h 176"/>
              <a:gd name="T90" fmla="*/ 92 w 176"/>
              <a:gd name="T91" fmla="*/ 168 h 176"/>
              <a:gd name="T92" fmla="*/ 119 w 176"/>
              <a:gd name="T93" fmla="*/ 137 h 176"/>
              <a:gd name="T94" fmla="*/ 112 w 176"/>
              <a:gd name="T95" fmla="*/ 164 h 176"/>
              <a:gd name="T96" fmla="*/ 117 w 176"/>
              <a:gd name="T97" fmla="*/ 158 h 176"/>
              <a:gd name="T98" fmla="*/ 126 w 176"/>
              <a:gd name="T99" fmla="*/ 142 h 176"/>
              <a:gd name="T100" fmla="*/ 140 w 176"/>
              <a:gd name="T101" fmla="*/ 149 h 176"/>
              <a:gd name="T102" fmla="*/ 145 w 176"/>
              <a:gd name="T103" fmla="*/ 144 h 176"/>
              <a:gd name="T104" fmla="*/ 130 w 176"/>
              <a:gd name="T105" fmla="*/ 132 h 176"/>
              <a:gd name="T106" fmla="*/ 134 w 176"/>
              <a:gd name="T107" fmla="*/ 110 h 176"/>
              <a:gd name="T108" fmla="*/ 136 w 176"/>
              <a:gd name="T109" fmla="*/ 99 h 176"/>
              <a:gd name="T110" fmla="*/ 168 w 176"/>
              <a:gd name="T111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6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3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40"/>
                  <a:pt x="31" y="144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2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7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9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6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9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7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4"/>
                </a:moveTo>
                <a:cubicBezTo>
                  <a:pt x="141" y="140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3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901826" y="2273300"/>
            <a:ext cx="569913" cy="571500"/>
          </a:xfrm>
          <a:custGeom>
            <a:avLst/>
            <a:gdLst>
              <a:gd name="T0" fmla="*/ 0 w 176"/>
              <a:gd name="T1" fmla="*/ 104 h 176"/>
              <a:gd name="T2" fmla="*/ 144 w 176"/>
              <a:gd name="T3" fmla="*/ 104 h 176"/>
              <a:gd name="T4" fmla="*/ 50 w 176"/>
              <a:gd name="T5" fmla="*/ 44 h 176"/>
              <a:gd name="T6" fmla="*/ 32 w 176"/>
              <a:gd name="T7" fmla="*/ 55 h 176"/>
              <a:gd name="T8" fmla="*/ 26 w 176"/>
              <a:gd name="T9" fmla="*/ 60 h 176"/>
              <a:gd name="T10" fmla="*/ 32 w 176"/>
              <a:gd name="T11" fmla="*/ 100 h 176"/>
              <a:gd name="T12" fmla="*/ 26 w 176"/>
              <a:gd name="T13" fmla="*/ 60 h 176"/>
              <a:gd name="T14" fmla="*/ 32 w 176"/>
              <a:gd name="T15" fmla="*/ 108 h 176"/>
              <a:gd name="T16" fmla="*/ 26 w 176"/>
              <a:gd name="T17" fmla="*/ 148 h 176"/>
              <a:gd name="T18" fmla="*/ 32 w 176"/>
              <a:gd name="T19" fmla="*/ 153 h 176"/>
              <a:gd name="T20" fmla="*/ 50 w 176"/>
              <a:gd name="T21" fmla="*/ 164 h 176"/>
              <a:gd name="T22" fmla="*/ 68 w 176"/>
              <a:gd name="T23" fmla="*/ 167 h 176"/>
              <a:gd name="T24" fmla="*/ 68 w 176"/>
              <a:gd name="T25" fmla="*/ 140 h 176"/>
              <a:gd name="T26" fmla="*/ 68 w 176"/>
              <a:gd name="T27" fmla="*/ 132 h 176"/>
              <a:gd name="T28" fmla="*/ 40 w 176"/>
              <a:gd name="T29" fmla="*/ 108 h 176"/>
              <a:gd name="T30" fmla="*/ 68 w 176"/>
              <a:gd name="T31" fmla="*/ 132 h 176"/>
              <a:gd name="T32" fmla="*/ 40 w 176"/>
              <a:gd name="T33" fmla="*/ 100 h 176"/>
              <a:gd name="T34" fmla="*/ 68 w 176"/>
              <a:gd name="T35" fmla="*/ 76 h 176"/>
              <a:gd name="T36" fmla="*/ 68 w 176"/>
              <a:gd name="T37" fmla="*/ 68 h 176"/>
              <a:gd name="T38" fmla="*/ 68 w 176"/>
              <a:gd name="T39" fmla="*/ 41 h 176"/>
              <a:gd name="T40" fmla="*/ 112 w 176"/>
              <a:gd name="T41" fmla="*/ 55 h 176"/>
              <a:gd name="T42" fmla="*/ 94 w 176"/>
              <a:gd name="T43" fmla="*/ 44 h 176"/>
              <a:gd name="T44" fmla="*/ 76 w 176"/>
              <a:gd name="T45" fmla="*/ 41 h 176"/>
              <a:gd name="T46" fmla="*/ 76 w 176"/>
              <a:gd name="T47" fmla="*/ 68 h 176"/>
              <a:gd name="T48" fmla="*/ 76 w 176"/>
              <a:gd name="T49" fmla="*/ 76 h 176"/>
              <a:gd name="T50" fmla="*/ 104 w 176"/>
              <a:gd name="T51" fmla="*/ 100 h 176"/>
              <a:gd name="T52" fmla="*/ 76 w 176"/>
              <a:gd name="T53" fmla="*/ 76 h 176"/>
              <a:gd name="T54" fmla="*/ 104 w 176"/>
              <a:gd name="T55" fmla="*/ 108 h 176"/>
              <a:gd name="T56" fmla="*/ 76 w 176"/>
              <a:gd name="T57" fmla="*/ 132 h 176"/>
              <a:gd name="T58" fmla="*/ 76 w 176"/>
              <a:gd name="T59" fmla="*/ 167 h 176"/>
              <a:gd name="T60" fmla="*/ 97 w 176"/>
              <a:gd name="T61" fmla="*/ 144 h 176"/>
              <a:gd name="T62" fmla="*/ 94 w 176"/>
              <a:gd name="T63" fmla="*/ 164 h 176"/>
              <a:gd name="T64" fmla="*/ 112 w 176"/>
              <a:gd name="T65" fmla="*/ 153 h 176"/>
              <a:gd name="T66" fmla="*/ 118 w 176"/>
              <a:gd name="T67" fmla="*/ 148 h 176"/>
              <a:gd name="T68" fmla="*/ 112 w 176"/>
              <a:gd name="T69" fmla="*/ 108 h 176"/>
              <a:gd name="T70" fmla="*/ 118 w 176"/>
              <a:gd name="T71" fmla="*/ 148 h 176"/>
              <a:gd name="T72" fmla="*/ 107 w 176"/>
              <a:gd name="T73" fmla="*/ 68 h 176"/>
              <a:gd name="T74" fmla="*/ 136 w 176"/>
              <a:gd name="T75" fmla="*/ 100 h 176"/>
              <a:gd name="T76" fmla="*/ 104 w 176"/>
              <a:gd name="T77" fmla="*/ 0 h 176"/>
              <a:gd name="T78" fmla="*/ 66 w 176"/>
              <a:gd name="T79" fmla="*/ 24 h 176"/>
              <a:gd name="T80" fmla="*/ 82 w 176"/>
              <a:gd name="T81" fmla="*/ 12 h 176"/>
              <a:gd name="T82" fmla="*/ 83 w 176"/>
              <a:gd name="T83" fmla="*/ 25 h 176"/>
              <a:gd name="T84" fmla="*/ 100 w 176"/>
              <a:gd name="T85" fmla="*/ 29 h 176"/>
              <a:gd name="T86" fmla="*/ 108 w 176"/>
              <a:gd name="T87" fmla="*/ 9 h 176"/>
              <a:gd name="T88" fmla="*/ 113 w 176"/>
              <a:gd name="T89" fmla="*/ 35 h 176"/>
              <a:gd name="T90" fmla="*/ 131 w 176"/>
              <a:gd name="T91" fmla="*/ 39 h 176"/>
              <a:gd name="T92" fmla="*/ 147 w 176"/>
              <a:gd name="T93" fmla="*/ 76 h 176"/>
              <a:gd name="T94" fmla="*/ 151 w 176"/>
              <a:gd name="T95" fmla="*/ 115 h 176"/>
              <a:gd name="T96" fmla="*/ 176 w 176"/>
              <a:gd name="T97" fmla="*/ 72 h 176"/>
              <a:gd name="T98" fmla="*/ 126 w 176"/>
              <a:gd name="T99" fmla="*/ 12 h 176"/>
              <a:gd name="T100" fmla="*/ 136 w 176"/>
              <a:gd name="T101" fmla="*/ 28 h 176"/>
              <a:gd name="T102" fmla="*/ 144 w 176"/>
              <a:gd name="T103" fmla="*/ 68 h 176"/>
              <a:gd name="T104" fmla="*/ 150 w 176"/>
              <a:gd name="T105" fmla="*/ 28 h 176"/>
              <a:gd name="T106" fmla="*/ 144 w 176"/>
              <a:gd name="T107" fmla="*/ 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76"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moveTo>
                  <a:pt x="50" y="44"/>
                </a:moveTo>
                <a:cubicBezTo>
                  <a:pt x="46" y="49"/>
                  <a:pt x="43" y="54"/>
                  <a:pt x="40" y="60"/>
                </a:cubicBezTo>
                <a:cubicBezTo>
                  <a:pt x="37" y="59"/>
                  <a:pt x="34" y="57"/>
                  <a:pt x="32" y="55"/>
                </a:cubicBezTo>
                <a:cubicBezTo>
                  <a:pt x="37" y="50"/>
                  <a:pt x="43" y="47"/>
                  <a:pt x="50" y="44"/>
                </a:cubicBezTo>
                <a:moveTo>
                  <a:pt x="26" y="60"/>
                </a:moveTo>
                <a:cubicBezTo>
                  <a:pt x="29" y="63"/>
                  <a:pt x="33" y="66"/>
                  <a:pt x="37" y="68"/>
                </a:cubicBezTo>
                <a:cubicBezTo>
                  <a:pt x="34" y="77"/>
                  <a:pt x="32" y="88"/>
                  <a:pt x="32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9" y="84"/>
                  <a:pt x="16" y="70"/>
                  <a:pt x="26" y="60"/>
                </a:cubicBezTo>
                <a:moveTo>
                  <a:pt x="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20"/>
                  <a:pt x="34" y="131"/>
                  <a:pt x="37" y="140"/>
                </a:cubicBezTo>
                <a:cubicBezTo>
                  <a:pt x="33" y="142"/>
                  <a:pt x="29" y="145"/>
                  <a:pt x="26" y="148"/>
                </a:cubicBezTo>
                <a:cubicBezTo>
                  <a:pt x="16" y="138"/>
                  <a:pt x="9" y="124"/>
                  <a:pt x="8" y="108"/>
                </a:cubicBezTo>
                <a:moveTo>
                  <a:pt x="32" y="153"/>
                </a:moveTo>
                <a:cubicBezTo>
                  <a:pt x="34" y="151"/>
                  <a:pt x="37" y="149"/>
                  <a:pt x="40" y="148"/>
                </a:cubicBezTo>
                <a:cubicBezTo>
                  <a:pt x="43" y="154"/>
                  <a:pt x="46" y="159"/>
                  <a:pt x="50" y="164"/>
                </a:cubicBezTo>
                <a:cubicBezTo>
                  <a:pt x="43" y="161"/>
                  <a:pt x="37" y="158"/>
                  <a:pt x="32" y="153"/>
                </a:cubicBezTo>
                <a:moveTo>
                  <a:pt x="68" y="167"/>
                </a:moveTo>
                <a:cubicBezTo>
                  <a:pt x="60" y="165"/>
                  <a:pt x="52" y="157"/>
                  <a:pt x="47" y="144"/>
                </a:cubicBezTo>
                <a:cubicBezTo>
                  <a:pt x="53" y="142"/>
                  <a:pt x="61" y="141"/>
                  <a:pt x="68" y="140"/>
                </a:cubicBezTo>
                <a:lnTo>
                  <a:pt x="68" y="167"/>
                </a:lnTo>
                <a:close/>
                <a:moveTo>
                  <a:pt x="68" y="132"/>
                </a:moveTo>
                <a:cubicBezTo>
                  <a:pt x="60" y="133"/>
                  <a:pt x="52" y="134"/>
                  <a:pt x="45" y="137"/>
                </a:cubicBezTo>
                <a:cubicBezTo>
                  <a:pt x="42" y="128"/>
                  <a:pt x="40" y="119"/>
                  <a:pt x="40" y="108"/>
                </a:cubicBezTo>
                <a:cubicBezTo>
                  <a:pt x="68" y="108"/>
                  <a:pt x="68" y="108"/>
                  <a:pt x="68" y="108"/>
                </a:cubicBezTo>
                <a:lnTo>
                  <a:pt x="68" y="132"/>
                </a:lnTo>
                <a:close/>
                <a:moveTo>
                  <a:pt x="68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89"/>
                  <a:pt x="42" y="80"/>
                  <a:pt x="45" y="71"/>
                </a:cubicBezTo>
                <a:cubicBezTo>
                  <a:pt x="52" y="74"/>
                  <a:pt x="60" y="75"/>
                  <a:pt x="68" y="76"/>
                </a:cubicBezTo>
                <a:lnTo>
                  <a:pt x="68" y="100"/>
                </a:lnTo>
                <a:close/>
                <a:moveTo>
                  <a:pt x="68" y="68"/>
                </a:moveTo>
                <a:cubicBezTo>
                  <a:pt x="61" y="67"/>
                  <a:pt x="53" y="66"/>
                  <a:pt x="47" y="64"/>
                </a:cubicBezTo>
                <a:cubicBezTo>
                  <a:pt x="52" y="51"/>
                  <a:pt x="60" y="43"/>
                  <a:pt x="68" y="41"/>
                </a:cubicBezTo>
                <a:lnTo>
                  <a:pt x="68" y="68"/>
                </a:lnTo>
                <a:close/>
                <a:moveTo>
                  <a:pt x="112" y="55"/>
                </a:moveTo>
                <a:cubicBezTo>
                  <a:pt x="110" y="57"/>
                  <a:pt x="107" y="59"/>
                  <a:pt x="104" y="60"/>
                </a:cubicBezTo>
                <a:cubicBezTo>
                  <a:pt x="101" y="54"/>
                  <a:pt x="98" y="49"/>
                  <a:pt x="94" y="44"/>
                </a:cubicBezTo>
                <a:cubicBezTo>
                  <a:pt x="101" y="47"/>
                  <a:pt x="107" y="50"/>
                  <a:pt x="112" y="55"/>
                </a:cubicBezTo>
                <a:moveTo>
                  <a:pt x="76" y="41"/>
                </a:moveTo>
                <a:cubicBezTo>
                  <a:pt x="84" y="43"/>
                  <a:pt x="92" y="51"/>
                  <a:pt x="97" y="64"/>
                </a:cubicBezTo>
                <a:cubicBezTo>
                  <a:pt x="91" y="66"/>
                  <a:pt x="83" y="67"/>
                  <a:pt x="76" y="68"/>
                </a:cubicBezTo>
                <a:lnTo>
                  <a:pt x="76" y="41"/>
                </a:lnTo>
                <a:close/>
                <a:moveTo>
                  <a:pt x="76" y="76"/>
                </a:moveTo>
                <a:cubicBezTo>
                  <a:pt x="84" y="75"/>
                  <a:pt x="92" y="74"/>
                  <a:pt x="99" y="71"/>
                </a:cubicBezTo>
                <a:cubicBezTo>
                  <a:pt x="102" y="80"/>
                  <a:pt x="104" y="89"/>
                  <a:pt x="104" y="100"/>
                </a:cubicBezTo>
                <a:cubicBezTo>
                  <a:pt x="76" y="100"/>
                  <a:pt x="76" y="100"/>
                  <a:pt x="76" y="100"/>
                </a:cubicBezTo>
                <a:lnTo>
                  <a:pt x="76" y="76"/>
                </a:lnTo>
                <a:close/>
                <a:moveTo>
                  <a:pt x="76" y="108"/>
                </a:moveTo>
                <a:cubicBezTo>
                  <a:pt x="104" y="108"/>
                  <a:pt x="104" y="108"/>
                  <a:pt x="104" y="108"/>
                </a:cubicBezTo>
                <a:cubicBezTo>
                  <a:pt x="104" y="119"/>
                  <a:pt x="102" y="128"/>
                  <a:pt x="99" y="137"/>
                </a:cubicBezTo>
                <a:cubicBezTo>
                  <a:pt x="92" y="134"/>
                  <a:pt x="84" y="133"/>
                  <a:pt x="76" y="132"/>
                </a:cubicBezTo>
                <a:lnTo>
                  <a:pt x="76" y="108"/>
                </a:lnTo>
                <a:close/>
                <a:moveTo>
                  <a:pt x="76" y="167"/>
                </a:moveTo>
                <a:cubicBezTo>
                  <a:pt x="76" y="140"/>
                  <a:pt x="76" y="140"/>
                  <a:pt x="76" y="140"/>
                </a:cubicBezTo>
                <a:cubicBezTo>
                  <a:pt x="83" y="141"/>
                  <a:pt x="91" y="142"/>
                  <a:pt x="97" y="144"/>
                </a:cubicBezTo>
                <a:cubicBezTo>
                  <a:pt x="92" y="157"/>
                  <a:pt x="84" y="165"/>
                  <a:pt x="76" y="167"/>
                </a:cubicBezTo>
                <a:moveTo>
                  <a:pt x="94" y="164"/>
                </a:moveTo>
                <a:cubicBezTo>
                  <a:pt x="98" y="159"/>
                  <a:pt x="101" y="154"/>
                  <a:pt x="104" y="148"/>
                </a:cubicBezTo>
                <a:cubicBezTo>
                  <a:pt x="107" y="149"/>
                  <a:pt x="110" y="151"/>
                  <a:pt x="112" y="153"/>
                </a:cubicBezTo>
                <a:cubicBezTo>
                  <a:pt x="107" y="158"/>
                  <a:pt x="101" y="161"/>
                  <a:pt x="94" y="164"/>
                </a:cubicBezTo>
                <a:moveTo>
                  <a:pt x="118" y="148"/>
                </a:moveTo>
                <a:cubicBezTo>
                  <a:pt x="115" y="145"/>
                  <a:pt x="111" y="142"/>
                  <a:pt x="107" y="140"/>
                </a:cubicBezTo>
                <a:cubicBezTo>
                  <a:pt x="110" y="131"/>
                  <a:pt x="112" y="120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5" y="124"/>
                  <a:pt x="128" y="138"/>
                  <a:pt x="118" y="148"/>
                </a:cubicBezTo>
                <a:moveTo>
                  <a:pt x="112" y="100"/>
                </a:moveTo>
                <a:cubicBezTo>
                  <a:pt x="112" y="88"/>
                  <a:pt x="110" y="77"/>
                  <a:pt x="107" y="68"/>
                </a:cubicBezTo>
                <a:cubicBezTo>
                  <a:pt x="111" y="66"/>
                  <a:pt x="115" y="63"/>
                  <a:pt x="118" y="60"/>
                </a:cubicBezTo>
                <a:cubicBezTo>
                  <a:pt x="128" y="70"/>
                  <a:pt x="135" y="84"/>
                  <a:pt x="136" y="100"/>
                </a:cubicBezTo>
                <a:lnTo>
                  <a:pt x="112" y="100"/>
                </a:lnTo>
                <a:close/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3" y="26"/>
                  <a:pt x="59" y="25"/>
                  <a:pt x="66" y="24"/>
                </a:cubicBezTo>
                <a:cubicBezTo>
                  <a:pt x="65" y="24"/>
                  <a:pt x="64" y="23"/>
                  <a:pt x="64" y="23"/>
                </a:cubicBezTo>
                <a:cubicBezTo>
                  <a:pt x="69" y="18"/>
                  <a:pt x="75" y="15"/>
                  <a:pt x="82" y="12"/>
                </a:cubicBezTo>
                <a:cubicBezTo>
                  <a:pt x="79" y="15"/>
                  <a:pt x="76" y="20"/>
                  <a:pt x="74" y="24"/>
                </a:cubicBezTo>
                <a:cubicBezTo>
                  <a:pt x="77" y="24"/>
                  <a:pt x="80" y="24"/>
                  <a:pt x="83" y="25"/>
                </a:cubicBezTo>
                <a:cubicBezTo>
                  <a:pt x="87" y="16"/>
                  <a:pt x="93" y="10"/>
                  <a:pt x="100" y="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3" y="30"/>
                  <a:pt x="105" y="31"/>
                  <a:pt x="108" y="33"/>
                </a:cubicBezTo>
                <a:cubicBezTo>
                  <a:pt x="108" y="9"/>
                  <a:pt x="108" y="9"/>
                  <a:pt x="108" y="9"/>
                </a:cubicBezTo>
                <a:cubicBezTo>
                  <a:pt x="116" y="11"/>
                  <a:pt x="124" y="19"/>
                  <a:pt x="129" y="32"/>
                </a:cubicBezTo>
                <a:cubicBezTo>
                  <a:pt x="124" y="33"/>
                  <a:pt x="119" y="35"/>
                  <a:pt x="113" y="35"/>
                </a:cubicBezTo>
                <a:cubicBezTo>
                  <a:pt x="116" y="37"/>
                  <a:pt x="119" y="39"/>
                  <a:pt x="122" y="42"/>
                </a:cubicBezTo>
                <a:cubicBezTo>
                  <a:pt x="125" y="41"/>
                  <a:pt x="128" y="40"/>
                  <a:pt x="131" y="39"/>
                </a:cubicBezTo>
                <a:cubicBezTo>
                  <a:pt x="133" y="44"/>
                  <a:pt x="134" y="49"/>
                  <a:pt x="135" y="54"/>
                </a:cubicBezTo>
                <a:cubicBezTo>
                  <a:pt x="140" y="61"/>
                  <a:pt x="144" y="68"/>
                  <a:pt x="147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7" y="91"/>
                  <a:pt x="161" y="105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moveTo>
                  <a:pt x="126" y="12"/>
                </a:moveTo>
                <a:cubicBezTo>
                  <a:pt x="133" y="15"/>
                  <a:pt x="139" y="18"/>
                  <a:pt x="144" y="23"/>
                </a:cubicBezTo>
                <a:cubicBezTo>
                  <a:pt x="142" y="25"/>
                  <a:pt x="139" y="27"/>
                  <a:pt x="136" y="28"/>
                </a:cubicBezTo>
                <a:cubicBezTo>
                  <a:pt x="133" y="22"/>
                  <a:pt x="130" y="17"/>
                  <a:pt x="126" y="12"/>
                </a:cubicBezTo>
                <a:moveTo>
                  <a:pt x="144" y="68"/>
                </a:moveTo>
                <a:cubicBezTo>
                  <a:pt x="144" y="56"/>
                  <a:pt x="142" y="45"/>
                  <a:pt x="139" y="36"/>
                </a:cubicBezTo>
                <a:cubicBezTo>
                  <a:pt x="143" y="34"/>
                  <a:pt x="147" y="31"/>
                  <a:pt x="150" y="28"/>
                </a:cubicBezTo>
                <a:cubicBezTo>
                  <a:pt x="160" y="38"/>
                  <a:pt x="167" y="52"/>
                  <a:pt x="168" y="68"/>
                </a:cubicBezTo>
                <a:lnTo>
                  <a:pt x="144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2989264" y="2273300"/>
            <a:ext cx="568325" cy="571500"/>
          </a:xfrm>
          <a:custGeom>
            <a:avLst/>
            <a:gdLst>
              <a:gd name="T0" fmla="*/ 80 w 176"/>
              <a:gd name="T1" fmla="*/ 95 h 176"/>
              <a:gd name="T2" fmla="*/ 75 w 176"/>
              <a:gd name="T3" fmla="*/ 132 h 176"/>
              <a:gd name="T4" fmla="*/ 88 w 176"/>
              <a:gd name="T5" fmla="*/ 148 h 176"/>
              <a:gd name="T6" fmla="*/ 98 w 176"/>
              <a:gd name="T7" fmla="*/ 105 h 176"/>
              <a:gd name="T8" fmla="*/ 132 w 176"/>
              <a:gd name="T9" fmla="*/ 113 h 176"/>
              <a:gd name="T10" fmla="*/ 132 w 176"/>
              <a:gd name="T11" fmla="*/ 105 h 176"/>
              <a:gd name="T12" fmla="*/ 85 w 176"/>
              <a:gd name="T13" fmla="*/ 65 h 176"/>
              <a:gd name="T14" fmla="*/ 84 w 176"/>
              <a:gd name="T15" fmla="*/ 48 h 176"/>
              <a:gd name="T16" fmla="*/ 76 w 176"/>
              <a:gd name="T17" fmla="*/ 46 h 176"/>
              <a:gd name="T18" fmla="*/ 66 w 176"/>
              <a:gd name="T19" fmla="*/ 37 h 176"/>
              <a:gd name="T20" fmla="*/ 42 w 176"/>
              <a:gd name="T21" fmla="*/ 33 h 176"/>
              <a:gd name="T22" fmla="*/ 31 w 176"/>
              <a:gd name="T23" fmla="*/ 79 h 176"/>
              <a:gd name="T24" fmla="*/ 56 w 176"/>
              <a:gd name="T25" fmla="*/ 94 h 176"/>
              <a:gd name="T26" fmla="*/ 62 w 176"/>
              <a:gd name="T27" fmla="*/ 82 h 176"/>
              <a:gd name="T28" fmla="*/ 88 w 176"/>
              <a:gd name="T29" fmla="*/ 0 h 176"/>
              <a:gd name="T30" fmla="*/ 88 w 176"/>
              <a:gd name="T31" fmla="*/ 176 h 176"/>
              <a:gd name="T32" fmla="*/ 88 w 176"/>
              <a:gd name="T33" fmla="*/ 0 h 176"/>
              <a:gd name="T34" fmla="*/ 8 w 176"/>
              <a:gd name="T35" fmla="*/ 88 h 176"/>
              <a:gd name="T36" fmla="*/ 168 w 176"/>
              <a:gd name="T37" fmla="*/ 88 h 176"/>
              <a:gd name="T38" fmla="*/ 160 w 176"/>
              <a:gd name="T39" fmla="*/ 81 h 176"/>
              <a:gd name="T40" fmla="*/ 159 w 176"/>
              <a:gd name="T41" fmla="*/ 75 h 176"/>
              <a:gd name="T42" fmla="*/ 157 w 176"/>
              <a:gd name="T43" fmla="*/ 68 h 176"/>
              <a:gd name="T44" fmla="*/ 155 w 176"/>
              <a:gd name="T45" fmla="*/ 60 h 176"/>
              <a:gd name="T46" fmla="*/ 152 w 176"/>
              <a:gd name="T47" fmla="*/ 55 h 176"/>
              <a:gd name="T48" fmla="*/ 149 w 176"/>
              <a:gd name="T49" fmla="*/ 50 h 176"/>
              <a:gd name="T50" fmla="*/ 146 w 176"/>
              <a:gd name="T51" fmla="*/ 45 h 176"/>
              <a:gd name="T52" fmla="*/ 136 w 176"/>
              <a:gd name="T53" fmla="*/ 34 h 176"/>
              <a:gd name="T54" fmla="*/ 132 w 176"/>
              <a:gd name="T55" fmla="*/ 31 h 176"/>
              <a:gd name="T56" fmla="*/ 106 w 176"/>
              <a:gd name="T57" fmla="*/ 29 h 176"/>
              <a:gd name="T58" fmla="*/ 110 w 176"/>
              <a:gd name="T59" fmla="*/ 48 h 176"/>
              <a:gd name="T60" fmla="*/ 132 w 176"/>
              <a:gd name="T61" fmla="*/ 56 h 176"/>
              <a:gd name="T62" fmla="*/ 144 w 176"/>
              <a:gd name="T63" fmla="*/ 99 h 176"/>
              <a:gd name="T64" fmla="*/ 158 w 176"/>
              <a:gd name="T65" fmla="*/ 103 h 176"/>
              <a:gd name="T66" fmla="*/ 159 w 176"/>
              <a:gd name="T67" fmla="*/ 97 h 176"/>
              <a:gd name="T68" fmla="*/ 160 w 176"/>
              <a:gd name="T69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76">
                <a:moveTo>
                  <a:pt x="98" y="105"/>
                </a:moveTo>
                <a:cubicBezTo>
                  <a:pt x="90" y="98"/>
                  <a:pt x="91" y="95"/>
                  <a:pt x="80" y="95"/>
                </a:cubicBezTo>
                <a:cubicBezTo>
                  <a:pt x="69" y="95"/>
                  <a:pt x="62" y="97"/>
                  <a:pt x="65" y="112"/>
                </a:cubicBezTo>
                <a:cubicBezTo>
                  <a:pt x="68" y="127"/>
                  <a:pt x="76" y="121"/>
                  <a:pt x="75" y="132"/>
                </a:cubicBezTo>
                <a:cubicBezTo>
                  <a:pt x="74" y="144"/>
                  <a:pt x="77" y="146"/>
                  <a:pt x="79" y="149"/>
                </a:cubicBezTo>
                <a:cubicBezTo>
                  <a:pt x="81" y="152"/>
                  <a:pt x="86" y="160"/>
                  <a:pt x="88" y="148"/>
                </a:cubicBezTo>
                <a:cubicBezTo>
                  <a:pt x="90" y="137"/>
                  <a:pt x="94" y="131"/>
                  <a:pt x="98" y="125"/>
                </a:cubicBezTo>
                <a:cubicBezTo>
                  <a:pt x="102" y="120"/>
                  <a:pt x="107" y="113"/>
                  <a:pt x="98" y="105"/>
                </a:cubicBezTo>
                <a:moveTo>
                  <a:pt x="132" y="105"/>
                </a:moveTo>
                <a:cubicBezTo>
                  <a:pt x="130" y="107"/>
                  <a:pt x="130" y="110"/>
                  <a:pt x="132" y="113"/>
                </a:cubicBezTo>
                <a:cubicBezTo>
                  <a:pt x="134" y="115"/>
                  <a:pt x="139" y="117"/>
                  <a:pt x="141" y="113"/>
                </a:cubicBezTo>
                <a:cubicBezTo>
                  <a:pt x="142" y="108"/>
                  <a:pt x="135" y="103"/>
                  <a:pt x="132" y="105"/>
                </a:cubicBezTo>
                <a:moveTo>
                  <a:pt x="69" y="79"/>
                </a:moveTo>
                <a:cubicBezTo>
                  <a:pt x="69" y="73"/>
                  <a:pt x="78" y="67"/>
                  <a:pt x="85" y="65"/>
                </a:cubicBezTo>
                <a:cubicBezTo>
                  <a:pt x="91" y="62"/>
                  <a:pt x="97" y="61"/>
                  <a:pt x="96" y="56"/>
                </a:cubicBezTo>
                <a:cubicBezTo>
                  <a:pt x="95" y="51"/>
                  <a:pt x="93" y="48"/>
                  <a:pt x="84" y="48"/>
                </a:cubicBezTo>
                <a:cubicBezTo>
                  <a:pt x="74" y="48"/>
                  <a:pt x="78" y="61"/>
                  <a:pt x="70" y="53"/>
                </a:cubicBezTo>
                <a:cubicBezTo>
                  <a:pt x="62" y="45"/>
                  <a:pt x="72" y="47"/>
                  <a:pt x="76" y="46"/>
                </a:cubicBezTo>
                <a:cubicBezTo>
                  <a:pt x="80" y="44"/>
                  <a:pt x="84" y="37"/>
                  <a:pt x="77" y="36"/>
                </a:cubicBezTo>
                <a:cubicBezTo>
                  <a:pt x="70" y="36"/>
                  <a:pt x="71" y="39"/>
                  <a:pt x="66" y="37"/>
                </a:cubicBezTo>
                <a:cubicBezTo>
                  <a:pt x="60" y="35"/>
                  <a:pt x="58" y="44"/>
                  <a:pt x="54" y="43"/>
                </a:cubicBezTo>
                <a:cubicBezTo>
                  <a:pt x="52" y="42"/>
                  <a:pt x="46" y="38"/>
                  <a:pt x="42" y="33"/>
                </a:cubicBezTo>
                <a:cubicBezTo>
                  <a:pt x="33" y="40"/>
                  <a:pt x="27" y="49"/>
                  <a:pt x="22" y="59"/>
                </a:cubicBezTo>
                <a:cubicBezTo>
                  <a:pt x="23" y="72"/>
                  <a:pt x="31" y="79"/>
                  <a:pt x="31" y="79"/>
                </a:cubicBezTo>
                <a:cubicBezTo>
                  <a:pt x="31" y="79"/>
                  <a:pt x="35" y="88"/>
                  <a:pt x="57" y="99"/>
                </a:cubicBezTo>
                <a:cubicBezTo>
                  <a:pt x="57" y="99"/>
                  <a:pt x="61" y="99"/>
                  <a:pt x="56" y="94"/>
                </a:cubicBezTo>
                <a:cubicBezTo>
                  <a:pt x="51" y="89"/>
                  <a:pt x="46" y="83"/>
                  <a:pt x="52" y="79"/>
                </a:cubicBezTo>
                <a:cubicBezTo>
                  <a:pt x="58" y="76"/>
                  <a:pt x="60" y="76"/>
                  <a:pt x="62" y="82"/>
                </a:cubicBezTo>
                <a:cubicBezTo>
                  <a:pt x="63" y="88"/>
                  <a:pt x="68" y="85"/>
                  <a:pt x="69" y="79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60" y="81"/>
                </a:moveTo>
                <a:cubicBezTo>
                  <a:pt x="160" y="81"/>
                  <a:pt x="160" y="80"/>
                  <a:pt x="159" y="79"/>
                </a:cubicBezTo>
                <a:cubicBezTo>
                  <a:pt x="159" y="78"/>
                  <a:pt x="159" y="76"/>
                  <a:pt x="159" y="75"/>
                </a:cubicBezTo>
                <a:cubicBezTo>
                  <a:pt x="159" y="74"/>
                  <a:pt x="158" y="73"/>
                  <a:pt x="158" y="72"/>
                </a:cubicBezTo>
                <a:cubicBezTo>
                  <a:pt x="158" y="71"/>
                  <a:pt x="158" y="70"/>
                  <a:pt x="157" y="68"/>
                </a:cubicBezTo>
                <a:cubicBezTo>
                  <a:pt x="157" y="67"/>
                  <a:pt x="157" y="67"/>
                  <a:pt x="157" y="66"/>
                </a:cubicBezTo>
                <a:cubicBezTo>
                  <a:pt x="156" y="64"/>
                  <a:pt x="155" y="62"/>
                  <a:pt x="155" y="60"/>
                </a:cubicBezTo>
                <a:cubicBezTo>
                  <a:pt x="154" y="60"/>
                  <a:pt x="154" y="59"/>
                  <a:pt x="153" y="58"/>
                </a:cubicBezTo>
                <a:cubicBezTo>
                  <a:pt x="153" y="57"/>
                  <a:pt x="152" y="56"/>
                  <a:pt x="152" y="55"/>
                </a:cubicBezTo>
                <a:cubicBezTo>
                  <a:pt x="151" y="54"/>
                  <a:pt x="151" y="53"/>
                  <a:pt x="150" y="52"/>
                </a:cubicBezTo>
                <a:cubicBezTo>
                  <a:pt x="150" y="51"/>
                  <a:pt x="149" y="50"/>
                  <a:pt x="149" y="50"/>
                </a:cubicBezTo>
                <a:cubicBezTo>
                  <a:pt x="148" y="49"/>
                  <a:pt x="148" y="48"/>
                  <a:pt x="147" y="47"/>
                </a:cubicBezTo>
                <a:cubicBezTo>
                  <a:pt x="147" y="46"/>
                  <a:pt x="146" y="46"/>
                  <a:pt x="146" y="45"/>
                </a:cubicBezTo>
                <a:cubicBezTo>
                  <a:pt x="143" y="41"/>
                  <a:pt x="140" y="38"/>
                  <a:pt x="136" y="35"/>
                </a:cubicBezTo>
                <a:cubicBezTo>
                  <a:pt x="136" y="35"/>
                  <a:pt x="136" y="34"/>
                  <a:pt x="136" y="34"/>
                </a:cubicBezTo>
                <a:cubicBezTo>
                  <a:pt x="134" y="33"/>
                  <a:pt x="133" y="32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26" y="26"/>
                  <a:pt x="120" y="23"/>
                  <a:pt x="113" y="20"/>
                </a:cubicBezTo>
                <a:cubicBezTo>
                  <a:pt x="111" y="24"/>
                  <a:pt x="109" y="28"/>
                  <a:pt x="106" y="29"/>
                </a:cubicBezTo>
                <a:cubicBezTo>
                  <a:pt x="103" y="31"/>
                  <a:pt x="103" y="39"/>
                  <a:pt x="110" y="38"/>
                </a:cubicBezTo>
                <a:cubicBezTo>
                  <a:pt x="110" y="38"/>
                  <a:pt x="108" y="40"/>
                  <a:pt x="110" y="48"/>
                </a:cubicBezTo>
                <a:cubicBezTo>
                  <a:pt x="112" y="55"/>
                  <a:pt x="115" y="57"/>
                  <a:pt x="125" y="52"/>
                </a:cubicBezTo>
                <a:cubicBezTo>
                  <a:pt x="129" y="51"/>
                  <a:pt x="132" y="52"/>
                  <a:pt x="132" y="56"/>
                </a:cubicBezTo>
                <a:cubicBezTo>
                  <a:pt x="131" y="65"/>
                  <a:pt x="124" y="65"/>
                  <a:pt x="129" y="80"/>
                </a:cubicBezTo>
                <a:cubicBezTo>
                  <a:pt x="133" y="89"/>
                  <a:pt x="141" y="92"/>
                  <a:pt x="144" y="99"/>
                </a:cubicBezTo>
                <a:cubicBezTo>
                  <a:pt x="145" y="103"/>
                  <a:pt x="151" y="107"/>
                  <a:pt x="157" y="109"/>
                </a:cubicBezTo>
                <a:cubicBezTo>
                  <a:pt x="157" y="107"/>
                  <a:pt x="158" y="105"/>
                  <a:pt x="158" y="103"/>
                </a:cubicBezTo>
                <a:cubicBezTo>
                  <a:pt x="158" y="103"/>
                  <a:pt x="159" y="102"/>
                  <a:pt x="159" y="101"/>
                </a:cubicBezTo>
                <a:cubicBezTo>
                  <a:pt x="159" y="100"/>
                  <a:pt x="159" y="98"/>
                  <a:pt x="159" y="97"/>
                </a:cubicBezTo>
                <a:cubicBezTo>
                  <a:pt x="160" y="96"/>
                  <a:pt x="160" y="95"/>
                  <a:pt x="160" y="95"/>
                </a:cubicBezTo>
                <a:cubicBezTo>
                  <a:pt x="160" y="92"/>
                  <a:pt x="160" y="90"/>
                  <a:pt x="160" y="88"/>
                </a:cubicBezTo>
                <a:cubicBezTo>
                  <a:pt x="160" y="86"/>
                  <a:pt x="160" y="84"/>
                  <a:pt x="160" y="8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4075114" y="2273300"/>
            <a:ext cx="569913" cy="571500"/>
          </a:xfrm>
          <a:custGeom>
            <a:avLst/>
            <a:gdLst>
              <a:gd name="T0" fmla="*/ 168 w 176"/>
              <a:gd name="T1" fmla="*/ 36 h 176"/>
              <a:gd name="T2" fmla="*/ 175 w 176"/>
              <a:gd name="T3" fmla="*/ 7 h 176"/>
              <a:gd name="T4" fmla="*/ 169 w 176"/>
              <a:gd name="T5" fmla="*/ 1 h 176"/>
              <a:gd name="T6" fmla="*/ 140 w 176"/>
              <a:gd name="T7" fmla="*/ 8 h 176"/>
              <a:gd name="T8" fmla="*/ 140 w 176"/>
              <a:gd name="T9" fmla="*/ 40 h 176"/>
              <a:gd name="T10" fmla="*/ 8 w 176"/>
              <a:gd name="T11" fmla="*/ 36 h 176"/>
              <a:gd name="T12" fmla="*/ 40 w 176"/>
              <a:gd name="T13" fmla="*/ 36 h 176"/>
              <a:gd name="T14" fmla="*/ 32 w 176"/>
              <a:gd name="T15" fmla="*/ 12 h 176"/>
              <a:gd name="T16" fmla="*/ 4 w 176"/>
              <a:gd name="T17" fmla="*/ 0 h 176"/>
              <a:gd name="T18" fmla="*/ 26 w 176"/>
              <a:gd name="T19" fmla="*/ 32 h 176"/>
              <a:gd name="T20" fmla="*/ 88 w 176"/>
              <a:gd name="T21" fmla="*/ 136 h 176"/>
              <a:gd name="T22" fmla="*/ 69 w 176"/>
              <a:gd name="T23" fmla="*/ 53 h 176"/>
              <a:gd name="T24" fmla="*/ 69 w 176"/>
              <a:gd name="T25" fmla="*/ 53 h 176"/>
              <a:gd name="T26" fmla="*/ 60 w 176"/>
              <a:gd name="T27" fmla="*/ 84 h 176"/>
              <a:gd name="T28" fmla="*/ 48 w 176"/>
              <a:gd name="T29" fmla="*/ 92 h 176"/>
              <a:gd name="T30" fmla="*/ 57 w 176"/>
              <a:gd name="T31" fmla="*/ 113 h 176"/>
              <a:gd name="T32" fmla="*/ 66 w 176"/>
              <a:gd name="T33" fmla="*/ 117 h 176"/>
              <a:gd name="T34" fmla="*/ 84 w 176"/>
              <a:gd name="T35" fmla="*/ 127 h 176"/>
              <a:gd name="T36" fmla="*/ 84 w 176"/>
              <a:gd name="T37" fmla="*/ 127 h 176"/>
              <a:gd name="T38" fmla="*/ 68 w 176"/>
              <a:gd name="T39" fmla="*/ 92 h 176"/>
              <a:gd name="T40" fmla="*/ 84 w 176"/>
              <a:gd name="T41" fmla="*/ 84 h 176"/>
              <a:gd name="T42" fmla="*/ 84 w 176"/>
              <a:gd name="T43" fmla="*/ 72 h 176"/>
              <a:gd name="T44" fmla="*/ 73 w 176"/>
              <a:gd name="T45" fmla="*/ 62 h 176"/>
              <a:gd name="T46" fmla="*/ 128 w 176"/>
              <a:gd name="T47" fmla="*/ 84 h 176"/>
              <a:gd name="T48" fmla="*/ 119 w 176"/>
              <a:gd name="T49" fmla="*/ 63 h 176"/>
              <a:gd name="T50" fmla="*/ 110 w 176"/>
              <a:gd name="T51" fmla="*/ 59 h 176"/>
              <a:gd name="T52" fmla="*/ 92 w 176"/>
              <a:gd name="T53" fmla="*/ 49 h 176"/>
              <a:gd name="T54" fmla="*/ 92 w 176"/>
              <a:gd name="T55" fmla="*/ 49 h 176"/>
              <a:gd name="T56" fmla="*/ 108 w 176"/>
              <a:gd name="T57" fmla="*/ 84 h 176"/>
              <a:gd name="T58" fmla="*/ 92 w 176"/>
              <a:gd name="T59" fmla="*/ 127 h 176"/>
              <a:gd name="T60" fmla="*/ 92 w 176"/>
              <a:gd name="T61" fmla="*/ 127 h 176"/>
              <a:gd name="T62" fmla="*/ 108 w 176"/>
              <a:gd name="T63" fmla="*/ 92 h 176"/>
              <a:gd name="T64" fmla="*/ 107 w 176"/>
              <a:gd name="T65" fmla="*/ 123 h 176"/>
              <a:gd name="T66" fmla="*/ 107 w 176"/>
              <a:gd name="T67" fmla="*/ 123 h 176"/>
              <a:gd name="T68" fmla="*/ 116 w 176"/>
              <a:gd name="T69" fmla="*/ 92 h 176"/>
              <a:gd name="T70" fmla="*/ 36 w 176"/>
              <a:gd name="T71" fmla="*/ 136 h 176"/>
              <a:gd name="T72" fmla="*/ 12 w 176"/>
              <a:gd name="T73" fmla="*/ 144 h 176"/>
              <a:gd name="T74" fmla="*/ 0 w 176"/>
              <a:gd name="T75" fmla="*/ 172 h 176"/>
              <a:gd name="T76" fmla="*/ 32 w 176"/>
              <a:gd name="T77" fmla="*/ 150 h 176"/>
              <a:gd name="T78" fmla="*/ 40 w 176"/>
              <a:gd name="T79" fmla="*/ 164 h 176"/>
              <a:gd name="T80" fmla="*/ 150 w 176"/>
              <a:gd name="T81" fmla="*/ 144 h 176"/>
              <a:gd name="T82" fmla="*/ 164 w 176"/>
              <a:gd name="T83" fmla="*/ 136 h 176"/>
              <a:gd name="T84" fmla="*/ 136 w 176"/>
              <a:gd name="T85" fmla="*/ 164 h 176"/>
              <a:gd name="T86" fmla="*/ 144 w 176"/>
              <a:gd name="T87" fmla="*/ 150 h 176"/>
              <a:gd name="T88" fmla="*/ 176 w 176"/>
              <a:gd name="T89" fmla="*/ 1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40" y="40"/>
                </a:moveTo>
                <a:cubicBezTo>
                  <a:pt x="164" y="40"/>
                  <a:pt x="164" y="40"/>
                  <a:pt x="164" y="40"/>
                </a:cubicBezTo>
                <a:cubicBezTo>
                  <a:pt x="166" y="40"/>
                  <a:pt x="168" y="38"/>
                  <a:pt x="168" y="36"/>
                </a:cubicBezTo>
                <a:cubicBezTo>
                  <a:pt x="168" y="34"/>
                  <a:pt x="166" y="32"/>
                  <a:pt x="164" y="32"/>
                </a:cubicBezTo>
                <a:cubicBezTo>
                  <a:pt x="150" y="32"/>
                  <a:pt x="150" y="32"/>
                  <a:pt x="150" y="32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38" y="8"/>
                  <a:pt x="136" y="10"/>
                  <a:pt x="136" y="12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moveTo>
                  <a:pt x="2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10" y="32"/>
                  <a:pt x="8" y="34"/>
                  <a:pt x="8" y="36"/>
                </a:cubicBezTo>
                <a:cubicBezTo>
                  <a:pt x="8" y="38"/>
                  <a:pt x="10" y="40"/>
                  <a:pt x="12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0"/>
                  <a:pt x="38" y="8"/>
                  <a:pt x="36" y="8"/>
                </a:cubicBezTo>
                <a:cubicBezTo>
                  <a:pt x="34" y="8"/>
                  <a:pt x="32" y="10"/>
                  <a:pt x="32" y="12"/>
                </a:cubicBezTo>
                <a:cubicBezTo>
                  <a:pt x="32" y="26"/>
                  <a:pt x="32" y="26"/>
                  <a:pt x="32" y="2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lnTo>
                  <a:pt x="26" y="32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69" y="53"/>
                </a:moveTo>
                <a:cubicBezTo>
                  <a:pt x="68" y="55"/>
                  <a:pt x="67" y="57"/>
                  <a:pt x="66" y="59"/>
                </a:cubicBezTo>
                <a:cubicBezTo>
                  <a:pt x="65" y="58"/>
                  <a:pt x="64" y="58"/>
                  <a:pt x="63" y="57"/>
                </a:cubicBezTo>
                <a:cubicBezTo>
                  <a:pt x="65" y="55"/>
                  <a:pt x="67" y="54"/>
                  <a:pt x="69" y="53"/>
                </a:cubicBezTo>
                <a:moveTo>
                  <a:pt x="57" y="63"/>
                </a:moveTo>
                <a:cubicBezTo>
                  <a:pt x="59" y="64"/>
                  <a:pt x="61" y="65"/>
                  <a:pt x="63" y="66"/>
                </a:cubicBezTo>
                <a:cubicBezTo>
                  <a:pt x="61" y="72"/>
                  <a:pt x="60" y="78"/>
                  <a:pt x="60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76"/>
                  <a:pt x="52" y="68"/>
                  <a:pt x="57" y="63"/>
                </a:cubicBezTo>
                <a:moveTo>
                  <a:pt x="48" y="92"/>
                </a:moveTo>
                <a:cubicBezTo>
                  <a:pt x="60" y="92"/>
                  <a:pt x="60" y="92"/>
                  <a:pt x="60" y="92"/>
                </a:cubicBezTo>
                <a:cubicBezTo>
                  <a:pt x="60" y="98"/>
                  <a:pt x="61" y="104"/>
                  <a:pt x="63" y="110"/>
                </a:cubicBezTo>
                <a:cubicBezTo>
                  <a:pt x="61" y="111"/>
                  <a:pt x="59" y="112"/>
                  <a:pt x="57" y="113"/>
                </a:cubicBezTo>
                <a:cubicBezTo>
                  <a:pt x="52" y="108"/>
                  <a:pt x="49" y="100"/>
                  <a:pt x="48" y="92"/>
                </a:cubicBezTo>
                <a:moveTo>
                  <a:pt x="63" y="119"/>
                </a:moveTo>
                <a:cubicBezTo>
                  <a:pt x="64" y="118"/>
                  <a:pt x="65" y="118"/>
                  <a:pt x="66" y="117"/>
                </a:cubicBezTo>
                <a:cubicBezTo>
                  <a:pt x="67" y="119"/>
                  <a:pt x="68" y="121"/>
                  <a:pt x="69" y="123"/>
                </a:cubicBezTo>
                <a:cubicBezTo>
                  <a:pt x="67" y="122"/>
                  <a:pt x="65" y="121"/>
                  <a:pt x="63" y="119"/>
                </a:cubicBezTo>
                <a:moveTo>
                  <a:pt x="84" y="127"/>
                </a:moveTo>
                <a:cubicBezTo>
                  <a:pt x="80" y="125"/>
                  <a:pt x="76" y="121"/>
                  <a:pt x="73" y="114"/>
                </a:cubicBezTo>
                <a:cubicBezTo>
                  <a:pt x="76" y="113"/>
                  <a:pt x="80" y="112"/>
                  <a:pt x="84" y="112"/>
                </a:cubicBezTo>
                <a:lnTo>
                  <a:pt x="84" y="127"/>
                </a:lnTo>
                <a:close/>
                <a:moveTo>
                  <a:pt x="84" y="104"/>
                </a:moveTo>
                <a:cubicBezTo>
                  <a:pt x="79" y="104"/>
                  <a:pt x="75" y="105"/>
                  <a:pt x="70" y="107"/>
                </a:cubicBezTo>
                <a:cubicBezTo>
                  <a:pt x="69" y="102"/>
                  <a:pt x="69" y="97"/>
                  <a:pt x="6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04"/>
                </a:lnTo>
                <a:close/>
                <a:moveTo>
                  <a:pt x="84" y="84"/>
                </a:moveTo>
                <a:cubicBezTo>
                  <a:pt x="68" y="84"/>
                  <a:pt x="68" y="84"/>
                  <a:pt x="68" y="84"/>
                </a:cubicBezTo>
                <a:cubicBezTo>
                  <a:pt x="69" y="79"/>
                  <a:pt x="69" y="74"/>
                  <a:pt x="70" y="69"/>
                </a:cubicBezTo>
                <a:cubicBezTo>
                  <a:pt x="75" y="71"/>
                  <a:pt x="79" y="72"/>
                  <a:pt x="84" y="72"/>
                </a:cubicBezTo>
                <a:lnTo>
                  <a:pt x="84" y="84"/>
                </a:lnTo>
                <a:close/>
                <a:moveTo>
                  <a:pt x="84" y="64"/>
                </a:moveTo>
                <a:cubicBezTo>
                  <a:pt x="80" y="64"/>
                  <a:pt x="76" y="63"/>
                  <a:pt x="73" y="62"/>
                </a:cubicBezTo>
                <a:cubicBezTo>
                  <a:pt x="76" y="55"/>
                  <a:pt x="80" y="51"/>
                  <a:pt x="84" y="49"/>
                </a:cubicBezTo>
                <a:lnTo>
                  <a:pt x="84" y="64"/>
                </a:lnTo>
                <a:close/>
                <a:moveTo>
                  <a:pt x="128" y="84"/>
                </a:moveTo>
                <a:cubicBezTo>
                  <a:pt x="116" y="84"/>
                  <a:pt x="116" y="84"/>
                  <a:pt x="116" y="84"/>
                </a:cubicBezTo>
                <a:cubicBezTo>
                  <a:pt x="116" y="78"/>
                  <a:pt x="115" y="72"/>
                  <a:pt x="113" y="66"/>
                </a:cubicBezTo>
                <a:cubicBezTo>
                  <a:pt x="115" y="65"/>
                  <a:pt x="117" y="64"/>
                  <a:pt x="119" y="63"/>
                </a:cubicBezTo>
                <a:cubicBezTo>
                  <a:pt x="124" y="68"/>
                  <a:pt x="127" y="76"/>
                  <a:pt x="128" y="84"/>
                </a:cubicBezTo>
                <a:moveTo>
                  <a:pt x="113" y="57"/>
                </a:moveTo>
                <a:cubicBezTo>
                  <a:pt x="112" y="58"/>
                  <a:pt x="111" y="58"/>
                  <a:pt x="110" y="59"/>
                </a:cubicBezTo>
                <a:cubicBezTo>
                  <a:pt x="109" y="57"/>
                  <a:pt x="108" y="55"/>
                  <a:pt x="107" y="53"/>
                </a:cubicBezTo>
                <a:cubicBezTo>
                  <a:pt x="109" y="54"/>
                  <a:pt x="111" y="55"/>
                  <a:pt x="113" y="57"/>
                </a:cubicBezTo>
                <a:moveTo>
                  <a:pt x="92" y="49"/>
                </a:moveTo>
                <a:cubicBezTo>
                  <a:pt x="96" y="51"/>
                  <a:pt x="100" y="55"/>
                  <a:pt x="103" y="62"/>
                </a:cubicBezTo>
                <a:cubicBezTo>
                  <a:pt x="100" y="63"/>
                  <a:pt x="96" y="64"/>
                  <a:pt x="92" y="64"/>
                </a:cubicBezTo>
                <a:lnTo>
                  <a:pt x="92" y="49"/>
                </a:lnTo>
                <a:close/>
                <a:moveTo>
                  <a:pt x="92" y="72"/>
                </a:moveTo>
                <a:cubicBezTo>
                  <a:pt x="97" y="72"/>
                  <a:pt x="101" y="71"/>
                  <a:pt x="106" y="69"/>
                </a:cubicBezTo>
                <a:cubicBezTo>
                  <a:pt x="107" y="74"/>
                  <a:pt x="107" y="79"/>
                  <a:pt x="10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72"/>
                </a:lnTo>
                <a:close/>
                <a:moveTo>
                  <a:pt x="92" y="127"/>
                </a:moveTo>
                <a:cubicBezTo>
                  <a:pt x="92" y="112"/>
                  <a:pt x="92" y="112"/>
                  <a:pt x="92" y="112"/>
                </a:cubicBezTo>
                <a:cubicBezTo>
                  <a:pt x="96" y="112"/>
                  <a:pt x="100" y="113"/>
                  <a:pt x="103" y="114"/>
                </a:cubicBezTo>
                <a:cubicBezTo>
                  <a:pt x="100" y="121"/>
                  <a:pt x="96" y="125"/>
                  <a:pt x="92" y="127"/>
                </a:cubicBezTo>
                <a:moveTo>
                  <a:pt x="92" y="104"/>
                </a:moveTo>
                <a:cubicBezTo>
                  <a:pt x="92" y="92"/>
                  <a:pt x="92" y="92"/>
                  <a:pt x="92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7" y="97"/>
                  <a:pt x="107" y="102"/>
                  <a:pt x="106" y="107"/>
                </a:cubicBezTo>
                <a:cubicBezTo>
                  <a:pt x="101" y="105"/>
                  <a:pt x="97" y="104"/>
                  <a:pt x="92" y="104"/>
                </a:cubicBezTo>
                <a:moveTo>
                  <a:pt x="107" y="123"/>
                </a:moveTo>
                <a:cubicBezTo>
                  <a:pt x="108" y="121"/>
                  <a:pt x="109" y="119"/>
                  <a:pt x="110" y="117"/>
                </a:cubicBezTo>
                <a:cubicBezTo>
                  <a:pt x="111" y="118"/>
                  <a:pt x="112" y="118"/>
                  <a:pt x="113" y="119"/>
                </a:cubicBezTo>
                <a:cubicBezTo>
                  <a:pt x="111" y="121"/>
                  <a:pt x="109" y="122"/>
                  <a:pt x="107" y="123"/>
                </a:cubicBezTo>
                <a:moveTo>
                  <a:pt x="119" y="113"/>
                </a:moveTo>
                <a:cubicBezTo>
                  <a:pt x="117" y="112"/>
                  <a:pt x="115" y="111"/>
                  <a:pt x="113" y="110"/>
                </a:cubicBezTo>
                <a:cubicBezTo>
                  <a:pt x="115" y="104"/>
                  <a:pt x="116" y="98"/>
                  <a:pt x="116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7" y="100"/>
                  <a:pt x="124" y="108"/>
                  <a:pt x="119" y="113"/>
                </a:cubicBezTo>
                <a:moveTo>
                  <a:pt x="36" y="136"/>
                </a:moveTo>
                <a:cubicBezTo>
                  <a:pt x="12" y="136"/>
                  <a:pt x="12" y="136"/>
                  <a:pt x="12" y="136"/>
                </a:cubicBezTo>
                <a:cubicBezTo>
                  <a:pt x="10" y="136"/>
                  <a:pt x="8" y="138"/>
                  <a:pt x="8" y="140"/>
                </a:cubicBezTo>
                <a:cubicBezTo>
                  <a:pt x="8" y="142"/>
                  <a:pt x="10" y="144"/>
                  <a:pt x="12" y="144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1" y="169"/>
                  <a:pt x="1" y="169"/>
                  <a:pt x="1" y="169"/>
                </a:cubicBezTo>
                <a:cubicBezTo>
                  <a:pt x="0" y="170"/>
                  <a:pt x="0" y="171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32" y="166"/>
                  <a:pt x="34" y="168"/>
                  <a:pt x="36" y="168"/>
                </a:cubicBezTo>
                <a:cubicBezTo>
                  <a:pt x="38" y="168"/>
                  <a:pt x="40" y="166"/>
                  <a:pt x="40" y="164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38"/>
                  <a:pt x="38" y="136"/>
                  <a:pt x="36" y="136"/>
                </a:cubicBezTo>
                <a:moveTo>
                  <a:pt x="150" y="144"/>
                </a:moveTo>
                <a:cubicBezTo>
                  <a:pt x="164" y="144"/>
                  <a:pt x="164" y="144"/>
                  <a:pt x="164" y="144"/>
                </a:cubicBezTo>
                <a:cubicBezTo>
                  <a:pt x="166" y="144"/>
                  <a:pt x="168" y="142"/>
                  <a:pt x="168" y="140"/>
                </a:cubicBezTo>
                <a:cubicBezTo>
                  <a:pt x="168" y="138"/>
                  <a:pt x="166" y="136"/>
                  <a:pt x="164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38" y="136"/>
                  <a:pt x="136" y="138"/>
                  <a:pt x="136" y="140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36" y="166"/>
                  <a:pt x="138" y="168"/>
                  <a:pt x="140" y="168"/>
                </a:cubicBezTo>
                <a:cubicBezTo>
                  <a:pt x="142" y="168"/>
                  <a:pt x="144" y="166"/>
                  <a:pt x="144" y="164"/>
                </a:cubicBezTo>
                <a:cubicBezTo>
                  <a:pt x="144" y="150"/>
                  <a:pt x="144" y="150"/>
                  <a:pt x="144" y="150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50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5240338" y="2273300"/>
            <a:ext cx="412750" cy="571500"/>
          </a:xfrm>
          <a:custGeom>
            <a:avLst/>
            <a:gdLst>
              <a:gd name="T0" fmla="*/ 85 w 128"/>
              <a:gd name="T1" fmla="*/ 32 h 176"/>
              <a:gd name="T2" fmla="*/ 99 w 128"/>
              <a:gd name="T3" fmla="*/ 37 h 176"/>
              <a:gd name="T4" fmla="*/ 106 w 128"/>
              <a:gd name="T5" fmla="*/ 63 h 176"/>
              <a:gd name="T6" fmla="*/ 112 w 128"/>
              <a:gd name="T7" fmla="*/ 56 h 176"/>
              <a:gd name="T8" fmla="*/ 83 w 128"/>
              <a:gd name="T9" fmla="*/ 21 h 176"/>
              <a:gd name="T10" fmla="*/ 67 w 128"/>
              <a:gd name="T11" fmla="*/ 61 h 176"/>
              <a:gd name="T12" fmla="*/ 64 w 128"/>
              <a:gd name="T13" fmla="*/ 83 h 176"/>
              <a:gd name="T14" fmla="*/ 70 w 128"/>
              <a:gd name="T15" fmla="*/ 96 h 176"/>
              <a:gd name="T16" fmla="*/ 72 w 128"/>
              <a:gd name="T17" fmla="*/ 92 h 176"/>
              <a:gd name="T18" fmla="*/ 78 w 128"/>
              <a:gd name="T19" fmla="*/ 67 h 176"/>
              <a:gd name="T20" fmla="*/ 99 w 128"/>
              <a:gd name="T21" fmla="*/ 66 h 176"/>
              <a:gd name="T22" fmla="*/ 104 w 128"/>
              <a:gd name="T23" fmla="*/ 71 h 176"/>
              <a:gd name="T24" fmla="*/ 72 w 128"/>
              <a:gd name="T25" fmla="*/ 112 h 176"/>
              <a:gd name="T26" fmla="*/ 72 w 128"/>
              <a:gd name="T27" fmla="*/ 0 h 176"/>
              <a:gd name="T28" fmla="*/ 72 w 128"/>
              <a:gd name="T29" fmla="*/ 112 h 176"/>
              <a:gd name="T30" fmla="*/ 120 w 128"/>
              <a:gd name="T31" fmla="*/ 56 h 176"/>
              <a:gd name="T32" fmla="*/ 24 w 128"/>
              <a:gd name="T33" fmla="*/ 56 h 176"/>
              <a:gd name="T34" fmla="*/ 122 w 128"/>
              <a:gd name="T35" fmla="*/ 98 h 176"/>
              <a:gd name="T36" fmla="*/ 119 w 128"/>
              <a:gd name="T37" fmla="*/ 99 h 176"/>
              <a:gd name="T38" fmla="*/ 8 w 128"/>
              <a:gd name="T39" fmla="*/ 56 h 176"/>
              <a:gd name="T40" fmla="*/ 28 w 128"/>
              <a:gd name="T41" fmla="*/ 9 h 176"/>
              <a:gd name="T42" fmla="*/ 26 w 128"/>
              <a:gd name="T43" fmla="*/ 2 h 176"/>
              <a:gd name="T44" fmla="*/ 23 w 128"/>
              <a:gd name="T45" fmla="*/ 3 h 176"/>
              <a:gd name="T46" fmla="*/ 68 w 128"/>
              <a:gd name="T47" fmla="*/ 128 h 176"/>
              <a:gd name="T48" fmla="*/ 44 w 128"/>
              <a:gd name="T49" fmla="*/ 168 h 176"/>
              <a:gd name="T50" fmla="*/ 44 w 128"/>
              <a:gd name="T51" fmla="*/ 176 h 176"/>
              <a:gd name="T52" fmla="*/ 104 w 128"/>
              <a:gd name="T53" fmla="*/ 172 h 176"/>
              <a:gd name="T54" fmla="*/ 76 w 128"/>
              <a:gd name="T55" fmla="*/ 168 h 176"/>
              <a:gd name="T56" fmla="*/ 125 w 128"/>
              <a:gd name="T57" fmla="*/ 105 h 176"/>
              <a:gd name="T58" fmla="*/ 126 w 128"/>
              <a:gd name="T59" fmla="*/ 102 h 176"/>
              <a:gd name="T60" fmla="*/ 37 w 128"/>
              <a:gd name="T61" fmla="*/ 51 h 176"/>
              <a:gd name="T62" fmla="*/ 53 w 128"/>
              <a:gd name="T63" fmla="*/ 60 h 176"/>
              <a:gd name="T64" fmla="*/ 56 w 128"/>
              <a:gd name="T65" fmla="*/ 53 h 176"/>
              <a:gd name="T66" fmla="*/ 70 w 128"/>
              <a:gd name="T67" fmla="*/ 42 h 176"/>
              <a:gd name="T68" fmla="*/ 69 w 128"/>
              <a:gd name="T69" fmla="*/ 32 h 176"/>
              <a:gd name="T70" fmla="*/ 65 w 128"/>
              <a:gd name="T71" fmla="*/ 31 h 176"/>
              <a:gd name="T72" fmla="*/ 59 w 128"/>
              <a:gd name="T73" fmla="*/ 26 h 176"/>
              <a:gd name="T74" fmla="*/ 46 w 128"/>
              <a:gd name="T75" fmla="*/ 26 h 176"/>
              <a:gd name="T76" fmla="*/ 37 w 128"/>
              <a:gd name="T77" fmla="*/ 5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76">
                <a:moveTo>
                  <a:pt x="85" y="27"/>
                </a:moveTo>
                <a:cubicBezTo>
                  <a:pt x="85" y="27"/>
                  <a:pt x="84" y="28"/>
                  <a:pt x="85" y="32"/>
                </a:cubicBezTo>
                <a:cubicBezTo>
                  <a:pt x="87" y="37"/>
                  <a:pt x="89" y="38"/>
                  <a:pt x="95" y="35"/>
                </a:cubicBezTo>
                <a:cubicBezTo>
                  <a:pt x="97" y="34"/>
                  <a:pt x="99" y="35"/>
                  <a:pt x="99" y="37"/>
                </a:cubicBezTo>
                <a:cubicBezTo>
                  <a:pt x="98" y="43"/>
                  <a:pt x="94" y="43"/>
                  <a:pt x="97" y="51"/>
                </a:cubicBezTo>
                <a:cubicBezTo>
                  <a:pt x="99" y="57"/>
                  <a:pt x="104" y="59"/>
                  <a:pt x="106" y="63"/>
                </a:cubicBezTo>
                <a:cubicBezTo>
                  <a:pt x="107" y="65"/>
                  <a:pt x="108" y="66"/>
                  <a:pt x="110" y="67"/>
                </a:cubicBezTo>
                <a:cubicBezTo>
                  <a:pt x="111" y="64"/>
                  <a:pt x="112" y="60"/>
                  <a:pt x="112" y="56"/>
                </a:cubicBezTo>
                <a:cubicBezTo>
                  <a:pt x="112" y="39"/>
                  <a:pt x="101" y="24"/>
                  <a:pt x="86" y="18"/>
                </a:cubicBezTo>
                <a:cubicBezTo>
                  <a:pt x="85" y="20"/>
                  <a:pt x="84" y="21"/>
                  <a:pt x="83" y="21"/>
                </a:cubicBezTo>
                <a:cubicBezTo>
                  <a:pt x="81" y="22"/>
                  <a:pt x="81" y="27"/>
                  <a:pt x="85" y="27"/>
                </a:cubicBezTo>
                <a:moveTo>
                  <a:pt x="67" y="61"/>
                </a:moveTo>
                <a:cubicBezTo>
                  <a:pt x="61" y="61"/>
                  <a:pt x="56" y="62"/>
                  <a:pt x="58" y="71"/>
                </a:cubicBezTo>
                <a:cubicBezTo>
                  <a:pt x="60" y="80"/>
                  <a:pt x="65" y="76"/>
                  <a:pt x="64" y="83"/>
                </a:cubicBezTo>
                <a:cubicBezTo>
                  <a:pt x="64" y="90"/>
                  <a:pt x="65" y="91"/>
                  <a:pt x="66" y="93"/>
                </a:cubicBezTo>
                <a:cubicBezTo>
                  <a:pt x="67" y="94"/>
                  <a:pt x="68" y="96"/>
                  <a:pt x="70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1" y="96"/>
                  <a:pt x="72" y="95"/>
                  <a:pt x="72" y="92"/>
                </a:cubicBezTo>
                <a:cubicBezTo>
                  <a:pt x="73" y="86"/>
                  <a:pt x="75" y="82"/>
                  <a:pt x="78" y="79"/>
                </a:cubicBezTo>
                <a:cubicBezTo>
                  <a:pt x="81" y="75"/>
                  <a:pt x="83" y="71"/>
                  <a:pt x="78" y="67"/>
                </a:cubicBezTo>
                <a:cubicBezTo>
                  <a:pt x="73" y="62"/>
                  <a:pt x="74" y="61"/>
                  <a:pt x="67" y="61"/>
                </a:cubicBezTo>
                <a:moveTo>
                  <a:pt x="99" y="66"/>
                </a:moveTo>
                <a:cubicBezTo>
                  <a:pt x="97" y="67"/>
                  <a:pt x="97" y="70"/>
                  <a:pt x="99" y="71"/>
                </a:cubicBezTo>
                <a:cubicBezTo>
                  <a:pt x="100" y="72"/>
                  <a:pt x="103" y="74"/>
                  <a:pt x="104" y="71"/>
                </a:cubicBezTo>
                <a:cubicBezTo>
                  <a:pt x="105" y="68"/>
                  <a:pt x="101" y="65"/>
                  <a:pt x="99" y="66"/>
                </a:cubicBezTo>
                <a:moveTo>
                  <a:pt x="72" y="112"/>
                </a:moveTo>
                <a:cubicBezTo>
                  <a:pt x="103" y="112"/>
                  <a:pt x="128" y="87"/>
                  <a:pt x="128" y="56"/>
                </a:cubicBezTo>
                <a:cubicBezTo>
                  <a:pt x="128" y="25"/>
                  <a:pt x="103" y="0"/>
                  <a:pt x="72" y="0"/>
                </a:cubicBezTo>
                <a:cubicBezTo>
                  <a:pt x="41" y="0"/>
                  <a:pt x="16" y="25"/>
                  <a:pt x="16" y="56"/>
                </a:cubicBezTo>
                <a:cubicBezTo>
                  <a:pt x="16" y="87"/>
                  <a:pt x="41" y="112"/>
                  <a:pt x="72" y="112"/>
                </a:cubicBezTo>
                <a:moveTo>
                  <a:pt x="72" y="8"/>
                </a:moveTo>
                <a:cubicBezTo>
                  <a:pt x="99" y="8"/>
                  <a:pt x="120" y="29"/>
                  <a:pt x="120" y="56"/>
                </a:cubicBezTo>
                <a:cubicBezTo>
                  <a:pt x="120" y="83"/>
                  <a:pt x="99" y="104"/>
                  <a:pt x="72" y="104"/>
                </a:cubicBezTo>
                <a:cubicBezTo>
                  <a:pt x="45" y="104"/>
                  <a:pt x="24" y="83"/>
                  <a:pt x="24" y="56"/>
                </a:cubicBezTo>
                <a:cubicBezTo>
                  <a:pt x="24" y="29"/>
                  <a:pt x="45" y="8"/>
                  <a:pt x="72" y="8"/>
                </a:cubicBezTo>
                <a:moveTo>
                  <a:pt x="122" y="98"/>
                </a:moveTo>
                <a:cubicBezTo>
                  <a:pt x="121" y="98"/>
                  <a:pt x="120" y="98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08" y="112"/>
                  <a:pt x="91" y="120"/>
                  <a:pt x="72" y="120"/>
                </a:cubicBezTo>
                <a:cubicBezTo>
                  <a:pt x="37" y="120"/>
                  <a:pt x="8" y="91"/>
                  <a:pt x="8" y="56"/>
                </a:cubicBezTo>
                <a:cubicBezTo>
                  <a:pt x="8" y="38"/>
                  <a:pt x="16" y="21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30" y="7"/>
                  <a:pt x="30" y="6"/>
                </a:cubicBezTo>
                <a:cubicBezTo>
                  <a:pt x="30" y="4"/>
                  <a:pt x="28" y="2"/>
                  <a:pt x="26" y="2"/>
                </a:cubicBezTo>
                <a:cubicBezTo>
                  <a:pt x="25" y="2"/>
                  <a:pt x="24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9" y="16"/>
                  <a:pt x="0" y="35"/>
                  <a:pt x="0" y="56"/>
                </a:cubicBezTo>
                <a:cubicBezTo>
                  <a:pt x="0" y="94"/>
                  <a:pt x="30" y="126"/>
                  <a:pt x="68" y="12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2" y="168"/>
                  <a:pt x="40" y="170"/>
                  <a:pt x="40" y="172"/>
                </a:cubicBezTo>
                <a:cubicBezTo>
                  <a:pt x="40" y="174"/>
                  <a:pt x="42" y="176"/>
                  <a:pt x="44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2" y="176"/>
                  <a:pt x="104" y="174"/>
                  <a:pt x="104" y="172"/>
                </a:cubicBezTo>
                <a:cubicBezTo>
                  <a:pt x="104" y="170"/>
                  <a:pt x="102" y="168"/>
                  <a:pt x="100" y="168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95" y="127"/>
                  <a:pt x="112" y="118"/>
                  <a:pt x="125" y="10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04"/>
                  <a:pt x="126" y="103"/>
                  <a:pt x="126" y="102"/>
                </a:cubicBezTo>
                <a:cubicBezTo>
                  <a:pt x="126" y="100"/>
                  <a:pt x="124" y="98"/>
                  <a:pt x="122" y="98"/>
                </a:cubicBezTo>
                <a:moveTo>
                  <a:pt x="37" y="51"/>
                </a:moveTo>
                <a:cubicBezTo>
                  <a:pt x="37" y="51"/>
                  <a:pt x="39" y="56"/>
                  <a:pt x="53" y="63"/>
                </a:cubicBezTo>
                <a:cubicBezTo>
                  <a:pt x="53" y="63"/>
                  <a:pt x="56" y="63"/>
                  <a:pt x="53" y="60"/>
                </a:cubicBezTo>
                <a:cubicBezTo>
                  <a:pt x="50" y="57"/>
                  <a:pt x="46" y="53"/>
                  <a:pt x="50" y="51"/>
                </a:cubicBezTo>
                <a:cubicBezTo>
                  <a:pt x="54" y="49"/>
                  <a:pt x="55" y="49"/>
                  <a:pt x="56" y="53"/>
                </a:cubicBezTo>
                <a:cubicBezTo>
                  <a:pt x="57" y="57"/>
                  <a:pt x="60" y="55"/>
                  <a:pt x="60" y="51"/>
                </a:cubicBezTo>
                <a:cubicBezTo>
                  <a:pt x="61" y="48"/>
                  <a:pt x="66" y="44"/>
                  <a:pt x="70" y="42"/>
                </a:cubicBezTo>
                <a:cubicBezTo>
                  <a:pt x="74" y="41"/>
                  <a:pt x="77" y="40"/>
                  <a:pt x="77" y="37"/>
                </a:cubicBezTo>
                <a:cubicBezTo>
                  <a:pt x="76" y="35"/>
                  <a:pt x="75" y="32"/>
                  <a:pt x="69" y="32"/>
                </a:cubicBezTo>
                <a:cubicBezTo>
                  <a:pt x="63" y="32"/>
                  <a:pt x="66" y="40"/>
                  <a:pt x="61" y="36"/>
                </a:cubicBezTo>
                <a:cubicBezTo>
                  <a:pt x="56" y="31"/>
                  <a:pt x="62" y="32"/>
                  <a:pt x="65" y="31"/>
                </a:cubicBezTo>
                <a:cubicBezTo>
                  <a:pt x="67" y="30"/>
                  <a:pt x="70" y="26"/>
                  <a:pt x="65" y="25"/>
                </a:cubicBezTo>
                <a:cubicBezTo>
                  <a:pt x="61" y="25"/>
                  <a:pt x="62" y="27"/>
                  <a:pt x="59" y="26"/>
                </a:cubicBezTo>
                <a:cubicBezTo>
                  <a:pt x="55" y="25"/>
                  <a:pt x="54" y="30"/>
                  <a:pt x="52" y="29"/>
                </a:cubicBezTo>
                <a:cubicBezTo>
                  <a:pt x="50" y="29"/>
                  <a:pt x="48" y="27"/>
                  <a:pt x="46" y="26"/>
                </a:cubicBezTo>
                <a:cubicBezTo>
                  <a:pt x="40" y="31"/>
                  <a:pt x="36" y="37"/>
                  <a:pt x="34" y="45"/>
                </a:cubicBezTo>
                <a:cubicBezTo>
                  <a:pt x="35" y="49"/>
                  <a:pt x="37" y="51"/>
                  <a:pt x="37" y="5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6300788" y="2273300"/>
            <a:ext cx="465138" cy="571500"/>
          </a:xfrm>
          <a:custGeom>
            <a:avLst/>
            <a:gdLst>
              <a:gd name="T0" fmla="*/ 119 w 144"/>
              <a:gd name="T1" fmla="*/ 89 h 176"/>
              <a:gd name="T2" fmla="*/ 84 w 144"/>
              <a:gd name="T3" fmla="*/ 88 h 176"/>
              <a:gd name="T4" fmla="*/ 124 w 144"/>
              <a:gd name="T5" fmla="*/ 72 h 176"/>
              <a:gd name="T6" fmla="*/ 128 w 144"/>
              <a:gd name="T7" fmla="*/ 20 h 176"/>
              <a:gd name="T8" fmla="*/ 84 w 144"/>
              <a:gd name="T9" fmla="*/ 16 h 176"/>
              <a:gd name="T10" fmla="*/ 76 w 144"/>
              <a:gd name="T11" fmla="*/ 0 h 176"/>
              <a:gd name="T12" fmla="*/ 60 w 144"/>
              <a:gd name="T13" fmla="*/ 8 h 176"/>
              <a:gd name="T14" fmla="*/ 28 w 144"/>
              <a:gd name="T15" fmla="*/ 16 h 176"/>
              <a:gd name="T16" fmla="*/ 1 w 144"/>
              <a:gd name="T17" fmla="*/ 41 h 176"/>
              <a:gd name="T18" fmla="*/ 1 w 144"/>
              <a:gd name="T19" fmla="*/ 47 h 176"/>
              <a:gd name="T20" fmla="*/ 28 w 144"/>
              <a:gd name="T21" fmla="*/ 72 h 176"/>
              <a:gd name="T22" fmla="*/ 60 w 144"/>
              <a:gd name="T23" fmla="*/ 88 h 176"/>
              <a:gd name="T24" fmla="*/ 16 w 144"/>
              <a:gd name="T25" fmla="*/ 92 h 176"/>
              <a:gd name="T26" fmla="*/ 20 w 144"/>
              <a:gd name="T27" fmla="*/ 144 h 176"/>
              <a:gd name="T28" fmla="*/ 60 w 144"/>
              <a:gd name="T29" fmla="*/ 168 h 176"/>
              <a:gd name="T30" fmla="*/ 76 w 144"/>
              <a:gd name="T31" fmla="*/ 176 h 176"/>
              <a:gd name="T32" fmla="*/ 84 w 144"/>
              <a:gd name="T33" fmla="*/ 144 h 176"/>
              <a:gd name="T34" fmla="*/ 119 w 144"/>
              <a:gd name="T35" fmla="*/ 143 h 176"/>
              <a:gd name="T36" fmla="*/ 144 w 144"/>
              <a:gd name="T37" fmla="*/ 116 h 176"/>
              <a:gd name="T38" fmla="*/ 68 w 144"/>
              <a:gd name="T39" fmla="*/ 8 h 176"/>
              <a:gd name="T40" fmla="*/ 76 w 144"/>
              <a:gd name="T41" fmla="*/ 16 h 176"/>
              <a:gd name="T42" fmla="*/ 68 w 144"/>
              <a:gd name="T43" fmla="*/ 8 h 176"/>
              <a:gd name="T44" fmla="*/ 10 w 144"/>
              <a:gd name="T45" fmla="*/ 44 h 176"/>
              <a:gd name="T46" fmla="*/ 120 w 144"/>
              <a:gd name="T47" fmla="*/ 24 h 176"/>
              <a:gd name="T48" fmla="*/ 30 w 144"/>
              <a:gd name="T49" fmla="*/ 64 h 176"/>
              <a:gd name="T50" fmla="*/ 68 w 144"/>
              <a:gd name="T51" fmla="*/ 88 h 176"/>
              <a:gd name="T52" fmla="*/ 76 w 144"/>
              <a:gd name="T53" fmla="*/ 72 h 176"/>
              <a:gd name="T54" fmla="*/ 76 w 144"/>
              <a:gd name="T55" fmla="*/ 168 h 176"/>
              <a:gd name="T56" fmla="*/ 68 w 144"/>
              <a:gd name="T57" fmla="*/ 144 h 176"/>
              <a:gd name="T58" fmla="*/ 76 w 144"/>
              <a:gd name="T59" fmla="*/ 168 h 176"/>
              <a:gd name="T60" fmla="*/ 24 w 144"/>
              <a:gd name="T61" fmla="*/ 136 h 176"/>
              <a:gd name="T62" fmla="*/ 114 w 144"/>
              <a:gd name="T63" fmla="*/ 96 h 176"/>
              <a:gd name="T64" fmla="*/ 114 w 144"/>
              <a:gd name="T65" fmla="*/ 1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143" y="113"/>
                </a:moveTo>
                <a:cubicBezTo>
                  <a:pt x="119" y="89"/>
                  <a:pt x="119" y="89"/>
                  <a:pt x="119" y="89"/>
                </a:cubicBezTo>
                <a:cubicBezTo>
                  <a:pt x="118" y="88"/>
                  <a:pt x="117" y="88"/>
                  <a:pt x="116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72"/>
                  <a:pt x="84" y="72"/>
                  <a:pt x="84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6" y="72"/>
                  <a:pt x="128" y="70"/>
                  <a:pt x="128" y="6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18"/>
                  <a:pt x="126" y="16"/>
                  <a:pt x="12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4"/>
                  <a:pt x="80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4" y="0"/>
                  <a:pt x="60" y="4"/>
                  <a:pt x="60" y="8"/>
                </a:cubicBezTo>
                <a:cubicBezTo>
                  <a:pt x="60" y="16"/>
                  <a:pt x="60" y="16"/>
                  <a:pt x="6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6" y="16"/>
                  <a:pt x="25" y="1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0" y="44"/>
                </a:cubicBezTo>
                <a:cubicBezTo>
                  <a:pt x="0" y="45"/>
                  <a:pt x="0" y="46"/>
                  <a:pt x="1" y="47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72"/>
                  <a:pt x="27" y="72"/>
                  <a:pt x="28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88"/>
                  <a:pt x="60" y="88"/>
                  <a:pt x="60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90"/>
                  <a:pt x="16" y="92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172"/>
                  <a:pt x="64" y="176"/>
                  <a:pt x="68" y="176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80" y="176"/>
                  <a:pt x="84" y="172"/>
                  <a:pt x="84" y="168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7" y="144"/>
                  <a:pt x="118" y="144"/>
                  <a:pt x="119" y="143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7"/>
                  <a:pt x="144" y="116"/>
                </a:cubicBezTo>
                <a:cubicBezTo>
                  <a:pt x="144" y="115"/>
                  <a:pt x="144" y="114"/>
                  <a:pt x="143" y="113"/>
                </a:cubicBezTo>
                <a:moveTo>
                  <a:pt x="68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lnTo>
                  <a:pt x="68" y="8"/>
                </a:lnTo>
                <a:close/>
                <a:moveTo>
                  <a:pt x="30" y="64"/>
                </a:moveTo>
                <a:cubicBezTo>
                  <a:pt x="10" y="44"/>
                  <a:pt x="10" y="44"/>
                  <a:pt x="1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4"/>
                  <a:pt x="120" y="64"/>
                  <a:pt x="120" y="64"/>
                </a:cubicBezTo>
                <a:lnTo>
                  <a:pt x="30" y="64"/>
                </a:lnTo>
                <a:close/>
                <a:moveTo>
                  <a:pt x="76" y="88"/>
                </a:moveTo>
                <a:cubicBezTo>
                  <a:pt x="68" y="88"/>
                  <a:pt x="68" y="88"/>
                  <a:pt x="68" y="88"/>
                </a:cubicBezTo>
                <a:cubicBezTo>
                  <a:pt x="68" y="72"/>
                  <a:pt x="68" y="72"/>
                  <a:pt x="68" y="72"/>
                </a:cubicBezTo>
                <a:cubicBezTo>
                  <a:pt x="76" y="72"/>
                  <a:pt x="76" y="72"/>
                  <a:pt x="76" y="72"/>
                </a:cubicBezTo>
                <a:lnTo>
                  <a:pt x="76" y="88"/>
                </a:lnTo>
                <a:close/>
                <a:moveTo>
                  <a:pt x="76" y="168"/>
                </a:moveTo>
                <a:cubicBezTo>
                  <a:pt x="68" y="168"/>
                  <a:pt x="68" y="168"/>
                  <a:pt x="68" y="168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76" y="144"/>
                  <a:pt x="76" y="144"/>
                  <a:pt x="76" y="144"/>
                </a:cubicBezTo>
                <a:lnTo>
                  <a:pt x="76" y="168"/>
                </a:lnTo>
                <a:close/>
                <a:moveTo>
                  <a:pt x="114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96"/>
                  <a:pt x="24" y="96"/>
                  <a:pt x="24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34" y="116"/>
                  <a:pt x="134" y="116"/>
                  <a:pt x="134" y="116"/>
                </a:cubicBezTo>
                <a:lnTo>
                  <a:pt x="114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1"/>
          <p:cNvSpPr>
            <a:spLocks noEditPoints="1"/>
          </p:cNvSpPr>
          <p:nvPr/>
        </p:nvSpPr>
        <p:spPr bwMode="auto">
          <a:xfrm>
            <a:off x="7386638" y="2273300"/>
            <a:ext cx="465138" cy="571500"/>
          </a:xfrm>
          <a:custGeom>
            <a:avLst/>
            <a:gdLst>
              <a:gd name="T0" fmla="*/ 68 w 144"/>
              <a:gd name="T1" fmla="*/ 64 h 176"/>
              <a:gd name="T2" fmla="*/ 120 w 144"/>
              <a:gd name="T3" fmla="*/ 60 h 176"/>
              <a:gd name="T4" fmla="*/ 68 w 144"/>
              <a:gd name="T5" fmla="*/ 56 h 176"/>
              <a:gd name="T6" fmla="*/ 116 w 144"/>
              <a:gd name="T7" fmla="*/ 72 h 176"/>
              <a:gd name="T8" fmla="*/ 88 w 144"/>
              <a:gd name="T9" fmla="*/ 76 h 176"/>
              <a:gd name="T10" fmla="*/ 116 w 144"/>
              <a:gd name="T11" fmla="*/ 80 h 176"/>
              <a:gd name="T12" fmla="*/ 116 w 144"/>
              <a:gd name="T13" fmla="*/ 72 h 176"/>
              <a:gd name="T14" fmla="*/ 84 w 144"/>
              <a:gd name="T15" fmla="*/ 16 h 176"/>
              <a:gd name="T16" fmla="*/ 76 w 144"/>
              <a:gd name="T17" fmla="*/ 0 h 176"/>
              <a:gd name="T18" fmla="*/ 60 w 144"/>
              <a:gd name="T19" fmla="*/ 8 h 176"/>
              <a:gd name="T20" fmla="*/ 8 w 144"/>
              <a:gd name="T21" fmla="*/ 16 h 176"/>
              <a:gd name="T22" fmla="*/ 0 w 144"/>
              <a:gd name="T23" fmla="*/ 112 h 176"/>
              <a:gd name="T24" fmla="*/ 60 w 144"/>
              <a:gd name="T25" fmla="*/ 120 h 176"/>
              <a:gd name="T26" fmla="*/ 68 w 144"/>
              <a:gd name="T27" fmla="*/ 176 h 176"/>
              <a:gd name="T28" fmla="*/ 84 w 144"/>
              <a:gd name="T29" fmla="*/ 168 h 176"/>
              <a:gd name="T30" fmla="*/ 136 w 144"/>
              <a:gd name="T31" fmla="*/ 120 h 176"/>
              <a:gd name="T32" fmla="*/ 144 w 144"/>
              <a:gd name="T33" fmla="*/ 24 h 176"/>
              <a:gd name="T34" fmla="*/ 68 w 144"/>
              <a:gd name="T35" fmla="*/ 8 h 176"/>
              <a:gd name="T36" fmla="*/ 76 w 144"/>
              <a:gd name="T37" fmla="*/ 16 h 176"/>
              <a:gd name="T38" fmla="*/ 68 w 144"/>
              <a:gd name="T39" fmla="*/ 8 h 176"/>
              <a:gd name="T40" fmla="*/ 68 w 144"/>
              <a:gd name="T41" fmla="*/ 168 h 176"/>
              <a:gd name="T42" fmla="*/ 76 w 144"/>
              <a:gd name="T43" fmla="*/ 120 h 176"/>
              <a:gd name="T44" fmla="*/ 136 w 144"/>
              <a:gd name="T45" fmla="*/ 112 h 176"/>
              <a:gd name="T46" fmla="*/ 8 w 144"/>
              <a:gd name="T47" fmla="*/ 24 h 176"/>
              <a:gd name="T48" fmla="*/ 136 w 144"/>
              <a:gd name="T49" fmla="*/ 112 h 176"/>
              <a:gd name="T50" fmla="*/ 100 w 144"/>
              <a:gd name="T51" fmla="*/ 48 h 176"/>
              <a:gd name="T52" fmla="*/ 100 w 144"/>
              <a:gd name="T53" fmla="*/ 40 h 176"/>
              <a:gd name="T54" fmla="*/ 24 w 144"/>
              <a:gd name="T55" fmla="*/ 44 h 176"/>
              <a:gd name="T56" fmla="*/ 28 w 144"/>
              <a:gd name="T57" fmla="*/ 80 h 176"/>
              <a:gd name="T58" fmla="*/ 80 w 144"/>
              <a:gd name="T59" fmla="*/ 76 h 176"/>
              <a:gd name="T60" fmla="*/ 28 w 144"/>
              <a:gd name="T61" fmla="*/ 72 h 176"/>
              <a:gd name="T62" fmla="*/ 28 w 144"/>
              <a:gd name="T63" fmla="*/ 80 h 176"/>
              <a:gd name="T64" fmla="*/ 108 w 144"/>
              <a:gd name="T65" fmla="*/ 96 h 176"/>
              <a:gd name="T66" fmla="*/ 108 w 144"/>
              <a:gd name="T67" fmla="*/ 88 h 176"/>
              <a:gd name="T68" fmla="*/ 24 w 144"/>
              <a:gd name="T69" fmla="*/ 92 h 176"/>
              <a:gd name="T70" fmla="*/ 28 w 144"/>
              <a:gd name="T71" fmla="*/ 64 h 176"/>
              <a:gd name="T72" fmla="*/ 56 w 144"/>
              <a:gd name="T73" fmla="*/ 60 h 176"/>
              <a:gd name="T74" fmla="*/ 28 w 144"/>
              <a:gd name="T75" fmla="*/ 56 h 176"/>
              <a:gd name="T76" fmla="*/ 28 w 144"/>
              <a:gd name="T77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4" h="176">
                <a:moveTo>
                  <a:pt x="64" y="60"/>
                </a:moveTo>
                <a:cubicBezTo>
                  <a:pt x="64" y="62"/>
                  <a:pt x="66" y="64"/>
                  <a:pt x="68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moveTo>
                  <a:pt x="116" y="72"/>
                </a:moveTo>
                <a:cubicBezTo>
                  <a:pt x="92" y="72"/>
                  <a:pt x="92" y="72"/>
                  <a:pt x="92" y="72"/>
                </a:cubicBezTo>
                <a:cubicBezTo>
                  <a:pt x="90" y="72"/>
                  <a:pt x="88" y="74"/>
                  <a:pt x="88" y="76"/>
                </a:cubicBezTo>
                <a:cubicBezTo>
                  <a:pt x="88" y="78"/>
                  <a:pt x="90" y="80"/>
                  <a:pt x="9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8" y="80"/>
                  <a:pt x="120" y="78"/>
                  <a:pt x="120" y="76"/>
                </a:cubicBezTo>
                <a:cubicBezTo>
                  <a:pt x="120" y="74"/>
                  <a:pt x="118" y="72"/>
                  <a:pt x="116" y="72"/>
                </a:cubicBezTo>
                <a:moveTo>
                  <a:pt x="13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4"/>
                  <a:pt x="80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4" y="0"/>
                  <a:pt x="60" y="4"/>
                  <a:pt x="60" y="8"/>
                </a:cubicBezTo>
                <a:cubicBezTo>
                  <a:pt x="60" y="16"/>
                  <a:pt x="60" y="16"/>
                  <a:pt x="6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172"/>
                  <a:pt x="64" y="176"/>
                  <a:pt x="68" y="176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80" y="176"/>
                  <a:pt x="84" y="172"/>
                  <a:pt x="84" y="168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0" y="120"/>
                  <a:pt x="144" y="116"/>
                  <a:pt x="144" y="112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moveTo>
                  <a:pt x="68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lnTo>
                  <a:pt x="68" y="8"/>
                </a:lnTo>
                <a:close/>
                <a:moveTo>
                  <a:pt x="76" y="168"/>
                </a:moveTo>
                <a:cubicBezTo>
                  <a:pt x="68" y="168"/>
                  <a:pt x="68" y="168"/>
                  <a:pt x="68" y="168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6" y="120"/>
                  <a:pt x="76" y="120"/>
                  <a:pt x="76" y="120"/>
                </a:cubicBezTo>
                <a:lnTo>
                  <a:pt x="76" y="168"/>
                </a:lnTo>
                <a:close/>
                <a:moveTo>
                  <a:pt x="136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24"/>
                  <a:pt x="8" y="24"/>
                  <a:pt x="8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12"/>
                </a:lnTo>
                <a:close/>
                <a:moveTo>
                  <a:pt x="28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6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moveTo>
                  <a:pt x="28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28" y="96"/>
                </a:moveTo>
                <a:cubicBezTo>
                  <a:pt x="108" y="96"/>
                  <a:pt x="108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6" y="88"/>
                  <a:pt x="24" y="90"/>
                  <a:pt x="24" y="92"/>
                </a:cubicBezTo>
                <a:cubicBezTo>
                  <a:pt x="24" y="94"/>
                  <a:pt x="26" y="96"/>
                  <a:pt x="28" y="96"/>
                </a:cubicBezTo>
                <a:moveTo>
                  <a:pt x="28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2"/>
          <p:cNvSpPr>
            <a:spLocks noEditPoints="1"/>
          </p:cNvSpPr>
          <p:nvPr/>
        </p:nvSpPr>
        <p:spPr bwMode="auto">
          <a:xfrm>
            <a:off x="8421689" y="2325689"/>
            <a:ext cx="568325" cy="466725"/>
          </a:xfrm>
          <a:custGeom>
            <a:avLst/>
            <a:gdLst>
              <a:gd name="T0" fmla="*/ 108 w 176"/>
              <a:gd name="T1" fmla="*/ 56 h 144"/>
              <a:gd name="T2" fmla="*/ 84 w 176"/>
              <a:gd name="T3" fmla="*/ 56 h 144"/>
              <a:gd name="T4" fmla="*/ 80 w 176"/>
              <a:gd name="T5" fmla="*/ 60 h 144"/>
              <a:gd name="T6" fmla="*/ 84 w 176"/>
              <a:gd name="T7" fmla="*/ 64 h 144"/>
              <a:gd name="T8" fmla="*/ 96 w 176"/>
              <a:gd name="T9" fmla="*/ 64 h 144"/>
              <a:gd name="T10" fmla="*/ 64 w 176"/>
              <a:gd name="T11" fmla="*/ 116 h 144"/>
              <a:gd name="T12" fmla="*/ 64 w 176"/>
              <a:gd name="T13" fmla="*/ 116 h 144"/>
              <a:gd name="T14" fmla="*/ 64 w 176"/>
              <a:gd name="T15" fmla="*/ 116 h 144"/>
              <a:gd name="T16" fmla="*/ 68 w 176"/>
              <a:gd name="T17" fmla="*/ 120 h 144"/>
              <a:gd name="T18" fmla="*/ 72 w 176"/>
              <a:gd name="T19" fmla="*/ 116 h 144"/>
              <a:gd name="T20" fmla="*/ 72 w 176"/>
              <a:gd name="T21" fmla="*/ 116 h 144"/>
              <a:gd name="T22" fmla="*/ 104 w 176"/>
              <a:gd name="T23" fmla="*/ 68 h 144"/>
              <a:gd name="T24" fmla="*/ 104 w 176"/>
              <a:gd name="T25" fmla="*/ 84 h 144"/>
              <a:gd name="T26" fmla="*/ 108 w 176"/>
              <a:gd name="T27" fmla="*/ 88 h 144"/>
              <a:gd name="T28" fmla="*/ 112 w 176"/>
              <a:gd name="T29" fmla="*/ 84 h 144"/>
              <a:gd name="T30" fmla="*/ 112 w 176"/>
              <a:gd name="T31" fmla="*/ 60 h 144"/>
              <a:gd name="T32" fmla="*/ 108 w 176"/>
              <a:gd name="T33" fmla="*/ 56 h 144"/>
              <a:gd name="T34" fmla="*/ 174 w 176"/>
              <a:gd name="T35" fmla="*/ 120 h 144"/>
              <a:gd name="T36" fmla="*/ 102 w 176"/>
              <a:gd name="T37" fmla="*/ 8 h 144"/>
              <a:gd name="T38" fmla="*/ 88 w 176"/>
              <a:gd name="T39" fmla="*/ 0 h 144"/>
              <a:gd name="T40" fmla="*/ 74 w 176"/>
              <a:gd name="T41" fmla="*/ 8 h 144"/>
              <a:gd name="T42" fmla="*/ 2 w 176"/>
              <a:gd name="T43" fmla="*/ 120 h 144"/>
              <a:gd name="T44" fmla="*/ 0 w 176"/>
              <a:gd name="T45" fmla="*/ 128 h 144"/>
              <a:gd name="T46" fmla="*/ 16 w 176"/>
              <a:gd name="T47" fmla="*/ 144 h 144"/>
              <a:gd name="T48" fmla="*/ 160 w 176"/>
              <a:gd name="T49" fmla="*/ 144 h 144"/>
              <a:gd name="T50" fmla="*/ 176 w 176"/>
              <a:gd name="T51" fmla="*/ 128 h 144"/>
              <a:gd name="T52" fmla="*/ 174 w 176"/>
              <a:gd name="T53" fmla="*/ 120 h 144"/>
              <a:gd name="T54" fmla="*/ 160 w 176"/>
              <a:gd name="T55" fmla="*/ 136 h 144"/>
              <a:gd name="T56" fmla="*/ 16 w 176"/>
              <a:gd name="T57" fmla="*/ 136 h 144"/>
              <a:gd name="T58" fmla="*/ 8 w 176"/>
              <a:gd name="T59" fmla="*/ 128 h 144"/>
              <a:gd name="T60" fmla="*/ 9 w 176"/>
              <a:gd name="T61" fmla="*/ 125 h 144"/>
              <a:gd name="T62" fmla="*/ 9 w 176"/>
              <a:gd name="T63" fmla="*/ 124 h 144"/>
              <a:gd name="T64" fmla="*/ 81 w 176"/>
              <a:gd name="T65" fmla="*/ 12 h 144"/>
              <a:gd name="T66" fmla="*/ 81 w 176"/>
              <a:gd name="T67" fmla="*/ 12 h 144"/>
              <a:gd name="T68" fmla="*/ 88 w 176"/>
              <a:gd name="T69" fmla="*/ 8 h 144"/>
              <a:gd name="T70" fmla="*/ 95 w 176"/>
              <a:gd name="T71" fmla="*/ 11 h 144"/>
              <a:gd name="T72" fmla="*/ 95 w 176"/>
              <a:gd name="T73" fmla="*/ 12 h 144"/>
              <a:gd name="T74" fmla="*/ 167 w 176"/>
              <a:gd name="T75" fmla="*/ 124 h 144"/>
              <a:gd name="T76" fmla="*/ 168 w 176"/>
              <a:gd name="T77" fmla="*/ 125 h 144"/>
              <a:gd name="T78" fmla="*/ 168 w 176"/>
              <a:gd name="T79" fmla="*/ 128 h 144"/>
              <a:gd name="T80" fmla="*/ 160 w 176"/>
              <a:gd name="T8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44"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84" y="75"/>
                  <a:pt x="64" y="95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cubicBezTo>
                  <a:pt x="70" y="120"/>
                  <a:pt x="72" y="118"/>
                  <a:pt x="72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2" y="97"/>
                  <a:pt x="93" y="77"/>
                  <a:pt x="104" y="6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6"/>
                  <a:pt x="106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8"/>
                  <a:pt x="110" y="56"/>
                  <a:pt x="108" y="56"/>
                </a:cubicBezTo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3"/>
          <p:cNvSpPr>
            <a:spLocks noEditPoints="1"/>
          </p:cNvSpPr>
          <p:nvPr/>
        </p:nvSpPr>
        <p:spPr bwMode="auto">
          <a:xfrm>
            <a:off x="9507539" y="2273300"/>
            <a:ext cx="569913" cy="571500"/>
          </a:xfrm>
          <a:custGeom>
            <a:avLst/>
            <a:gdLst>
              <a:gd name="T0" fmla="*/ 168 w 176"/>
              <a:gd name="T1" fmla="*/ 16 h 176"/>
              <a:gd name="T2" fmla="*/ 144 w 176"/>
              <a:gd name="T3" fmla="*/ 8 h 176"/>
              <a:gd name="T4" fmla="*/ 140 w 176"/>
              <a:gd name="T5" fmla="*/ 0 h 176"/>
              <a:gd name="T6" fmla="*/ 136 w 176"/>
              <a:gd name="T7" fmla="*/ 8 h 176"/>
              <a:gd name="T8" fmla="*/ 40 w 176"/>
              <a:gd name="T9" fmla="*/ 4 h 176"/>
              <a:gd name="T10" fmla="*/ 32 w 176"/>
              <a:gd name="T11" fmla="*/ 4 h 176"/>
              <a:gd name="T12" fmla="*/ 16 w 176"/>
              <a:gd name="T13" fmla="*/ 8 h 176"/>
              <a:gd name="T14" fmla="*/ 8 w 176"/>
              <a:gd name="T15" fmla="*/ 96 h 176"/>
              <a:gd name="T16" fmla="*/ 0 w 176"/>
              <a:gd name="T17" fmla="*/ 112 h 176"/>
              <a:gd name="T18" fmla="*/ 24 w 176"/>
              <a:gd name="T19" fmla="*/ 120 h 176"/>
              <a:gd name="T20" fmla="*/ 28 w 176"/>
              <a:gd name="T21" fmla="*/ 176 h 176"/>
              <a:gd name="T22" fmla="*/ 32 w 176"/>
              <a:gd name="T23" fmla="*/ 166 h 176"/>
              <a:gd name="T24" fmla="*/ 44 w 176"/>
              <a:gd name="T25" fmla="*/ 176 h 176"/>
              <a:gd name="T26" fmla="*/ 48 w 176"/>
              <a:gd name="T27" fmla="*/ 120 h 176"/>
              <a:gd name="T28" fmla="*/ 128 w 176"/>
              <a:gd name="T29" fmla="*/ 172 h 176"/>
              <a:gd name="T30" fmla="*/ 135 w 176"/>
              <a:gd name="T31" fmla="*/ 175 h 176"/>
              <a:gd name="T32" fmla="*/ 144 w 176"/>
              <a:gd name="T33" fmla="*/ 172 h 176"/>
              <a:gd name="T34" fmla="*/ 152 w 176"/>
              <a:gd name="T35" fmla="*/ 172 h 176"/>
              <a:gd name="T36" fmla="*/ 168 w 176"/>
              <a:gd name="T37" fmla="*/ 120 h 176"/>
              <a:gd name="T38" fmla="*/ 176 w 176"/>
              <a:gd name="T39" fmla="*/ 104 h 176"/>
              <a:gd name="T40" fmla="*/ 16 w 176"/>
              <a:gd name="T41" fmla="*/ 16 h 176"/>
              <a:gd name="T42" fmla="*/ 160 w 176"/>
              <a:gd name="T43" fmla="*/ 96 h 176"/>
              <a:gd name="T44" fmla="*/ 16 w 176"/>
              <a:gd name="T45" fmla="*/ 16 h 176"/>
              <a:gd name="T46" fmla="*/ 34 w 176"/>
              <a:gd name="T47" fmla="*/ 156 h 176"/>
              <a:gd name="T48" fmla="*/ 40 w 176"/>
              <a:gd name="T49" fmla="*/ 162 h 176"/>
              <a:gd name="T50" fmla="*/ 32 w 176"/>
              <a:gd name="T51" fmla="*/ 134 h 176"/>
              <a:gd name="T52" fmla="*/ 32 w 176"/>
              <a:gd name="T53" fmla="*/ 146 h 176"/>
              <a:gd name="T54" fmla="*/ 32 w 176"/>
              <a:gd name="T55" fmla="*/ 122 h 176"/>
              <a:gd name="T56" fmla="*/ 40 w 176"/>
              <a:gd name="T57" fmla="*/ 120 h 176"/>
              <a:gd name="T58" fmla="*/ 136 w 176"/>
              <a:gd name="T59" fmla="*/ 162 h 176"/>
              <a:gd name="T60" fmla="*/ 142 w 176"/>
              <a:gd name="T61" fmla="*/ 156 h 176"/>
              <a:gd name="T62" fmla="*/ 144 w 176"/>
              <a:gd name="T63" fmla="*/ 146 h 176"/>
              <a:gd name="T64" fmla="*/ 144 w 176"/>
              <a:gd name="T65" fmla="*/ 134 h 176"/>
              <a:gd name="T66" fmla="*/ 144 w 176"/>
              <a:gd name="T67" fmla="*/ 122 h 176"/>
              <a:gd name="T68" fmla="*/ 136 w 176"/>
              <a:gd name="T69" fmla="*/ 120 h 176"/>
              <a:gd name="T70" fmla="*/ 144 w 176"/>
              <a:gd name="T71" fmla="*/ 122 h 176"/>
              <a:gd name="T72" fmla="*/ 8 w 176"/>
              <a:gd name="T73" fmla="*/ 112 h 176"/>
              <a:gd name="T74" fmla="*/ 168 w 176"/>
              <a:gd name="T75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168" y="9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12"/>
                  <a:pt x="164" y="8"/>
                  <a:pt x="160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8"/>
                  <a:pt x="136" y="8"/>
                  <a:pt x="13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100"/>
                  <a:pt x="0" y="10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30" y="176"/>
                  <a:pt x="32" y="174"/>
                  <a:pt x="32" y="172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41" y="175"/>
                  <a:pt x="41" y="175"/>
                  <a:pt x="41" y="175"/>
                </a:cubicBezTo>
                <a:cubicBezTo>
                  <a:pt x="42" y="176"/>
                  <a:pt x="43" y="176"/>
                  <a:pt x="44" y="176"/>
                </a:cubicBezTo>
                <a:cubicBezTo>
                  <a:pt x="46" y="176"/>
                  <a:pt x="48" y="174"/>
                  <a:pt x="48" y="17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3" y="176"/>
                  <a:pt x="134" y="176"/>
                  <a:pt x="135" y="175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2" y="120"/>
                  <a:pt x="176" y="116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76" y="100"/>
                  <a:pt x="172" y="96"/>
                  <a:pt x="168" y="96"/>
                </a:cubicBezTo>
                <a:moveTo>
                  <a:pt x="1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6"/>
                </a:lnTo>
                <a:close/>
                <a:moveTo>
                  <a:pt x="40" y="162"/>
                </a:moveTo>
                <a:cubicBezTo>
                  <a:pt x="34" y="156"/>
                  <a:pt x="34" y="156"/>
                  <a:pt x="34" y="156"/>
                </a:cubicBezTo>
                <a:cubicBezTo>
                  <a:pt x="40" y="150"/>
                  <a:pt x="40" y="150"/>
                  <a:pt x="40" y="150"/>
                </a:cubicBezTo>
                <a:lnTo>
                  <a:pt x="40" y="162"/>
                </a:lnTo>
                <a:close/>
                <a:moveTo>
                  <a:pt x="32" y="146"/>
                </a:moveTo>
                <a:cubicBezTo>
                  <a:pt x="32" y="134"/>
                  <a:pt x="32" y="134"/>
                  <a:pt x="32" y="134"/>
                </a:cubicBezTo>
                <a:cubicBezTo>
                  <a:pt x="38" y="140"/>
                  <a:pt x="38" y="140"/>
                  <a:pt x="38" y="140"/>
                </a:cubicBezTo>
                <a:lnTo>
                  <a:pt x="32" y="146"/>
                </a:lnTo>
                <a:close/>
                <a:moveTo>
                  <a:pt x="40" y="130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30"/>
                </a:lnTo>
                <a:close/>
                <a:moveTo>
                  <a:pt x="136" y="162"/>
                </a:moveTo>
                <a:cubicBezTo>
                  <a:pt x="136" y="150"/>
                  <a:pt x="136" y="150"/>
                  <a:pt x="136" y="150"/>
                </a:cubicBezTo>
                <a:cubicBezTo>
                  <a:pt x="142" y="156"/>
                  <a:pt x="142" y="156"/>
                  <a:pt x="142" y="156"/>
                </a:cubicBezTo>
                <a:lnTo>
                  <a:pt x="136" y="162"/>
                </a:lnTo>
                <a:close/>
                <a:moveTo>
                  <a:pt x="144" y="146"/>
                </a:moveTo>
                <a:cubicBezTo>
                  <a:pt x="138" y="140"/>
                  <a:pt x="138" y="140"/>
                  <a:pt x="138" y="140"/>
                </a:cubicBezTo>
                <a:cubicBezTo>
                  <a:pt x="144" y="134"/>
                  <a:pt x="144" y="134"/>
                  <a:pt x="144" y="134"/>
                </a:cubicBezTo>
                <a:lnTo>
                  <a:pt x="144" y="146"/>
                </a:lnTo>
                <a:close/>
                <a:moveTo>
                  <a:pt x="144" y="122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22"/>
                </a:lnTo>
                <a:close/>
                <a:moveTo>
                  <a:pt x="168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10594976" y="2273300"/>
            <a:ext cx="568325" cy="571500"/>
          </a:xfrm>
          <a:custGeom>
            <a:avLst/>
            <a:gdLst>
              <a:gd name="T0" fmla="*/ 100 w 176"/>
              <a:gd name="T1" fmla="*/ 32 h 176"/>
              <a:gd name="T2" fmla="*/ 97 w 176"/>
              <a:gd name="T3" fmla="*/ 39 h 176"/>
              <a:gd name="T4" fmla="*/ 56 w 176"/>
              <a:gd name="T5" fmla="*/ 52 h 176"/>
              <a:gd name="T6" fmla="*/ 56 w 176"/>
              <a:gd name="T7" fmla="*/ 60 h 176"/>
              <a:gd name="T8" fmla="*/ 97 w 176"/>
              <a:gd name="T9" fmla="*/ 73 h 176"/>
              <a:gd name="T10" fmla="*/ 100 w 176"/>
              <a:gd name="T11" fmla="*/ 80 h 176"/>
              <a:gd name="T12" fmla="*/ 123 w 176"/>
              <a:gd name="T13" fmla="*/ 59 h 176"/>
              <a:gd name="T14" fmla="*/ 123 w 176"/>
              <a:gd name="T15" fmla="*/ 53 h 176"/>
              <a:gd name="T16" fmla="*/ 168 w 176"/>
              <a:gd name="T17" fmla="*/ 96 h 176"/>
              <a:gd name="T18" fmla="*/ 160 w 176"/>
              <a:gd name="T19" fmla="*/ 8 h 176"/>
              <a:gd name="T20" fmla="*/ 144 w 176"/>
              <a:gd name="T21" fmla="*/ 4 h 176"/>
              <a:gd name="T22" fmla="*/ 136 w 176"/>
              <a:gd name="T23" fmla="*/ 4 h 176"/>
              <a:gd name="T24" fmla="*/ 40 w 176"/>
              <a:gd name="T25" fmla="*/ 8 h 176"/>
              <a:gd name="T26" fmla="*/ 36 w 176"/>
              <a:gd name="T27" fmla="*/ 0 h 176"/>
              <a:gd name="T28" fmla="*/ 32 w 176"/>
              <a:gd name="T29" fmla="*/ 8 h 176"/>
              <a:gd name="T30" fmla="*/ 8 w 176"/>
              <a:gd name="T31" fmla="*/ 16 h 176"/>
              <a:gd name="T32" fmla="*/ 0 w 176"/>
              <a:gd name="T33" fmla="*/ 104 h 176"/>
              <a:gd name="T34" fmla="*/ 8 w 176"/>
              <a:gd name="T35" fmla="*/ 120 h 176"/>
              <a:gd name="T36" fmla="*/ 24 w 176"/>
              <a:gd name="T37" fmla="*/ 172 h 176"/>
              <a:gd name="T38" fmla="*/ 32 w 176"/>
              <a:gd name="T39" fmla="*/ 172 h 176"/>
              <a:gd name="T40" fmla="*/ 41 w 176"/>
              <a:gd name="T41" fmla="*/ 175 h 176"/>
              <a:gd name="T42" fmla="*/ 48 w 176"/>
              <a:gd name="T43" fmla="*/ 172 h 176"/>
              <a:gd name="T44" fmla="*/ 128 w 176"/>
              <a:gd name="T45" fmla="*/ 120 h 176"/>
              <a:gd name="T46" fmla="*/ 132 w 176"/>
              <a:gd name="T47" fmla="*/ 176 h 176"/>
              <a:gd name="T48" fmla="*/ 144 w 176"/>
              <a:gd name="T49" fmla="*/ 166 h 176"/>
              <a:gd name="T50" fmla="*/ 148 w 176"/>
              <a:gd name="T51" fmla="*/ 176 h 176"/>
              <a:gd name="T52" fmla="*/ 152 w 176"/>
              <a:gd name="T53" fmla="*/ 120 h 176"/>
              <a:gd name="T54" fmla="*/ 176 w 176"/>
              <a:gd name="T55" fmla="*/ 112 h 176"/>
              <a:gd name="T56" fmla="*/ 168 w 176"/>
              <a:gd name="T57" fmla="*/ 96 h 176"/>
              <a:gd name="T58" fmla="*/ 160 w 176"/>
              <a:gd name="T59" fmla="*/ 16 h 176"/>
              <a:gd name="T60" fmla="*/ 16 w 176"/>
              <a:gd name="T61" fmla="*/ 96 h 176"/>
              <a:gd name="T62" fmla="*/ 40 w 176"/>
              <a:gd name="T63" fmla="*/ 162 h 176"/>
              <a:gd name="T64" fmla="*/ 40 w 176"/>
              <a:gd name="T65" fmla="*/ 150 h 176"/>
              <a:gd name="T66" fmla="*/ 32 w 176"/>
              <a:gd name="T67" fmla="*/ 146 h 176"/>
              <a:gd name="T68" fmla="*/ 38 w 176"/>
              <a:gd name="T69" fmla="*/ 140 h 176"/>
              <a:gd name="T70" fmla="*/ 40 w 176"/>
              <a:gd name="T71" fmla="*/ 130 h 176"/>
              <a:gd name="T72" fmla="*/ 32 w 176"/>
              <a:gd name="T73" fmla="*/ 120 h 176"/>
              <a:gd name="T74" fmla="*/ 40 w 176"/>
              <a:gd name="T75" fmla="*/ 130 h 176"/>
              <a:gd name="T76" fmla="*/ 136 w 176"/>
              <a:gd name="T77" fmla="*/ 150 h 176"/>
              <a:gd name="T78" fmla="*/ 136 w 176"/>
              <a:gd name="T79" fmla="*/ 162 h 176"/>
              <a:gd name="T80" fmla="*/ 138 w 176"/>
              <a:gd name="T81" fmla="*/ 140 h 176"/>
              <a:gd name="T82" fmla="*/ 144 w 176"/>
              <a:gd name="T83" fmla="*/ 146 h 176"/>
              <a:gd name="T84" fmla="*/ 136 w 176"/>
              <a:gd name="T85" fmla="*/ 130 h 176"/>
              <a:gd name="T86" fmla="*/ 144 w 176"/>
              <a:gd name="T87" fmla="*/ 120 h 176"/>
              <a:gd name="T88" fmla="*/ 168 w 176"/>
              <a:gd name="T89" fmla="*/ 112 h 176"/>
              <a:gd name="T90" fmla="*/ 8 w 176"/>
              <a:gd name="T91" fmla="*/ 104 h 176"/>
              <a:gd name="T92" fmla="*/ 168 w 176"/>
              <a:gd name="T93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6">
                <a:moveTo>
                  <a:pt x="103" y="33"/>
                </a:moveTo>
                <a:cubicBezTo>
                  <a:pt x="102" y="32"/>
                  <a:pt x="101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7"/>
                  <a:pt x="96" y="38"/>
                  <a:pt x="97" y="39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4" y="52"/>
                  <a:pt x="52" y="54"/>
                  <a:pt x="52" y="56"/>
                </a:cubicBezTo>
                <a:cubicBezTo>
                  <a:pt x="52" y="58"/>
                  <a:pt x="54" y="60"/>
                  <a:pt x="56" y="60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4"/>
                  <a:pt x="96" y="75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ubicBezTo>
                  <a:pt x="101" y="80"/>
                  <a:pt x="102" y="80"/>
                  <a:pt x="103" y="79"/>
                </a:cubicBezTo>
                <a:cubicBezTo>
                  <a:pt x="123" y="59"/>
                  <a:pt x="123" y="59"/>
                  <a:pt x="123" y="59"/>
                </a:cubicBezTo>
                <a:cubicBezTo>
                  <a:pt x="124" y="58"/>
                  <a:pt x="124" y="57"/>
                  <a:pt x="124" y="56"/>
                </a:cubicBezTo>
                <a:cubicBezTo>
                  <a:pt x="124" y="55"/>
                  <a:pt x="124" y="54"/>
                  <a:pt x="123" y="53"/>
                </a:cubicBezTo>
                <a:lnTo>
                  <a:pt x="103" y="33"/>
                </a:lnTo>
                <a:close/>
                <a:moveTo>
                  <a:pt x="168" y="9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12"/>
                  <a:pt x="164" y="8"/>
                  <a:pt x="160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8"/>
                  <a:pt x="136" y="8"/>
                  <a:pt x="13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100"/>
                  <a:pt x="0" y="10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30" y="176"/>
                  <a:pt x="32" y="174"/>
                  <a:pt x="32" y="172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41" y="175"/>
                  <a:pt x="41" y="175"/>
                  <a:pt x="41" y="175"/>
                </a:cubicBezTo>
                <a:cubicBezTo>
                  <a:pt x="42" y="176"/>
                  <a:pt x="43" y="176"/>
                  <a:pt x="44" y="176"/>
                </a:cubicBezTo>
                <a:cubicBezTo>
                  <a:pt x="46" y="176"/>
                  <a:pt x="48" y="174"/>
                  <a:pt x="48" y="17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3" y="176"/>
                  <a:pt x="134" y="176"/>
                  <a:pt x="135" y="175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2" y="120"/>
                  <a:pt x="176" y="116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76" y="100"/>
                  <a:pt x="172" y="96"/>
                  <a:pt x="168" y="96"/>
                </a:cubicBezTo>
                <a:moveTo>
                  <a:pt x="1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6"/>
                </a:lnTo>
                <a:close/>
                <a:moveTo>
                  <a:pt x="40" y="162"/>
                </a:moveTo>
                <a:cubicBezTo>
                  <a:pt x="34" y="156"/>
                  <a:pt x="34" y="156"/>
                  <a:pt x="34" y="156"/>
                </a:cubicBezTo>
                <a:cubicBezTo>
                  <a:pt x="40" y="150"/>
                  <a:pt x="40" y="150"/>
                  <a:pt x="40" y="150"/>
                </a:cubicBezTo>
                <a:lnTo>
                  <a:pt x="40" y="162"/>
                </a:lnTo>
                <a:close/>
                <a:moveTo>
                  <a:pt x="32" y="146"/>
                </a:moveTo>
                <a:cubicBezTo>
                  <a:pt x="32" y="134"/>
                  <a:pt x="32" y="134"/>
                  <a:pt x="32" y="134"/>
                </a:cubicBezTo>
                <a:cubicBezTo>
                  <a:pt x="38" y="140"/>
                  <a:pt x="38" y="140"/>
                  <a:pt x="38" y="140"/>
                </a:cubicBezTo>
                <a:lnTo>
                  <a:pt x="32" y="146"/>
                </a:lnTo>
                <a:close/>
                <a:moveTo>
                  <a:pt x="40" y="130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30"/>
                </a:lnTo>
                <a:close/>
                <a:moveTo>
                  <a:pt x="136" y="162"/>
                </a:moveTo>
                <a:cubicBezTo>
                  <a:pt x="136" y="150"/>
                  <a:pt x="136" y="150"/>
                  <a:pt x="136" y="150"/>
                </a:cubicBezTo>
                <a:cubicBezTo>
                  <a:pt x="142" y="156"/>
                  <a:pt x="142" y="156"/>
                  <a:pt x="142" y="156"/>
                </a:cubicBezTo>
                <a:lnTo>
                  <a:pt x="136" y="162"/>
                </a:lnTo>
                <a:close/>
                <a:moveTo>
                  <a:pt x="144" y="146"/>
                </a:moveTo>
                <a:cubicBezTo>
                  <a:pt x="138" y="140"/>
                  <a:pt x="138" y="140"/>
                  <a:pt x="138" y="140"/>
                </a:cubicBezTo>
                <a:cubicBezTo>
                  <a:pt x="144" y="134"/>
                  <a:pt x="144" y="134"/>
                  <a:pt x="144" y="134"/>
                </a:cubicBezTo>
                <a:lnTo>
                  <a:pt x="144" y="146"/>
                </a:lnTo>
                <a:close/>
                <a:moveTo>
                  <a:pt x="144" y="122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22"/>
                </a:lnTo>
                <a:close/>
                <a:moveTo>
                  <a:pt x="168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8"/>
          <p:cNvSpPr>
            <a:spLocks noEditPoints="1"/>
          </p:cNvSpPr>
          <p:nvPr/>
        </p:nvSpPr>
        <p:spPr bwMode="auto">
          <a:xfrm>
            <a:off x="1781175" y="3194051"/>
            <a:ext cx="439738" cy="441325"/>
          </a:xfrm>
          <a:custGeom>
            <a:avLst/>
            <a:gdLst>
              <a:gd name="T0" fmla="*/ 172 w 176"/>
              <a:gd name="T1" fmla="*/ 0 h 176"/>
              <a:gd name="T2" fmla="*/ 28 w 176"/>
              <a:gd name="T3" fmla="*/ 0 h 176"/>
              <a:gd name="T4" fmla="*/ 24 w 176"/>
              <a:gd name="T5" fmla="*/ 4 h 176"/>
              <a:gd name="T6" fmla="*/ 24 w 176"/>
              <a:gd name="T7" fmla="*/ 64 h 176"/>
              <a:gd name="T8" fmla="*/ 28 w 176"/>
              <a:gd name="T9" fmla="*/ 68 h 176"/>
              <a:gd name="T10" fmla="*/ 32 w 176"/>
              <a:gd name="T11" fmla="*/ 64 h 176"/>
              <a:gd name="T12" fmla="*/ 32 w 176"/>
              <a:gd name="T13" fmla="*/ 8 h 176"/>
              <a:gd name="T14" fmla="*/ 168 w 176"/>
              <a:gd name="T15" fmla="*/ 8 h 176"/>
              <a:gd name="T16" fmla="*/ 168 w 176"/>
              <a:gd name="T17" fmla="*/ 168 h 176"/>
              <a:gd name="T18" fmla="*/ 32 w 176"/>
              <a:gd name="T19" fmla="*/ 168 h 176"/>
              <a:gd name="T20" fmla="*/ 32 w 176"/>
              <a:gd name="T21" fmla="*/ 112 h 176"/>
              <a:gd name="T22" fmla="*/ 28 w 176"/>
              <a:gd name="T23" fmla="*/ 108 h 176"/>
              <a:gd name="T24" fmla="*/ 24 w 176"/>
              <a:gd name="T25" fmla="*/ 112 h 176"/>
              <a:gd name="T26" fmla="*/ 24 w 176"/>
              <a:gd name="T27" fmla="*/ 172 h 176"/>
              <a:gd name="T28" fmla="*/ 28 w 176"/>
              <a:gd name="T29" fmla="*/ 176 h 176"/>
              <a:gd name="T30" fmla="*/ 172 w 176"/>
              <a:gd name="T31" fmla="*/ 176 h 176"/>
              <a:gd name="T32" fmla="*/ 176 w 176"/>
              <a:gd name="T33" fmla="*/ 172 h 176"/>
              <a:gd name="T34" fmla="*/ 176 w 176"/>
              <a:gd name="T35" fmla="*/ 4 h 176"/>
              <a:gd name="T36" fmla="*/ 172 w 176"/>
              <a:gd name="T37" fmla="*/ 0 h 176"/>
              <a:gd name="T38" fmla="*/ 105 w 176"/>
              <a:gd name="T39" fmla="*/ 117 h 176"/>
              <a:gd name="T40" fmla="*/ 104 w 176"/>
              <a:gd name="T41" fmla="*/ 120 h 176"/>
              <a:gd name="T42" fmla="*/ 108 w 176"/>
              <a:gd name="T43" fmla="*/ 124 h 176"/>
              <a:gd name="T44" fmla="*/ 111 w 176"/>
              <a:gd name="T45" fmla="*/ 123 h 176"/>
              <a:gd name="T46" fmla="*/ 143 w 176"/>
              <a:gd name="T47" fmla="*/ 91 h 176"/>
              <a:gd name="T48" fmla="*/ 144 w 176"/>
              <a:gd name="T49" fmla="*/ 88 h 176"/>
              <a:gd name="T50" fmla="*/ 143 w 176"/>
              <a:gd name="T51" fmla="*/ 85 h 176"/>
              <a:gd name="T52" fmla="*/ 111 w 176"/>
              <a:gd name="T53" fmla="*/ 53 h 176"/>
              <a:gd name="T54" fmla="*/ 108 w 176"/>
              <a:gd name="T55" fmla="*/ 52 h 176"/>
              <a:gd name="T56" fmla="*/ 104 w 176"/>
              <a:gd name="T57" fmla="*/ 56 h 176"/>
              <a:gd name="T58" fmla="*/ 105 w 176"/>
              <a:gd name="T59" fmla="*/ 59 h 176"/>
              <a:gd name="T60" fmla="*/ 130 w 176"/>
              <a:gd name="T61" fmla="*/ 84 h 176"/>
              <a:gd name="T62" fmla="*/ 4 w 176"/>
              <a:gd name="T63" fmla="*/ 84 h 176"/>
              <a:gd name="T64" fmla="*/ 0 w 176"/>
              <a:gd name="T65" fmla="*/ 88 h 176"/>
              <a:gd name="T66" fmla="*/ 4 w 176"/>
              <a:gd name="T67" fmla="*/ 92 h 176"/>
              <a:gd name="T68" fmla="*/ 130 w 176"/>
              <a:gd name="T69" fmla="*/ 92 h 176"/>
              <a:gd name="T70" fmla="*/ 105 w 176"/>
              <a:gd name="T71" fmla="*/ 11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0"/>
                </a:move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66"/>
                  <a:pt x="26" y="68"/>
                  <a:pt x="28" y="68"/>
                </a:cubicBezTo>
                <a:cubicBezTo>
                  <a:pt x="30" y="68"/>
                  <a:pt x="32" y="66"/>
                  <a:pt x="32" y="64"/>
                </a:cubicBezTo>
                <a:cubicBezTo>
                  <a:pt x="32" y="8"/>
                  <a:pt x="32" y="8"/>
                  <a:pt x="32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0"/>
                  <a:pt x="30" y="108"/>
                  <a:pt x="28" y="108"/>
                </a:cubicBezTo>
                <a:cubicBezTo>
                  <a:pt x="26" y="108"/>
                  <a:pt x="24" y="110"/>
                  <a:pt x="24" y="112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05" y="117"/>
                </a:moveTo>
                <a:cubicBezTo>
                  <a:pt x="104" y="118"/>
                  <a:pt x="104" y="119"/>
                  <a:pt x="104" y="120"/>
                </a:cubicBezTo>
                <a:cubicBezTo>
                  <a:pt x="104" y="122"/>
                  <a:pt x="106" y="124"/>
                  <a:pt x="108" y="124"/>
                </a:cubicBezTo>
                <a:cubicBezTo>
                  <a:pt x="109" y="124"/>
                  <a:pt x="110" y="124"/>
                  <a:pt x="111" y="123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4" y="90"/>
                  <a:pt x="144" y="89"/>
                  <a:pt x="144" y="88"/>
                </a:cubicBezTo>
                <a:cubicBezTo>
                  <a:pt x="144" y="87"/>
                  <a:pt x="144" y="86"/>
                  <a:pt x="143" y="85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0" y="52"/>
                  <a:pt x="109" y="52"/>
                  <a:pt x="108" y="52"/>
                </a:cubicBezTo>
                <a:cubicBezTo>
                  <a:pt x="106" y="52"/>
                  <a:pt x="104" y="54"/>
                  <a:pt x="104" y="56"/>
                </a:cubicBezTo>
                <a:cubicBezTo>
                  <a:pt x="104" y="57"/>
                  <a:pt x="104" y="58"/>
                  <a:pt x="105" y="59"/>
                </a:cubicBezTo>
                <a:cubicBezTo>
                  <a:pt x="130" y="84"/>
                  <a:pt x="130" y="84"/>
                  <a:pt x="130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6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130" y="92"/>
                  <a:pt x="130" y="92"/>
                  <a:pt x="130" y="92"/>
                </a:cubicBezTo>
                <a:lnTo>
                  <a:pt x="105" y="1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9"/>
          <p:cNvSpPr>
            <a:spLocks noEditPoints="1"/>
          </p:cNvSpPr>
          <p:nvPr/>
        </p:nvSpPr>
        <p:spPr bwMode="auto">
          <a:xfrm>
            <a:off x="2620963" y="3194051"/>
            <a:ext cx="439738" cy="441325"/>
          </a:xfrm>
          <a:custGeom>
            <a:avLst/>
            <a:gdLst>
              <a:gd name="T0" fmla="*/ 148 w 176"/>
              <a:gd name="T1" fmla="*/ 108 h 176"/>
              <a:gd name="T2" fmla="*/ 144 w 176"/>
              <a:gd name="T3" fmla="*/ 112 h 176"/>
              <a:gd name="T4" fmla="*/ 144 w 176"/>
              <a:gd name="T5" fmla="*/ 168 h 176"/>
              <a:gd name="T6" fmla="*/ 8 w 176"/>
              <a:gd name="T7" fmla="*/ 168 h 176"/>
              <a:gd name="T8" fmla="*/ 8 w 176"/>
              <a:gd name="T9" fmla="*/ 8 h 176"/>
              <a:gd name="T10" fmla="*/ 144 w 176"/>
              <a:gd name="T11" fmla="*/ 8 h 176"/>
              <a:gd name="T12" fmla="*/ 144 w 176"/>
              <a:gd name="T13" fmla="*/ 64 h 176"/>
              <a:gd name="T14" fmla="*/ 148 w 176"/>
              <a:gd name="T15" fmla="*/ 68 h 176"/>
              <a:gd name="T16" fmla="*/ 152 w 176"/>
              <a:gd name="T17" fmla="*/ 64 h 176"/>
              <a:gd name="T18" fmla="*/ 152 w 176"/>
              <a:gd name="T19" fmla="*/ 4 h 176"/>
              <a:gd name="T20" fmla="*/ 148 w 176"/>
              <a:gd name="T21" fmla="*/ 0 h 176"/>
              <a:gd name="T22" fmla="*/ 4 w 176"/>
              <a:gd name="T23" fmla="*/ 0 h 176"/>
              <a:gd name="T24" fmla="*/ 0 w 176"/>
              <a:gd name="T25" fmla="*/ 4 h 176"/>
              <a:gd name="T26" fmla="*/ 0 w 176"/>
              <a:gd name="T27" fmla="*/ 172 h 176"/>
              <a:gd name="T28" fmla="*/ 4 w 176"/>
              <a:gd name="T29" fmla="*/ 176 h 176"/>
              <a:gd name="T30" fmla="*/ 148 w 176"/>
              <a:gd name="T31" fmla="*/ 176 h 176"/>
              <a:gd name="T32" fmla="*/ 152 w 176"/>
              <a:gd name="T33" fmla="*/ 172 h 176"/>
              <a:gd name="T34" fmla="*/ 152 w 176"/>
              <a:gd name="T35" fmla="*/ 112 h 176"/>
              <a:gd name="T36" fmla="*/ 148 w 176"/>
              <a:gd name="T37" fmla="*/ 108 h 176"/>
              <a:gd name="T38" fmla="*/ 172 w 176"/>
              <a:gd name="T39" fmla="*/ 84 h 176"/>
              <a:gd name="T40" fmla="*/ 46 w 176"/>
              <a:gd name="T41" fmla="*/ 84 h 176"/>
              <a:gd name="T42" fmla="*/ 71 w 176"/>
              <a:gd name="T43" fmla="*/ 59 h 176"/>
              <a:gd name="T44" fmla="*/ 72 w 176"/>
              <a:gd name="T45" fmla="*/ 56 h 176"/>
              <a:gd name="T46" fmla="*/ 68 w 176"/>
              <a:gd name="T47" fmla="*/ 52 h 176"/>
              <a:gd name="T48" fmla="*/ 65 w 176"/>
              <a:gd name="T49" fmla="*/ 53 h 176"/>
              <a:gd name="T50" fmla="*/ 33 w 176"/>
              <a:gd name="T51" fmla="*/ 85 h 176"/>
              <a:gd name="T52" fmla="*/ 32 w 176"/>
              <a:gd name="T53" fmla="*/ 88 h 176"/>
              <a:gd name="T54" fmla="*/ 33 w 176"/>
              <a:gd name="T55" fmla="*/ 91 h 176"/>
              <a:gd name="T56" fmla="*/ 65 w 176"/>
              <a:gd name="T57" fmla="*/ 123 h 176"/>
              <a:gd name="T58" fmla="*/ 68 w 176"/>
              <a:gd name="T59" fmla="*/ 124 h 176"/>
              <a:gd name="T60" fmla="*/ 72 w 176"/>
              <a:gd name="T61" fmla="*/ 120 h 176"/>
              <a:gd name="T62" fmla="*/ 71 w 176"/>
              <a:gd name="T63" fmla="*/ 117 h 176"/>
              <a:gd name="T64" fmla="*/ 46 w 176"/>
              <a:gd name="T65" fmla="*/ 92 h 176"/>
              <a:gd name="T66" fmla="*/ 172 w 176"/>
              <a:gd name="T67" fmla="*/ 92 h 176"/>
              <a:gd name="T68" fmla="*/ 176 w 176"/>
              <a:gd name="T69" fmla="*/ 88 h 176"/>
              <a:gd name="T70" fmla="*/ 172 w 176"/>
              <a:gd name="T71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08"/>
                </a:moveTo>
                <a:cubicBezTo>
                  <a:pt x="146" y="108"/>
                  <a:pt x="144" y="110"/>
                  <a:pt x="144" y="112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8"/>
                  <a:pt x="8" y="8"/>
                  <a:pt x="8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66"/>
                  <a:pt x="146" y="68"/>
                  <a:pt x="148" y="68"/>
                </a:cubicBezTo>
                <a:cubicBezTo>
                  <a:pt x="150" y="68"/>
                  <a:pt x="152" y="66"/>
                  <a:pt x="152" y="64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2"/>
                  <a:pt x="150" y="0"/>
                  <a:pt x="14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52" y="110"/>
                  <a:pt x="150" y="108"/>
                  <a:pt x="148" y="108"/>
                </a:cubicBezTo>
                <a:moveTo>
                  <a:pt x="172" y="84"/>
                </a:moveTo>
                <a:cubicBezTo>
                  <a:pt x="46" y="84"/>
                  <a:pt x="46" y="84"/>
                  <a:pt x="46" y="84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8"/>
                  <a:pt x="72" y="57"/>
                  <a:pt x="72" y="56"/>
                </a:cubicBezTo>
                <a:cubicBezTo>
                  <a:pt x="72" y="54"/>
                  <a:pt x="70" y="52"/>
                  <a:pt x="68" y="52"/>
                </a:cubicBezTo>
                <a:cubicBezTo>
                  <a:pt x="67" y="52"/>
                  <a:pt x="66" y="52"/>
                  <a:pt x="65" y="53"/>
                </a:cubicBezTo>
                <a:cubicBezTo>
                  <a:pt x="33" y="85"/>
                  <a:pt x="33" y="85"/>
                  <a:pt x="33" y="85"/>
                </a:cubicBezTo>
                <a:cubicBezTo>
                  <a:pt x="32" y="86"/>
                  <a:pt x="32" y="87"/>
                  <a:pt x="32" y="88"/>
                </a:cubicBezTo>
                <a:cubicBezTo>
                  <a:pt x="32" y="89"/>
                  <a:pt x="32" y="90"/>
                  <a:pt x="33" y="91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6" y="124"/>
                  <a:pt x="67" y="124"/>
                  <a:pt x="68" y="124"/>
                </a:cubicBezTo>
                <a:cubicBezTo>
                  <a:pt x="70" y="124"/>
                  <a:pt x="72" y="122"/>
                  <a:pt x="72" y="120"/>
                </a:cubicBezTo>
                <a:cubicBezTo>
                  <a:pt x="72" y="119"/>
                  <a:pt x="72" y="118"/>
                  <a:pt x="71" y="117"/>
                </a:cubicBezTo>
                <a:cubicBezTo>
                  <a:pt x="46" y="92"/>
                  <a:pt x="46" y="92"/>
                  <a:pt x="46" y="92"/>
                </a:cubicBezTo>
                <a:cubicBezTo>
                  <a:pt x="172" y="92"/>
                  <a:pt x="172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6"/>
                  <a:pt x="174" y="84"/>
                  <a:pt x="172" y="8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30"/>
          <p:cNvSpPr>
            <a:spLocks/>
          </p:cNvSpPr>
          <p:nvPr/>
        </p:nvSpPr>
        <p:spPr bwMode="auto">
          <a:xfrm>
            <a:off x="3571876" y="3194051"/>
            <a:ext cx="219075" cy="441325"/>
          </a:xfrm>
          <a:custGeom>
            <a:avLst/>
            <a:gdLst>
              <a:gd name="T0" fmla="*/ 84 w 88"/>
              <a:gd name="T1" fmla="*/ 128 h 176"/>
              <a:gd name="T2" fmla="*/ 81 w 88"/>
              <a:gd name="T3" fmla="*/ 129 h 176"/>
              <a:gd name="T4" fmla="*/ 48 w 88"/>
              <a:gd name="T5" fmla="*/ 162 h 176"/>
              <a:gd name="T6" fmla="*/ 48 w 88"/>
              <a:gd name="T7" fmla="*/ 4 h 176"/>
              <a:gd name="T8" fmla="*/ 44 w 88"/>
              <a:gd name="T9" fmla="*/ 0 h 176"/>
              <a:gd name="T10" fmla="*/ 40 w 88"/>
              <a:gd name="T11" fmla="*/ 4 h 176"/>
              <a:gd name="T12" fmla="*/ 40 w 88"/>
              <a:gd name="T13" fmla="*/ 162 h 176"/>
              <a:gd name="T14" fmla="*/ 7 w 88"/>
              <a:gd name="T15" fmla="*/ 129 h 176"/>
              <a:gd name="T16" fmla="*/ 4 w 88"/>
              <a:gd name="T17" fmla="*/ 128 h 176"/>
              <a:gd name="T18" fmla="*/ 0 w 88"/>
              <a:gd name="T19" fmla="*/ 132 h 176"/>
              <a:gd name="T20" fmla="*/ 1 w 88"/>
              <a:gd name="T21" fmla="*/ 135 h 176"/>
              <a:gd name="T22" fmla="*/ 41 w 88"/>
              <a:gd name="T23" fmla="*/ 175 h 176"/>
              <a:gd name="T24" fmla="*/ 44 w 88"/>
              <a:gd name="T25" fmla="*/ 176 h 176"/>
              <a:gd name="T26" fmla="*/ 47 w 88"/>
              <a:gd name="T27" fmla="*/ 175 h 176"/>
              <a:gd name="T28" fmla="*/ 87 w 88"/>
              <a:gd name="T29" fmla="*/ 135 h 176"/>
              <a:gd name="T30" fmla="*/ 88 w 88"/>
              <a:gd name="T31" fmla="*/ 132 h 176"/>
              <a:gd name="T32" fmla="*/ 84 w 88"/>
              <a:gd name="T33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8" h="176">
                <a:moveTo>
                  <a:pt x="84" y="128"/>
                </a:moveTo>
                <a:cubicBezTo>
                  <a:pt x="83" y="128"/>
                  <a:pt x="82" y="128"/>
                  <a:pt x="81" y="129"/>
                </a:cubicBezTo>
                <a:cubicBezTo>
                  <a:pt x="48" y="162"/>
                  <a:pt x="48" y="162"/>
                  <a:pt x="48" y="162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46" y="0"/>
                  <a:pt x="44" y="0"/>
                </a:cubicBezTo>
                <a:cubicBezTo>
                  <a:pt x="42" y="0"/>
                  <a:pt x="40" y="2"/>
                  <a:pt x="40" y="4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" y="129"/>
                  <a:pt x="7" y="129"/>
                  <a:pt x="7" y="129"/>
                </a:cubicBezTo>
                <a:cubicBezTo>
                  <a:pt x="6" y="128"/>
                  <a:pt x="5" y="128"/>
                  <a:pt x="4" y="128"/>
                </a:cubicBezTo>
                <a:cubicBezTo>
                  <a:pt x="2" y="128"/>
                  <a:pt x="0" y="130"/>
                  <a:pt x="0" y="132"/>
                </a:cubicBezTo>
                <a:cubicBezTo>
                  <a:pt x="0" y="133"/>
                  <a:pt x="0" y="134"/>
                  <a:pt x="1" y="135"/>
                </a:cubicBezTo>
                <a:cubicBezTo>
                  <a:pt x="41" y="175"/>
                  <a:pt x="41" y="175"/>
                  <a:pt x="41" y="175"/>
                </a:cubicBezTo>
                <a:cubicBezTo>
                  <a:pt x="42" y="176"/>
                  <a:pt x="43" y="176"/>
                  <a:pt x="44" y="176"/>
                </a:cubicBezTo>
                <a:cubicBezTo>
                  <a:pt x="45" y="176"/>
                  <a:pt x="46" y="176"/>
                  <a:pt x="47" y="175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8" y="134"/>
                  <a:pt x="88" y="133"/>
                  <a:pt x="88" y="132"/>
                </a:cubicBezTo>
                <a:cubicBezTo>
                  <a:pt x="88" y="130"/>
                  <a:pt x="86" y="128"/>
                  <a:pt x="84" y="12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4411664" y="3194051"/>
            <a:ext cx="220663" cy="441325"/>
          </a:xfrm>
          <a:custGeom>
            <a:avLst/>
            <a:gdLst>
              <a:gd name="T0" fmla="*/ 87 w 88"/>
              <a:gd name="T1" fmla="*/ 41 h 176"/>
              <a:gd name="T2" fmla="*/ 47 w 88"/>
              <a:gd name="T3" fmla="*/ 1 h 176"/>
              <a:gd name="T4" fmla="*/ 44 w 88"/>
              <a:gd name="T5" fmla="*/ 0 h 176"/>
              <a:gd name="T6" fmla="*/ 41 w 88"/>
              <a:gd name="T7" fmla="*/ 1 h 176"/>
              <a:gd name="T8" fmla="*/ 1 w 88"/>
              <a:gd name="T9" fmla="*/ 41 h 176"/>
              <a:gd name="T10" fmla="*/ 0 w 88"/>
              <a:gd name="T11" fmla="*/ 44 h 176"/>
              <a:gd name="T12" fmla="*/ 4 w 88"/>
              <a:gd name="T13" fmla="*/ 48 h 176"/>
              <a:gd name="T14" fmla="*/ 7 w 88"/>
              <a:gd name="T15" fmla="*/ 47 h 176"/>
              <a:gd name="T16" fmla="*/ 40 w 88"/>
              <a:gd name="T17" fmla="*/ 14 h 176"/>
              <a:gd name="T18" fmla="*/ 40 w 88"/>
              <a:gd name="T19" fmla="*/ 172 h 176"/>
              <a:gd name="T20" fmla="*/ 44 w 88"/>
              <a:gd name="T21" fmla="*/ 176 h 176"/>
              <a:gd name="T22" fmla="*/ 48 w 88"/>
              <a:gd name="T23" fmla="*/ 172 h 176"/>
              <a:gd name="T24" fmla="*/ 48 w 88"/>
              <a:gd name="T25" fmla="*/ 14 h 176"/>
              <a:gd name="T26" fmla="*/ 81 w 88"/>
              <a:gd name="T27" fmla="*/ 47 h 176"/>
              <a:gd name="T28" fmla="*/ 84 w 88"/>
              <a:gd name="T29" fmla="*/ 48 h 176"/>
              <a:gd name="T30" fmla="*/ 88 w 88"/>
              <a:gd name="T31" fmla="*/ 44 h 176"/>
              <a:gd name="T32" fmla="*/ 87 w 88"/>
              <a:gd name="T33" fmla="*/ 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8" h="176">
                <a:moveTo>
                  <a:pt x="87" y="41"/>
                </a:move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5" y="0"/>
                  <a:pt x="44" y="0"/>
                </a:cubicBezTo>
                <a:cubicBezTo>
                  <a:pt x="43" y="0"/>
                  <a:pt x="42" y="0"/>
                  <a:pt x="41" y="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5" y="48"/>
                  <a:pt x="6" y="48"/>
                  <a:pt x="7" y="47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72"/>
                  <a:pt x="40" y="172"/>
                  <a:pt x="40" y="172"/>
                </a:cubicBezTo>
                <a:cubicBezTo>
                  <a:pt x="40" y="174"/>
                  <a:pt x="42" y="176"/>
                  <a:pt x="44" y="176"/>
                </a:cubicBezTo>
                <a:cubicBezTo>
                  <a:pt x="46" y="176"/>
                  <a:pt x="48" y="174"/>
                  <a:pt x="48" y="172"/>
                </a:cubicBezTo>
                <a:cubicBezTo>
                  <a:pt x="48" y="14"/>
                  <a:pt x="48" y="14"/>
                  <a:pt x="48" y="14"/>
                </a:cubicBezTo>
                <a:cubicBezTo>
                  <a:pt x="81" y="47"/>
                  <a:pt x="81" y="47"/>
                  <a:pt x="81" y="47"/>
                </a:cubicBezTo>
                <a:cubicBezTo>
                  <a:pt x="82" y="48"/>
                  <a:pt x="83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3"/>
                  <a:pt x="88" y="42"/>
                  <a:pt x="87" y="4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5141913" y="3305176"/>
            <a:ext cx="439738" cy="220663"/>
          </a:xfrm>
          <a:custGeom>
            <a:avLst/>
            <a:gdLst>
              <a:gd name="T0" fmla="*/ 172 w 176"/>
              <a:gd name="T1" fmla="*/ 40 h 88"/>
              <a:gd name="T2" fmla="*/ 14 w 176"/>
              <a:gd name="T3" fmla="*/ 40 h 88"/>
              <a:gd name="T4" fmla="*/ 47 w 176"/>
              <a:gd name="T5" fmla="*/ 7 h 88"/>
              <a:gd name="T6" fmla="*/ 48 w 176"/>
              <a:gd name="T7" fmla="*/ 4 h 88"/>
              <a:gd name="T8" fmla="*/ 44 w 176"/>
              <a:gd name="T9" fmla="*/ 0 h 88"/>
              <a:gd name="T10" fmla="*/ 41 w 176"/>
              <a:gd name="T11" fmla="*/ 1 h 88"/>
              <a:gd name="T12" fmla="*/ 1 w 176"/>
              <a:gd name="T13" fmla="*/ 41 h 88"/>
              <a:gd name="T14" fmla="*/ 0 w 176"/>
              <a:gd name="T15" fmla="*/ 44 h 88"/>
              <a:gd name="T16" fmla="*/ 1 w 176"/>
              <a:gd name="T17" fmla="*/ 47 h 88"/>
              <a:gd name="T18" fmla="*/ 41 w 176"/>
              <a:gd name="T19" fmla="*/ 87 h 88"/>
              <a:gd name="T20" fmla="*/ 44 w 176"/>
              <a:gd name="T21" fmla="*/ 88 h 88"/>
              <a:gd name="T22" fmla="*/ 48 w 176"/>
              <a:gd name="T23" fmla="*/ 84 h 88"/>
              <a:gd name="T24" fmla="*/ 47 w 176"/>
              <a:gd name="T25" fmla="*/ 81 h 88"/>
              <a:gd name="T26" fmla="*/ 14 w 176"/>
              <a:gd name="T27" fmla="*/ 48 h 88"/>
              <a:gd name="T28" fmla="*/ 172 w 176"/>
              <a:gd name="T29" fmla="*/ 48 h 88"/>
              <a:gd name="T30" fmla="*/ 176 w 176"/>
              <a:gd name="T31" fmla="*/ 44 h 88"/>
              <a:gd name="T32" fmla="*/ 172 w 176"/>
              <a:gd name="T33" fmla="*/ 4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6" h="88">
                <a:moveTo>
                  <a:pt x="172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6"/>
                  <a:pt x="48" y="5"/>
                  <a:pt x="48" y="4"/>
                </a:cubicBezTo>
                <a:cubicBezTo>
                  <a:pt x="48" y="2"/>
                  <a:pt x="46" y="0"/>
                  <a:pt x="44" y="0"/>
                </a:cubicBezTo>
                <a:cubicBezTo>
                  <a:pt x="43" y="0"/>
                  <a:pt x="42" y="0"/>
                  <a:pt x="41" y="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0" y="44"/>
                </a:cubicBezTo>
                <a:cubicBezTo>
                  <a:pt x="0" y="45"/>
                  <a:pt x="0" y="46"/>
                  <a:pt x="1" y="47"/>
                </a:cubicBezTo>
                <a:cubicBezTo>
                  <a:pt x="41" y="87"/>
                  <a:pt x="41" y="87"/>
                  <a:pt x="41" y="87"/>
                </a:cubicBezTo>
                <a:cubicBezTo>
                  <a:pt x="42" y="88"/>
                  <a:pt x="43" y="88"/>
                  <a:pt x="44" y="88"/>
                </a:cubicBezTo>
                <a:cubicBezTo>
                  <a:pt x="46" y="88"/>
                  <a:pt x="48" y="86"/>
                  <a:pt x="48" y="84"/>
                </a:cubicBezTo>
                <a:cubicBezTo>
                  <a:pt x="48" y="83"/>
                  <a:pt x="48" y="82"/>
                  <a:pt x="47" y="81"/>
                </a:cubicBezTo>
                <a:cubicBezTo>
                  <a:pt x="14" y="48"/>
                  <a:pt x="14" y="48"/>
                  <a:pt x="14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4" y="48"/>
                  <a:pt x="176" y="46"/>
                  <a:pt x="176" y="44"/>
                </a:cubicBezTo>
                <a:cubicBezTo>
                  <a:pt x="176" y="42"/>
                  <a:pt x="174" y="40"/>
                  <a:pt x="172" y="4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33"/>
          <p:cNvSpPr>
            <a:spLocks/>
          </p:cNvSpPr>
          <p:nvPr/>
        </p:nvSpPr>
        <p:spPr bwMode="auto">
          <a:xfrm>
            <a:off x="5981701" y="3305176"/>
            <a:ext cx="441325" cy="220663"/>
          </a:xfrm>
          <a:custGeom>
            <a:avLst/>
            <a:gdLst>
              <a:gd name="T0" fmla="*/ 175 w 176"/>
              <a:gd name="T1" fmla="*/ 41 h 88"/>
              <a:gd name="T2" fmla="*/ 135 w 176"/>
              <a:gd name="T3" fmla="*/ 1 h 88"/>
              <a:gd name="T4" fmla="*/ 132 w 176"/>
              <a:gd name="T5" fmla="*/ 0 h 88"/>
              <a:gd name="T6" fmla="*/ 128 w 176"/>
              <a:gd name="T7" fmla="*/ 4 h 88"/>
              <a:gd name="T8" fmla="*/ 129 w 176"/>
              <a:gd name="T9" fmla="*/ 7 h 88"/>
              <a:gd name="T10" fmla="*/ 162 w 176"/>
              <a:gd name="T11" fmla="*/ 40 h 88"/>
              <a:gd name="T12" fmla="*/ 4 w 176"/>
              <a:gd name="T13" fmla="*/ 40 h 88"/>
              <a:gd name="T14" fmla="*/ 0 w 176"/>
              <a:gd name="T15" fmla="*/ 44 h 88"/>
              <a:gd name="T16" fmla="*/ 4 w 176"/>
              <a:gd name="T17" fmla="*/ 48 h 88"/>
              <a:gd name="T18" fmla="*/ 162 w 176"/>
              <a:gd name="T19" fmla="*/ 48 h 88"/>
              <a:gd name="T20" fmla="*/ 129 w 176"/>
              <a:gd name="T21" fmla="*/ 81 h 88"/>
              <a:gd name="T22" fmla="*/ 128 w 176"/>
              <a:gd name="T23" fmla="*/ 84 h 88"/>
              <a:gd name="T24" fmla="*/ 132 w 176"/>
              <a:gd name="T25" fmla="*/ 88 h 88"/>
              <a:gd name="T26" fmla="*/ 135 w 176"/>
              <a:gd name="T27" fmla="*/ 87 h 88"/>
              <a:gd name="T28" fmla="*/ 175 w 176"/>
              <a:gd name="T29" fmla="*/ 47 h 88"/>
              <a:gd name="T30" fmla="*/ 176 w 176"/>
              <a:gd name="T31" fmla="*/ 44 h 88"/>
              <a:gd name="T32" fmla="*/ 175 w 176"/>
              <a:gd name="T33" fmla="*/ 4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6" h="88">
                <a:moveTo>
                  <a:pt x="175" y="41"/>
                </a:moveTo>
                <a:cubicBezTo>
                  <a:pt x="135" y="1"/>
                  <a:pt x="135" y="1"/>
                  <a:pt x="135" y="1"/>
                </a:cubicBezTo>
                <a:cubicBezTo>
                  <a:pt x="134" y="0"/>
                  <a:pt x="133" y="0"/>
                  <a:pt x="132" y="0"/>
                </a:cubicBezTo>
                <a:cubicBezTo>
                  <a:pt x="130" y="0"/>
                  <a:pt x="128" y="2"/>
                  <a:pt x="128" y="4"/>
                </a:cubicBezTo>
                <a:cubicBezTo>
                  <a:pt x="128" y="5"/>
                  <a:pt x="128" y="6"/>
                  <a:pt x="129" y="7"/>
                </a:cubicBezTo>
                <a:cubicBezTo>
                  <a:pt x="162" y="40"/>
                  <a:pt x="162" y="40"/>
                  <a:pt x="162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8" y="82"/>
                  <a:pt x="128" y="83"/>
                  <a:pt x="128" y="84"/>
                </a:cubicBezTo>
                <a:cubicBezTo>
                  <a:pt x="128" y="86"/>
                  <a:pt x="130" y="88"/>
                  <a:pt x="132" y="88"/>
                </a:cubicBezTo>
                <a:cubicBezTo>
                  <a:pt x="133" y="88"/>
                  <a:pt x="134" y="88"/>
                  <a:pt x="135" y="87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6" y="46"/>
                  <a:pt x="176" y="45"/>
                  <a:pt x="176" y="44"/>
                </a:cubicBezTo>
                <a:cubicBezTo>
                  <a:pt x="176" y="43"/>
                  <a:pt x="176" y="42"/>
                  <a:pt x="175" y="4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6842125" y="3314701"/>
            <a:ext cx="400050" cy="201613"/>
          </a:xfrm>
          <a:custGeom>
            <a:avLst/>
            <a:gdLst>
              <a:gd name="T0" fmla="*/ 156 w 160"/>
              <a:gd name="T1" fmla="*/ 0 h 80"/>
              <a:gd name="T2" fmla="*/ 153 w 160"/>
              <a:gd name="T3" fmla="*/ 1 h 80"/>
              <a:gd name="T4" fmla="*/ 80 w 160"/>
              <a:gd name="T5" fmla="*/ 70 h 80"/>
              <a:gd name="T6" fmla="*/ 7 w 160"/>
              <a:gd name="T7" fmla="*/ 1 h 80"/>
              <a:gd name="T8" fmla="*/ 4 w 160"/>
              <a:gd name="T9" fmla="*/ 0 h 80"/>
              <a:gd name="T10" fmla="*/ 0 w 160"/>
              <a:gd name="T11" fmla="*/ 4 h 80"/>
              <a:gd name="T12" fmla="*/ 1 w 160"/>
              <a:gd name="T13" fmla="*/ 7 h 80"/>
              <a:gd name="T14" fmla="*/ 77 w 160"/>
              <a:gd name="T15" fmla="*/ 79 h 80"/>
              <a:gd name="T16" fmla="*/ 80 w 160"/>
              <a:gd name="T17" fmla="*/ 80 h 80"/>
              <a:gd name="T18" fmla="*/ 83 w 160"/>
              <a:gd name="T19" fmla="*/ 79 h 80"/>
              <a:gd name="T20" fmla="*/ 159 w 160"/>
              <a:gd name="T21" fmla="*/ 7 h 80"/>
              <a:gd name="T22" fmla="*/ 160 w 160"/>
              <a:gd name="T23" fmla="*/ 4 h 80"/>
              <a:gd name="T24" fmla="*/ 156 w 160"/>
              <a:gd name="T2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80">
                <a:moveTo>
                  <a:pt x="156" y="0"/>
                </a:moveTo>
                <a:cubicBezTo>
                  <a:pt x="155" y="0"/>
                  <a:pt x="154" y="0"/>
                  <a:pt x="153" y="1"/>
                </a:cubicBezTo>
                <a:cubicBezTo>
                  <a:pt x="80" y="70"/>
                  <a:pt x="80" y="70"/>
                  <a:pt x="80" y="70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80"/>
                  <a:pt x="79" y="80"/>
                  <a:pt x="80" y="80"/>
                </a:cubicBezTo>
                <a:cubicBezTo>
                  <a:pt x="81" y="80"/>
                  <a:pt x="82" y="80"/>
                  <a:pt x="83" y="79"/>
                </a:cubicBezTo>
                <a:cubicBezTo>
                  <a:pt x="159" y="7"/>
                  <a:pt x="159" y="7"/>
                  <a:pt x="159" y="7"/>
                </a:cubicBezTo>
                <a:cubicBezTo>
                  <a:pt x="160" y="6"/>
                  <a:pt x="160" y="5"/>
                  <a:pt x="160" y="4"/>
                </a:cubicBezTo>
                <a:cubicBezTo>
                  <a:pt x="160" y="2"/>
                  <a:pt x="158" y="0"/>
                  <a:pt x="156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7683500" y="3314701"/>
            <a:ext cx="400050" cy="201613"/>
          </a:xfrm>
          <a:custGeom>
            <a:avLst/>
            <a:gdLst>
              <a:gd name="T0" fmla="*/ 159 w 160"/>
              <a:gd name="T1" fmla="*/ 73 h 80"/>
              <a:gd name="T2" fmla="*/ 83 w 160"/>
              <a:gd name="T3" fmla="*/ 1 h 80"/>
              <a:gd name="T4" fmla="*/ 80 w 160"/>
              <a:gd name="T5" fmla="*/ 0 h 80"/>
              <a:gd name="T6" fmla="*/ 77 w 160"/>
              <a:gd name="T7" fmla="*/ 1 h 80"/>
              <a:gd name="T8" fmla="*/ 1 w 160"/>
              <a:gd name="T9" fmla="*/ 73 h 80"/>
              <a:gd name="T10" fmla="*/ 0 w 160"/>
              <a:gd name="T11" fmla="*/ 76 h 80"/>
              <a:gd name="T12" fmla="*/ 4 w 160"/>
              <a:gd name="T13" fmla="*/ 80 h 80"/>
              <a:gd name="T14" fmla="*/ 7 w 160"/>
              <a:gd name="T15" fmla="*/ 79 h 80"/>
              <a:gd name="T16" fmla="*/ 80 w 160"/>
              <a:gd name="T17" fmla="*/ 10 h 80"/>
              <a:gd name="T18" fmla="*/ 153 w 160"/>
              <a:gd name="T19" fmla="*/ 79 h 80"/>
              <a:gd name="T20" fmla="*/ 156 w 160"/>
              <a:gd name="T21" fmla="*/ 80 h 80"/>
              <a:gd name="T22" fmla="*/ 160 w 160"/>
              <a:gd name="T23" fmla="*/ 76 h 80"/>
              <a:gd name="T24" fmla="*/ 159 w 160"/>
              <a:gd name="T25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80">
                <a:moveTo>
                  <a:pt x="159" y="73"/>
                </a:moveTo>
                <a:cubicBezTo>
                  <a:pt x="83" y="1"/>
                  <a:pt x="83" y="1"/>
                  <a:pt x="83" y="1"/>
                </a:cubicBezTo>
                <a:cubicBezTo>
                  <a:pt x="82" y="0"/>
                  <a:pt x="81" y="0"/>
                  <a:pt x="80" y="0"/>
                </a:cubicBezTo>
                <a:cubicBezTo>
                  <a:pt x="79" y="0"/>
                  <a:pt x="78" y="0"/>
                  <a:pt x="77" y="1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74"/>
                  <a:pt x="0" y="75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5" y="80"/>
                  <a:pt x="6" y="80"/>
                  <a:pt x="7" y="79"/>
                </a:cubicBezTo>
                <a:cubicBezTo>
                  <a:pt x="80" y="10"/>
                  <a:pt x="80" y="10"/>
                  <a:pt x="80" y="10"/>
                </a:cubicBezTo>
                <a:cubicBezTo>
                  <a:pt x="153" y="79"/>
                  <a:pt x="153" y="79"/>
                  <a:pt x="153" y="79"/>
                </a:cubicBezTo>
                <a:cubicBezTo>
                  <a:pt x="154" y="80"/>
                  <a:pt x="155" y="80"/>
                  <a:pt x="156" y="80"/>
                </a:cubicBezTo>
                <a:cubicBezTo>
                  <a:pt x="158" y="80"/>
                  <a:pt x="160" y="78"/>
                  <a:pt x="160" y="76"/>
                </a:cubicBezTo>
                <a:cubicBezTo>
                  <a:pt x="160" y="75"/>
                  <a:pt x="160" y="74"/>
                  <a:pt x="159" y="73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6"/>
          <p:cNvSpPr>
            <a:spLocks/>
          </p:cNvSpPr>
          <p:nvPr/>
        </p:nvSpPr>
        <p:spPr bwMode="auto">
          <a:xfrm>
            <a:off x="8623301" y="3214688"/>
            <a:ext cx="200025" cy="401638"/>
          </a:xfrm>
          <a:custGeom>
            <a:avLst/>
            <a:gdLst>
              <a:gd name="T0" fmla="*/ 10 w 80"/>
              <a:gd name="T1" fmla="*/ 80 h 160"/>
              <a:gd name="T2" fmla="*/ 79 w 80"/>
              <a:gd name="T3" fmla="*/ 7 h 160"/>
              <a:gd name="T4" fmla="*/ 80 w 80"/>
              <a:gd name="T5" fmla="*/ 4 h 160"/>
              <a:gd name="T6" fmla="*/ 76 w 80"/>
              <a:gd name="T7" fmla="*/ 0 h 160"/>
              <a:gd name="T8" fmla="*/ 73 w 80"/>
              <a:gd name="T9" fmla="*/ 1 h 160"/>
              <a:gd name="T10" fmla="*/ 1 w 80"/>
              <a:gd name="T11" fmla="*/ 77 h 160"/>
              <a:gd name="T12" fmla="*/ 0 w 80"/>
              <a:gd name="T13" fmla="*/ 80 h 160"/>
              <a:gd name="T14" fmla="*/ 1 w 80"/>
              <a:gd name="T15" fmla="*/ 83 h 160"/>
              <a:gd name="T16" fmla="*/ 73 w 80"/>
              <a:gd name="T17" fmla="*/ 159 h 160"/>
              <a:gd name="T18" fmla="*/ 76 w 80"/>
              <a:gd name="T19" fmla="*/ 160 h 160"/>
              <a:gd name="T20" fmla="*/ 80 w 80"/>
              <a:gd name="T21" fmla="*/ 156 h 160"/>
              <a:gd name="T22" fmla="*/ 79 w 80"/>
              <a:gd name="T23" fmla="*/ 153 h 160"/>
              <a:gd name="T24" fmla="*/ 10 w 80"/>
              <a:gd name="T25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160">
                <a:moveTo>
                  <a:pt x="10" y="80"/>
                </a:moveTo>
                <a:cubicBezTo>
                  <a:pt x="79" y="7"/>
                  <a:pt x="79" y="7"/>
                  <a:pt x="79" y="7"/>
                </a:cubicBezTo>
                <a:cubicBezTo>
                  <a:pt x="80" y="6"/>
                  <a:pt x="80" y="5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75" y="0"/>
                  <a:pt x="74" y="0"/>
                  <a:pt x="73" y="1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0" y="81"/>
                  <a:pt x="0" y="82"/>
                  <a:pt x="1" y="83"/>
                </a:cubicBezTo>
                <a:cubicBezTo>
                  <a:pt x="73" y="159"/>
                  <a:pt x="73" y="159"/>
                  <a:pt x="73" y="159"/>
                </a:cubicBezTo>
                <a:cubicBezTo>
                  <a:pt x="74" y="160"/>
                  <a:pt x="75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55"/>
                  <a:pt x="80" y="154"/>
                  <a:pt x="79" y="153"/>
                </a:cubicBezTo>
                <a:lnTo>
                  <a:pt x="1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9463089" y="3214688"/>
            <a:ext cx="200025" cy="401638"/>
          </a:xfrm>
          <a:custGeom>
            <a:avLst/>
            <a:gdLst>
              <a:gd name="T0" fmla="*/ 79 w 80"/>
              <a:gd name="T1" fmla="*/ 77 h 160"/>
              <a:gd name="T2" fmla="*/ 7 w 80"/>
              <a:gd name="T3" fmla="*/ 1 h 160"/>
              <a:gd name="T4" fmla="*/ 4 w 80"/>
              <a:gd name="T5" fmla="*/ 0 h 160"/>
              <a:gd name="T6" fmla="*/ 0 w 80"/>
              <a:gd name="T7" fmla="*/ 4 h 160"/>
              <a:gd name="T8" fmla="*/ 1 w 80"/>
              <a:gd name="T9" fmla="*/ 7 h 160"/>
              <a:gd name="T10" fmla="*/ 70 w 80"/>
              <a:gd name="T11" fmla="*/ 80 h 160"/>
              <a:gd name="T12" fmla="*/ 1 w 80"/>
              <a:gd name="T13" fmla="*/ 153 h 160"/>
              <a:gd name="T14" fmla="*/ 0 w 80"/>
              <a:gd name="T15" fmla="*/ 156 h 160"/>
              <a:gd name="T16" fmla="*/ 4 w 80"/>
              <a:gd name="T17" fmla="*/ 160 h 160"/>
              <a:gd name="T18" fmla="*/ 7 w 80"/>
              <a:gd name="T19" fmla="*/ 159 h 160"/>
              <a:gd name="T20" fmla="*/ 79 w 80"/>
              <a:gd name="T21" fmla="*/ 83 h 160"/>
              <a:gd name="T22" fmla="*/ 80 w 80"/>
              <a:gd name="T23" fmla="*/ 80 h 160"/>
              <a:gd name="T24" fmla="*/ 79 w 80"/>
              <a:gd name="T25" fmla="*/ 7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160">
                <a:moveTo>
                  <a:pt x="79" y="77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70" y="80"/>
                  <a:pt x="70" y="80"/>
                  <a:pt x="70" y="80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54"/>
                  <a:pt x="0" y="155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5" y="160"/>
                  <a:pt x="6" y="160"/>
                  <a:pt x="7" y="159"/>
                </a:cubicBezTo>
                <a:cubicBezTo>
                  <a:pt x="79" y="83"/>
                  <a:pt x="79" y="83"/>
                  <a:pt x="79" y="83"/>
                </a:cubicBezTo>
                <a:cubicBezTo>
                  <a:pt x="80" y="82"/>
                  <a:pt x="80" y="81"/>
                  <a:pt x="80" y="80"/>
                </a:cubicBezTo>
                <a:cubicBezTo>
                  <a:pt x="80" y="79"/>
                  <a:pt x="80" y="78"/>
                  <a:pt x="79" y="7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1781175" y="4037014"/>
            <a:ext cx="439738" cy="441325"/>
          </a:xfrm>
          <a:custGeom>
            <a:avLst/>
            <a:gdLst>
              <a:gd name="T0" fmla="*/ 132 w 176"/>
              <a:gd name="T1" fmla="*/ 72 h 176"/>
              <a:gd name="T2" fmla="*/ 129 w 176"/>
              <a:gd name="T3" fmla="*/ 73 h 176"/>
              <a:gd name="T4" fmla="*/ 88 w 176"/>
              <a:gd name="T5" fmla="*/ 111 h 176"/>
              <a:gd name="T6" fmla="*/ 47 w 176"/>
              <a:gd name="T7" fmla="*/ 73 h 176"/>
              <a:gd name="T8" fmla="*/ 44 w 176"/>
              <a:gd name="T9" fmla="*/ 72 h 176"/>
              <a:gd name="T10" fmla="*/ 40 w 176"/>
              <a:gd name="T11" fmla="*/ 76 h 176"/>
              <a:gd name="T12" fmla="*/ 41 w 176"/>
              <a:gd name="T13" fmla="*/ 79 h 176"/>
              <a:gd name="T14" fmla="*/ 85 w 176"/>
              <a:gd name="T15" fmla="*/ 119 h 176"/>
              <a:gd name="T16" fmla="*/ 88 w 176"/>
              <a:gd name="T17" fmla="*/ 120 h 176"/>
              <a:gd name="T18" fmla="*/ 91 w 176"/>
              <a:gd name="T19" fmla="*/ 119 h 176"/>
              <a:gd name="T20" fmla="*/ 135 w 176"/>
              <a:gd name="T21" fmla="*/ 79 h 176"/>
              <a:gd name="T22" fmla="*/ 136 w 176"/>
              <a:gd name="T23" fmla="*/ 76 h 176"/>
              <a:gd name="T24" fmla="*/ 132 w 176"/>
              <a:gd name="T25" fmla="*/ 72 h 176"/>
              <a:gd name="T26" fmla="*/ 88 w 176"/>
              <a:gd name="T27" fmla="*/ 0 h 176"/>
              <a:gd name="T28" fmla="*/ 0 w 176"/>
              <a:gd name="T29" fmla="*/ 88 h 176"/>
              <a:gd name="T30" fmla="*/ 88 w 176"/>
              <a:gd name="T31" fmla="*/ 176 h 176"/>
              <a:gd name="T32" fmla="*/ 176 w 176"/>
              <a:gd name="T33" fmla="*/ 88 h 176"/>
              <a:gd name="T34" fmla="*/ 88 w 176"/>
              <a:gd name="T35" fmla="*/ 0 h 176"/>
              <a:gd name="T36" fmla="*/ 88 w 176"/>
              <a:gd name="T37" fmla="*/ 168 h 176"/>
              <a:gd name="T38" fmla="*/ 8 w 176"/>
              <a:gd name="T39" fmla="*/ 88 h 176"/>
              <a:gd name="T40" fmla="*/ 88 w 176"/>
              <a:gd name="T41" fmla="*/ 8 h 176"/>
              <a:gd name="T42" fmla="*/ 168 w 176"/>
              <a:gd name="T43" fmla="*/ 88 h 176"/>
              <a:gd name="T44" fmla="*/ 88 w 176"/>
              <a:gd name="T4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32" y="72"/>
                </a:moveTo>
                <a:cubicBezTo>
                  <a:pt x="131" y="72"/>
                  <a:pt x="130" y="72"/>
                  <a:pt x="129" y="73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47" y="73"/>
                  <a:pt x="47" y="73"/>
                  <a:pt x="47" y="73"/>
                </a:cubicBezTo>
                <a:cubicBezTo>
                  <a:pt x="46" y="72"/>
                  <a:pt x="45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77"/>
                  <a:pt x="40" y="78"/>
                  <a:pt x="41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8"/>
                  <a:pt x="136" y="77"/>
                  <a:pt x="136" y="76"/>
                </a:cubicBezTo>
                <a:cubicBezTo>
                  <a:pt x="136" y="74"/>
                  <a:pt x="134" y="72"/>
                  <a:pt x="132" y="7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39"/>
          <p:cNvSpPr>
            <a:spLocks noEditPoints="1"/>
          </p:cNvSpPr>
          <p:nvPr/>
        </p:nvSpPr>
        <p:spPr bwMode="auto">
          <a:xfrm>
            <a:off x="2620963" y="4037014"/>
            <a:ext cx="439738" cy="44132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1 w 176"/>
              <a:gd name="T21" fmla="*/ 57 h 176"/>
              <a:gd name="T22" fmla="*/ 88 w 176"/>
              <a:gd name="T23" fmla="*/ 56 h 176"/>
              <a:gd name="T24" fmla="*/ 85 w 176"/>
              <a:gd name="T25" fmla="*/ 57 h 176"/>
              <a:gd name="T26" fmla="*/ 41 w 176"/>
              <a:gd name="T27" fmla="*/ 97 h 176"/>
              <a:gd name="T28" fmla="*/ 40 w 176"/>
              <a:gd name="T29" fmla="*/ 100 h 176"/>
              <a:gd name="T30" fmla="*/ 44 w 176"/>
              <a:gd name="T31" fmla="*/ 104 h 176"/>
              <a:gd name="T32" fmla="*/ 47 w 176"/>
              <a:gd name="T33" fmla="*/ 103 h 176"/>
              <a:gd name="T34" fmla="*/ 88 w 176"/>
              <a:gd name="T35" fmla="*/ 65 h 176"/>
              <a:gd name="T36" fmla="*/ 129 w 176"/>
              <a:gd name="T37" fmla="*/ 103 h 176"/>
              <a:gd name="T38" fmla="*/ 132 w 176"/>
              <a:gd name="T39" fmla="*/ 104 h 176"/>
              <a:gd name="T40" fmla="*/ 136 w 176"/>
              <a:gd name="T41" fmla="*/ 100 h 176"/>
              <a:gd name="T42" fmla="*/ 135 w 176"/>
              <a:gd name="T43" fmla="*/ 97 h 176"/>
              <a:gd name="T44" fmla="*/ 91 w 176"/>
              <a:gd name="T45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1" y="57"/>
                </a:moveTo>
                <a:cubicBezTo>
                  <a:pt x="90" y="56"/>
                  <a:pt x="89" y="56"/>
                  <a:pt x="88" y="56"/>
                </a:cubicBezTo>
                <a:cubicBezTo>
                  <a:pt x="87" y="56"/>
                  <a:pt x="86" y="56"/>
                  <a:pt x="85" y="5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8"/>
                  <a:pt x="40" y="99"/>
                  <a:pt x="40" y="100"/>
                </a:cubicBezTo>
                <a:cubicBezTo>
                  <a:pt x="40" y="102"/>
                  <a:pt x="42" y="104"/>
                  <a:pt x="44" y="104"/>
                </a:cubicBezTo>
                <a:cubicBezTo>
                  <a:pt x="45" y="104"/>
                  <a:pt x="46" y="104"/>
                  <a:pt x="47" y="103"/>
                </a:cubicBezTo>
                <a:cubicBezTo>
                  <a:pt x="88" y="65"/>
                  <a:pt x="88" y="65"/>
                  <a:pt x="88" y="65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4"/>
                  <a:pt x="131" y="104"/>
                  <a:pt x="132" y="104"/>
                </a:cubicBezTo>
                <a:cubicBezTo>
                  <a:pt x="134" y="104"/>
                  <a:pt x="136" y="102"/>
                  <a:pt x="136" y="100"/>
                </a:cubicBezTo>
                <a:cubicBezTo>
                  <a:pt x="136" y="99"/>
                  <a:pt x="136" y="98"/>
                  <a:pt x="135" y="97"/>
                </a:cubicBezTo>
                <a:lnTo>
                  <a:pt x="91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3460751" y="4037014"/>
            <a:ext cx="441325" cy="441325"/>
          </a:xfrm>
          <a:custGeom>
            <a:avLst/>
            <a:gdLst>
              <a:gd name="T0" fmla="*/ 104 w 176"/>
              <a:gd name="T1" fmla="*/ 44 h 176"/>
              <a:gd name="T2" fmla="*/ 100 w 176"/>
              <a:gd name="T3" fmla="*/ 40 h 176"/>
              <a:gd name="T4" fmla="*/ 97 w 176"/>
              <a:gd name="T5" fmla="*/ 41 h 176"/>
              <a:gd name="T6" fmla="*/ 57 w 176"/>
              <a:gd name="T7" fmla="*/ 85 h 176"/>
              <a:gd name="T8" fmla="*/ 56 w 176"/>
              <a:gd name="T9" fmla="*/ 88 h 176"/>
              <a:gd name="T10" fmla="*/ 57 w 176"/>
              <a:gd name="T11" fmla="*/ 91 h 176"/>
              <a:gd name="T12" fmla="*/ 97 w 176"/>
              <a:gd name="T13" fmla="*/ 135 h 176"/>
              <a:gd name="T14" fmla="*/ 100 w 176"/>
              <a:gd name="T15" fmla="*/ 136 h 176"/>
              <a:gd name="T16" fmla="*/ 104 w 176"/>
              <a:gd name="T17" fmla="*/ 132 h 176"/>
              <a:gd name="T18" fmla="*/ 103 w 176"/>
              <a:gd name="T19" fmla="*/ 129 h 176"/>
              <a:gd name="T20" fmla="*/ 65 w 176"/>
              <a:gd name="T21" fmla="*/ 88 h 176"/>
              <a:gd name="T22" fmla="*/ 103 w 176"/>
              <a:gd name="T23" fmla="*/ 47 h 176"/>
              <a:gd name="T24" fmla="*/ 104 w 176"/>
              <a:gd name="T25" fmla="*/ 44 h 176"/>
              <a:gd name="T26" fmla="*/ 88 w 176"/>
              <a:gd name="T27" fmla="*/ 0 h 176"/>
              <a:gd name="T28" fmla="*/ 0 w 176"/>
              <a:gd name="T29" fmla="*/ 88 h 176"/>
              <a:gd name="T30" fmla="*/ 88 w 176"/>
              <a:gd name="T31" fmla="*/ 176 h 176"/>
              <a:gd name="T32" fmla="*/ 176 w 176"/>
              <a:gd name="T33" fmla="*/ 88 h 176"/>
              <a:gd name="T34" fmla="*/ 88 w 176"/>
              <a:gd name="T35" fmla="*/ 0 h 176"/>
              <a:gd name="T36" fmla="*/ 88 w 176"/>
              <a:gd name="T37" fmla="*/ 168 h 176"/>
              <a:gd name="T38" fmla="*/ 8 w 176"/>
              <a:gd name="T39" fmla="*/ 88 h 176"/>
              <a:gd name="T40" fmla="*/ 88 w 176"/>
              <a:gd name="T41" fmla="*/ 8 h 176"/>
              <a:gd name="T42" fmla="*/ 168 w 176"/>
              <a:gd name="T43" fmla="*/ 88 h 176"/>
              <a:gd name="T44" fmla="*/ 88 w 176"/>
              <a:gd name="T4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41"/>
          <p:cNvSpPr>
            <a:spLocks noEditPoints="1"/>
          </p:cNvSpPr>
          <p:nvPr/>
        </p:nvSpPr>
        <p:spPr bwMode="auto">
          <a:xfrm>
            <a:off x="4302125" y="4037014"/>
            <a:ext cx="439738" cy="441325"/>
          </a:xfrm>
          <a:custGeom>
            <a:avLst/>
            <a:gdLst>
              <a:gd name="T0" fmla="*/ 79 w 176"/>
              <a:gd name="T1" fmla="*/ 41 h 176"/>
              <a:gd name="T2" fmla="*/ 76 w 176"/>
              <a:gd name="T3" fmla="*/ 40 h 176"/>
              <a:gd name="T4" fmla="*/ 72 w 176"/>
              <a:gd name="T5" fmla="*/ 44 h 176"/>
              <a:gd name="T6" fmla="*/ 73 w 176"/>
              <a:gd name="T7" fmla="*/ 47 h 176"/>
              <a:gd name="T8" fmla="*/ 111 w 176"/>
              <a:gd name="T9" fmla="*/ 88 h 176"/>
              <a:gd name="T10" fmla="*/ 73 w 176"/>
              <a:gd name="T11" fmla="*/ 129 h 176"/>
              <a:gd name="T12" fmla="*/ 72 w 176"/>
              <a:gd name="T13" fmla="*/ 132 h 176"/>
              <a:gd name="T14" fmla="*/ 76 w 176"/>
              <a:gd name="T15" fmla="*/ 136 h 176"/>
              <a:gd name="T16" fmla="*/ 79 w 176"/>
              <a:gd name="T17" fmla="*/ 135 h 176"/>
              <a:gd name="T18" fmla="*/ 119 w 176"/>
              <a:gd name="T19" fmla="*/ 91 h 176"/>
              <a:gd name="T20" fmla="*/ 120 w 176"/>
              <a:gd name="T21" fmla="*/ 88 h 176"/>
              <a:gd name="T22" fmla="*/ 119 w 176"/>
              <a:gd name="T23" fmla="*/ 85 h 176"/>
              <a:gd name="T24" fmla="*/ 79 w 176"/>
              <a:gd name="T25" fmla="*/ 41 h 176"/>
              <a:gd name="T26" fmla="*/ 88 w 176"/>
              <a:gd name="T27" fmla="*/ 0 h 176"/>
              <a:gd name="T28" fmla="*/ 0 w 176"/>
              <a:gd name="T29" fmla="*/ 88 h 176"/>
              <a:gd name="T30" fmla="*/ 88 w 176"/>
              <a:gd name="T31" fmla="*/ 176 h 176"/>
              <a:gd name="T32" fmla="*/ 176 w 176"/>
              <a:gd name="T33" fmla="*/ 88 h 176"/>
              <a:gd name="T34" fmla="*/ 88 w 176"/>
              <a:gd name="T35" fmla="*/ 0 h 176"/>
              <a:gd name="T36" fmla="*/ 88 w 176"/>
              <a:gd name="T37" fmla="*/ 168 h 176"/>
              <a:gd name="T38" fmla="*/ 8 w 176"/>
              <a:gd name="T39" fmla="*/ 88 h 176"/>
              <a:gd name="T40" fmla="*/ 88 w 176"/>
              <a:gd name="T41" fmla="*/ 8 h 176"/>
              <a:gd name="T42" fmla="*/ 168 w 176"/>
              <a:gd name="T43" fmla="*/ 88 h 176"/>
              <a:gd name="T44" fmla="*/ 88 w 176"/>
              <a:gd name="T4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5141913" y="4037014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43"/>
          <p:cNvSpPr>
            <a:spLocks noEditPoints="1"/>
          </p:cNvSpPr>
          <p:nvPr/>
        </p:nvSpPr>
        <p:spPr bwMode="auto">
          <a:xfrm>
            <a:off x="5981701" y="4137025"/>
            <a:ext cx="441325" cy="241300"/>
          </a:xfrm>
          <a:custGeom>
            <a:avLst/>
            <a:gdLst>
              <a:gd name="T0" fmla="*/ 176 w 176"/>
              <a:gd name="T1" fmla="*/ 4 h 96"/>
              <a:gd name="T2" fmla="*/ 172 w 176"/>
              <a:gd name="T3" fmla="*/ 0 h 96"/>
              <a:gd name="T4" fmla="*/ 4 w 176"/>
              <a:gd name="T5" fmla="*/ 0 h 96"/>
              <a:gd name="T6" fmla="*/ 0 w 176"/>
              <a:gd name="T7" fmla="*/ 4 h 96"/>
              <a:gd name="T8" fmla="*/ 1 w 176"/>
              <a:gd name="T9" fmla="*/ 7 h 96"/>
              <a:gd name="T10" fmla="*/ 1 w 176"/>
              <a:gd name="T11" fmla="*/ 7 h 96"/>
              <a:gd name="T12" fmla="*/ 85 w 176"/>
              <a:gd name="T13" fmla="*/ 95 h 96"/>
              <a:gd name="T14" fmla="*/ 85 w 176"/>
              <a:gd name="T15" fmla="*/ 95 h 96"/>
              <a:gd name="T16" fmla="*/ 88 w 176"/>
              <a:gd name="T17" fmla="*/ 96 h 96"/>
              <a:gd name="T18" fmla="*/ 91 w 176"/>
              <a:gd name="T19" fmla="*/ 95 h 96"/>
              <a:gd name="T20" fmla="*/ 91 w 176"/>
              <a:gd name="T21" fmla="*/ 95 h 96"/>
              <a:gd name="T22" fmla="*/ 175 w 176"/>
              <a:gd name="T23" fmla="*/ 7 h 96"/>
              <a:gd name="T24" fmla="*/ 175 w 176"/>
              <a:gd name="T25" fmla="*/ 7 h 96"/>
              <a:gd name="T26" fmla="*/ 176 w 176"/>
              <a:gd name="T27" fmla="*/ 4 h 96"/>
              <a:gd name="T28" fmla="*/ 88 w 176"/>
              <a:gd name="T29" fmla="*/ 86 h 96"/>
              <a:gd name="T30" fmla="*/ 13 w 176"/>
              <a:gd name="T31" fmla="*/ 8 h 96"/>
              <a:gd name="T32" fmla="*/ 163 w 176"/>
              <a:gd name="T33" fmla="*/ 8 h 96"/>
              <a:gd name="T34" fmla="*/ 88 w 176"/>
              <a:gd name="T35" fmla="*/ 8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96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85" y="95"/>
                  <a:pt x="85" y="95"/>
                  <a:pt x="85" y="95"/>
                </a:cubicBezTo>
                <a:cubicBezTo>
                  <a:pt x="85" y="95"/>
                  <a:pt x="85" y="95"/>
                  <a:pt x="85" y="95"/>
                </a:cubicBezTo>
                <a:cubicBezTo>
                  <a:pt x="86" y="96"/>
                  <a:pt x="87" y="96"/>
                  <a:pt x="88" y="96"/>
                </a:cubicBezTo>
                <a:cubicBezTo>
                  <a:pt x="89" y="96"/>
                  <a:pt x="90" y="96"/>
                  <a:pt x="91" y="95"/>
                </a:cubicBezTo>
                <a:cubicBezTo>
                  <a:pt x="91" y="95"/>
                  <a:pt x="91" y="95"/>
                  <a:pt x="91" y="95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moveTo>
                  <a:pt x="88" y="86"/>
                </a:moveTo>
                <a:cubicBezTo>
                  <a:pt x="13" y="8"/>
                  <a:pt x="13" y="8"/>
                  <a:pt x="13" y="8"/>
                </a:cubicBezTo>
                <a:cubicBezTo>
                  <a:pt x="163" y="8"/>
                  <a:pt x="163" y="8"/>
                  <a:pt x="163" y="8"/>
                </a:cubicBezTo>
                <a:lnTo>
                  <a:pt x="88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6823075" y="4137025"/>
            <a:ext cx="439738" cy="241300"/>
          </a:xfrm>
          <a:custGeom>
            <a:avLst/>
            <a:gdLst>
              <a:gd name="T0" fmla="*/ 175 w 176"/>
              <a:gd name="T1" fmla="*/ 89 h 96"/>
              <a:gd name="T2" fmla="*/ 175 w 176"/>
              <a:gd name="T3" fmla="*/ 89 h 96"/>
              <a:gd name="T4" fmla="*/ 91 w 176"/>
              <a:gd name="T5" fmla="*/ 1 h 96"/>
              <a:gd name="T6" fmla="*/ 91 w 176"/>
              <a:gd name="T7" fmla="*/ 1 h 96"/>
              <a:gd name="T8" fmla="*/ 88 w 176"/>
              <a:gd name="T9" fmla="*/ 0 h 96"/>
              <a:gd name="T10" fmla="*/ 85 w 176"/>
              <a:gd name="T11" fmla="*/ 1 h 96"/>
              <a:gd name="T12" fmla="*/ 85 w 176"/>
              <a:gd name="T13" fmla="*/ 1 h 96"/>
              <a:gd name="T14" fmla="*/ 1 w 176"/>
              <a:gd name="T15" fmla="*/ 89 h 96"/>
              <a:gd name="T16" fmla="*/ 1 w 176"/>
              <a:gd name="T17" fmla="*/ 89 h 96"/>
              <a:gd name="T18" fmla="*/ 0 w 176"/>
              <a:gd name="T19" fmla="*/ 92 h 96"/>
              <a:gd name="T20" fmla="*/ 4 w 176"/>
              <a:gd name="T21" fmla="*/ 96 h 96"/>
              <a:gd name="T22" fmla="*/ 172 w 176"/>
              <a:gd name="T23" fmla="*/ 96 h 96"/>
              <a:gd name="T24" fmla="*/ 176 w 176"/>
              <a:gd name="T25" fmla="*/ 92 h 96"/>
              <a:gd name="T26" fmla="*/ 175 w 176"/>
              <a:gd name="T27" fmla="*/ 89 h 96"/>
              <a:gd name="T28" fmla="*/ 13 w 176"/>
              <a:gd name="T29" fmla="*/ 88 h 96"/>
              <a:gd name="T30" fmla="*/ 88 w 176"/>
              <a:gd name="T31" fmla="*/ 10 h 96"/>
              <a:gd name="T32" fmla="*/ 163 w 176"/>
              <a:gd name="T33" fmla="*/ 88 h 96"/>
              <a:gd name="T34" fmla="*/ 13 w 176"/>
              <a:gd name="T3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96">
                <a:moveTo>
                  <a:pt x="175" y="89"/>
                </a:moveTo>
                <a:cubicBezTo>
                  <a:pt x="175" y="89"/>
                  <a:pt x="175" y="89"/>
                  <a:pt x="175" y="89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90"/>
                  <a:pt x="0" y="91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1"/>
                  <a:pt x="176" y="90"/>
                  <a:pt x="175" y="89"/>
                </a:cubicBezTo>
                <a:moveTo>
                  <a:pt x="13" y="88"/>
                </a:moveTo>
                <a:cubicBezTo>
                  <a:pt x="88" y="10"/>
                  <a:pt x="88" y="10"/>
                  <a:pt x="88" y="10"/>
                </a:cubicBezTo>
                <a:cubicBezTo>
                  <a:pt x="163" y="88"/>
                  <a:pt x="163" y="88"/>
                  <a:pt x="163" y="88"/>
                </a:cubicBezTo>
                <a:lnTo>
                  <a:pt x="13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7762876" y="4037014"/>
            <a:ext cx="239713" cy="441325"/>
          </a:xfrm>
          <a:custGeom>
            <a:avLst/>
            <a:gdLst>
              <a:gd name="T0" fmla="*/ 92 w 96"/>
              <a:gd name="T1" fmla="*/ 0 h 176"/>
              <a:gd name="T2" fmla="*/ 89 w 96"/>
              <a:gd name="T3" fmla="*/ 1 h 176"/>
              <a:gd name="T4" fmla="*/ 89 w 96"/>
              <a:gd name="T5" fmla="*/ 1 h 176"/>
              <a:gd name="T6" fmla="*/ 1 w 96"/>
              <a:gd name="T7" fmla="*/ 85 h 176"/>
              <a:gd name="T8" fmla="*/ 1 w 96"/>
              <a:gd name="T9" fmla="*/ 85 h 176"/>
              <a:gd name="T10" fmla="*/ 0 w 96"/>
              <a:gd name="T11" fmla="*/ 88 h 176"/>
              <a:gd name="T12" fmla="*/ 1 w 96"/>
              <a:gd name="T13" fmla="*/ 91 h 176"/>
              <a:gd name="T14" fmla="*/ 1 w 96"/>
              <a:gd name="T15" fmla="*/ 91 h 176"/>
              <a:gd name="T16" fmla="*/ 89 w 96"/>
              <a:gd name="T17" fmla="*/ 175 h 176"/>
              <a:gd name="T18" fmla="*/ 89 w 96"/>
              <a:gd name="T19" fmla="*/ 175 h 176"/>
              <a:gd name="T20" fmla="*/ 92 w 96"/>
              <a:gd name="T21" fmla="*/ 176 h 176"/>
              <a:gd name="T22" fmla="*/ 96 w 96"/>
              <a:gd name="T23" fmla="*/ 172 h 176"/>
              <a:gd name="T24" fmla="*/ 96 w 96"/>
              <a:gd name="T25" fmla="*/ 4 h 176"/>
              <a:gd name="T26" fmla="*/ 92 w 96"/>
              <a:gd name="T27" fmla="*/ 0 h 176"/>
              <a:gd name="T28" fmla="*/ 88 w 96"/>
              <a:gd name="T29" fmla="*/ 163 h 176"/>
              <a:gd name="T30" fmla="*/ 10 w 96"/>
              <a:gd name="T31" fmla="*/ 88 h 176"/>
              <a:gd name="T32" fmla="*/ 88 w 96"/>
              <a:gd name="T33" fmla="*/ 13 h 176"/>
              <a:gd name="T34" fmla="*/ 88 w 96"/>
              <a:gd name="T35" fmla="*/ 16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176">
                <a:moveTo>
                  <a:pt x="92" y="0"/>
                </a:moveTo>
                <a:cubicBezTo>
                  <a:pt x="91" y="0"/>
                  <a:pt x="90" y="0"/>
                  <a:pt x="89" y="1"/>
                </a:cubicBezTo>
                <a:cubicBezTo>
                  <a:pt x="89" y="1"/>
                  <a:pt x="89" y="1"/>
                  <a:pt x="89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89"/>
                  <a:pt x="0" y="90"/>
                  <a:pt x="1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4" y="176"/>
                  <a:pt x="96" y="174"/>
                  <a:pt x="96" y="172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moveTo>
                  <a:pt x="88" y="163"/>
                </a:moveTo>
                <a:cubicBezTo>
                  <a:pt x="10" y="88"/>
                  <a:pt x="10" y="88"/>
                  <a:pt x="10" y="88"/>
                </a:cubicBezTo>
                <a:cubicBezTo>
                  <a:pt x="88" y="13"/>
                  <a:pt x="88" y="13"/>
                  <a:pt x="88" y="13"/>
                </a:cubicBezTo>
                <a:lnTo>
                  <a:pt x="88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8602663" y="4037014"/>
            <a:ext cx="241300" cy="441325"/>
          </a:xfrm>
          <a:custGeom>
            <a:avLst/>
            <a:gdLst>
              <a:gd name="T0" fmla="*/ 96 w 96"/>
              <a:gd name="T1" fmla="*/ 88 h 176"/>
              <a:gd name="T2" fmla="*/ 95 w 96"/>
              <a:gd name="T3" fmla="*/ 85 h 176"/>
              <a:gd name="T4" fmla="*/ 95 w 96"/>
              <a:gd name="T5" fmla="*/ 85 h 176"/>
              <a:gd name="T6" fmla="*/ 7 w 96"/>
              <a:gd name="T7" fmla="*/ 1 h 176"/>
              <a:gd name="T8" fmla="*/ 7 w 96"/>
              <a:gd name="T9" fmla="*/ 1 h 176"/>
              <a:gd name="T10" fmla="*/ 4 w 96"/>
              <a:gd name="T11" fmla="*/ 0 h 176"/>
              <a:gd name="T12" fmla="*/ 0 w 96"/>
              <a:gd name="T13" fmla="*/ 4 h 176"/>
              <a:gd name="T14" fmla="*/ 0 w 96"/>
              <a:gd name="T15" fmla="*/ 172 h 176"/>
              <a:gd name="T16" fmla="*/ 4 w 96"/>
              <a:gd name="T17" fmla="*/ 176 h 176"/>
              <a:gd name="T18" fmla="*/ 7 w 96"/>
              <a:gd name="T19" fmla="*/ 175 h 176"/>
              <a:gd name="T20" fmla="*/ 7 w 96"/>
              <a:gd name="T21" fmla="*/ 175 h 176"/>
              <a:gd name="T22" fmla="*/ 95 w 96"/>
              <a:gd name="T23" fmla="*/ 91 h 176"/>
              <a:gd name="T24" fmla="*/ 95 w 96"/>
              <a:gd name="T25" fmla="*/ 91 h 176"/>
              <a:gd name="T26" fmla="*/ 96 w 96"/>
              <a:gd name="T27" fmla="*/ 88 h 176"/>
              <a:gd name="T28" fmla="*/ 8 w 96"/>
              <a:gd name="T29" fmla="*/ 163 h 176"/>
              <a:gd name="T30" fmla="*/ 8 w 96"/>
              <a:gd name="T31" fmla="*/ 13 h 176"/>
              <a:gd name="T32" fmla="*/ 86 w 96"/>
              <a:gd name="T33" fmla="*/ 88 h 176"/>
              <a:gd name="T34" fmla="*/ 8 w 96"/>
              <a:gd name="T35" fmla="*/ 16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176">
                <a:moveTo>
                  <a:pt x="96" y="88"/>
                </a:moveTo>
                <a:cubicBezTo>
                  <a:pt x="96" y="87"/>
                  <a:pt x="96" y="86"/>
                  <a:pt x="95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6" y="90"/>
                  <a:pt x="96" y="89"/>
                  <a:pt x="96" y="88"/>
                </a:cubicBezTo>
                <a:moveTo>
                  <a:pt x="8" y="163"/>
                </a:moveTo>
                <a:cubicBezTo>
                  <a:pt x="8" y="13"/>
                  <a:pt x="8" y="13"/>
                  <a:pt x="8" y="13"/>
                </a:cubicBezTo>
                <a:cubicBezTo>
                  <a:pt x="86" y="88"/>
                  <a:pt x="86" y="88"/>
                  <a:pt x="86" y="88"/>
                </a:cubicBezTo>
                <a:lnTo>
                  <a:pt x="8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47"/>
          <p:cNvSpPr>
            <a:spLocks/>
          </p:cNvSpPr>
          <p:nvPr/>
        </p:nvSpPr>
        <p:spPr bwMode="auto">
          <a:xfrm>
            <a:off x="9344025" y="4037014"/>
            <a:ext cx="439738" cy="441325"/>
          </a:xfrm>
          <a:custGeom>
            <a:avLst/>
            <a:gdLst>
              <a:gd name="T0" fmla="*/ 175 w 176"/>
              <a:gd name="T1" fmla="*/ 85 h 176"/>
              <a:gd name="T2" fmla="*/ 151 w 176"/>
              <a:gd name="T3" fmla="*/ 61 h 176"/>
              <a:gd name="T4" fmla="*/ 148 w 176"/>
              <a:gd name="T5" fmla="*/ 60 h 176"/>
              <a:gd name="T6" fmla="*/ 144 w 176"/>
              <a:gd name="T7" fmla="*/ 64 h 176"/>
              <a:gd name="T8" fmla="*/ 145 w 176"/>
              <a:gd name="T9" fmla="*/ 67 h 176"/>
              <a:gd name="T10" fmla="*/ 162 w 176"/>
              <a:gd name="T11" fmla="*/ 84 h 176"/>
              <a:gd name="T12" fmla="*/ 92 w 176"/>
              <a:gd name="T13" fmla="*/ 8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67 w 176"/>
              <a:gd name="T37" fmla="*/ 31 h 176"/>
              <a:gd name="T38" fmla="*/ 84 w 176"/>
              <a:gd name="T39" fmla="*/ 14 h 176"/>
              <a:gd name="T40" fmla="*/ 84 w 176"/>
              <a:gd name="T41" fmla="*/ 84 h 176"/>
              <a:gd name="T42" fmla="*/ 14 w 176"/>
              <a:gd name="T43" fmla="*/ 84 h 176"/>
              <a:gd name="T44" fmla="*/ 31 w 176"/>
              <a:gd name="T45" fmla="*/ 67 h 176"/>
              <a:gd name="T46" fmla="*/ 32 w 176"/>
              <a:gd name="T47" fmla="*/ 64 h 176"/>
              <a:gd name="T48" fmla="*/ 28 w 176"/>
              <a:gd name="T49" fmla="*/ 60 h 176"/>
              <a:gd name="T50" fmla="*/ 25 w 176"/>
              <a:gd name="T51" fmla="*/ 61 h 176"/>
              <a:gd name="T52" fmla="*/ 1 w 176"/>
              <a:gd name="T53" fmla="*/ 85 h 176"/>
              <a:gd name="T54" fmla="*/ 0 w 176"/>
              <a:gd name="T55" fmla="*/ 88 h 176"/>
              <a:gd name="T56" fmla="*/ 1 w 176"/>
              <a:gd name="T57" fmla="*/ 91 h 176"/>
              <a:gd name="T58" fmla="*/ 25 w 176"/>
              <a:gd name="T59" fmla="*/ 115 h 176"/>
              <a:gd name="T60" fmla="*/ 28 w 176"/>
              <a:gd name="T61" fmla="*/ 116 h 176"/>
              <a:gd name="T62" fmla="*/ 32 w 176"/>
              <a:gd name="T63" fmla="*/ 112 h 176"/>
              <a:gd name="T64" fmla="*/ 31 w 176"/>
              <a:gd name="T65" fmla="*/ 109 h 176"/>
              <a:gd name="T66" fmla="*/ 14 w 176"/>
              <a:gd name="T67" fmla="*/ 92 h 176"/>
              <a:gd name="T68" fmla="*/ 84 w 176"/>
              <a:gd name="T69" fmla="*/ 92 h 176"/>
              <a:gd name="T70" fmla="*/ 84 w 176"/>
              <a:gd name="T71" fmla="*/ 162 h 176"/>
              <a:gd name="T72" fmla="*/ 67 w 176"/>
              <a:gd name="T73" fmla="*/ 145 h 176"/>
              <a:gd name="T74" fmla="*/ 64 w 176"/>
              <a:gd name="T75" fmla="*/ 144 h 176"/>
              <a:gd name="T76" fmla="*/ 60 w 176"/>
              <a:gd name="T77" fmla="*/ 148 h 176"/>
              <a:gd name="T78" fmla="*/ 61 w 176"/>
              <a:gd name="T79" fmla="*/ 151 h 176"/>
              <a:gd name="T80" fmla="*/ 85 w 176"/>
              <a:gd name="T81" fmla="*/ 175 h 176"/>
              <a:gd name="T82" fmla="*/ 88 w 176"/>
              <a:gd name="T83" fmla="*/ 176 h 176"/>
              <a:gd name="T84" fmla="*/ 91 w 176"/>
              <a:gd name="T85" fmla="*/ 175 h 176"/>
              <a:gd name="T86" fmla="*/ 115 w 176"/>
              <a:gd name="T87" fmla="*/ 151 h 176"/>
              <a:gd name="T88" fmla="*/ 116 w 176"/>
              <a:gd name="T89" fmla="*/ 148 h 176"/>
              <a:gd name="T90" fmla="*/ 112 w 176"/>
              <a:gd name="T91" fmla="*/ 144 h 176"/>
              <a:gd name="T92" fmla="*/ 109 w 176"/>
              <a:gd name="T93" fmla="*/ 145 h 176"/>
              <a:gd name="T94" fmla="*/ 92 w 176"/>
              <a:gd name="T95" fmla="*/ 162 h 176"/>
              <a:gd name="T96" fmla="*/ 92 w 176"/>
              <a:gd name="T97" fmla="*/ 92 h 176"/>
              <a:gd name="T98" fmla="*/ 162 w 176"/>
              <a:gd name="T99" fmla="*/ 92 h 176"/>
              <a:gd name="T100" fmla="*/ 145 w 176"/>
              <a:gd name="T101" fmla="*/ 109 h 176"/>
              <a:gd name="T102" fmla="*/ 144 w 176"/>
              <a:gd name="T103" fmla="*/ 112 h 176"/>
              <a:gd name="T104" fmla="*/ 148 w 176"/>
              <a:gd name="T105" fmla="*/ 116 h 176"/>
              <a:gd name="T106" fmla="*/ 151 w 176"/>
              <a:gd name="T107" fmla="*/ 115 h 176"/>
              <a:gd name="T108" fmla="*/ 175 w 176"/>
              <a:gd name="T109" fmla="*/ 91 h 176"/>
              <a:gd name="T110" fmla="*/ 176 w 176"/>
              <a:gd name="T111" fmla="*/ 88 h 176"/>
              <a:gd name="T112" fmla="*/ 175 w 176"/>
              <a:gd name="T113" fmla="*/ 8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51" y="61"/>
                  <a:pt x="151" y="61"/>
                  <a:pt x="151" y="61"/>
                </a:cubicBezTo>
                <a:cubicBezTo>
                  <a:pt x="150" y="60"/>
                  <a:pt x="149" y="60"/>
                  <a:pt x="148" y="60"/>
                </a:cubicBezTo>
                <a:cubicBezTo>
                  <a:pt x="146" y="60"/>
                  <a:pt x="144" y="62"/>
                  <a:pt x="144" y="64"/>
                </a:cubicBezTo>
                <a:cubicBezTo>
                  <a:pt x="144" y="65"/>
                  <a:pt x="144" y="66"/>
                  <a:pt x="145" y="67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84"/>
                  <a:pt x="84" y="84"/>
                  <a:pt x="8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31" y="67"/>
                  <a:pt x="31" y="67"/>
                  <a:pt x="31" y="67"/>
                </a:cubicBezTo>
                <a:cubicBezTo>
                  <a:pt x="32" y="66"/>
                  <a:pt x="32" y="65"/>
                  <a:pt x="32" y="64"/>
                </a:cubicBezTo>
                <a:cubicBezTo>
                  <a:pt x="32" y="62"/>
                  <a:pt x="30" y="60"/>
                  <a:pt x="28" y="60"/>
                </a:cubicBezTo>
                <a:cubicBezTo>
                  <a:pt x="27" y="60"/>
                  <a:pt x="26" y="60"/>
                  <a:pt x="25" y="6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89"/>
                  <a:pt x="0" y="90"/>
                  <a:pt x="1" y="91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6" y="116"/>
                  <a:pt x="27" y="116"/>
                  <a:pt x="28" y="116"/>
                </a:cubicBezTo>
                <a:cubicBezTo>
                  <a:pt x="30" y="116"/>
                  <a:pt x="32" y="114"/>
                  <a:pt x="32" y="112"/>
                </a:cubicBezTo>
                <a:cubicBezTo>
                  <a:pt x="32" y="111"/>
                  <a:pt x="32" y="110"/>
                  <a:pt x="31" y="109"/>
                </a:cubicBezTo>
                <a:cubicBezTo>
                  <a:pt x="14" y="92"/>
                  <a:pt x="14" y="92"/>
                  <a:pt x="1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6" y="144"/>
                  <a:pt x="65" y="144"/>
                  <a:pt x="64" y="144"/>
                </a:cubicBezTo>
                <a:cubicBezTo>
                  <a:pt x="62" y="144"/>
                  <a:pt x="60" y="146"/>
                  <a:pt x="60" y="148"/>
                </a:cubicBezTo>
                <a:cubicBezTo>
                  <a:pt x="60" y="149"/>
                  <a:pt x="60" y="150"/>
                  <a:pt x="61" y="15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6"/>
                  <a:pt x="87" y="176"/>
                  <a:pt x="88" y="176"/>
                </a:cubicBezTo>
                <a:cubicBezTo>
                  <a:pt x="89" y="176"/>
                  <a:pt x="90" y="176"/>
                  <a:pt x="91" y="175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6" y="150"/>
                  <a:pt x="116" y="149"/>
                  <a:pt x="116" y="148"/>
                </a:cubicBezTo>
                <a:cubicBezTo>
                  <a:pt x="116" y="146"/>
                  <a:pt x="114" y="144"/>
                  <a:pt x="112" y="144"/>
                </a:cubicBezTo>
                <a:cubicBezTo>
                  <a:pt x="111" y="144"/>
                  <a:pt x="110" y="144"/>
                  <a:pt x="109" y="145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92"/>
                  <a:pt x="92" y="92"/>
                  <a:pt x="92" y="92"/>
                </a:cubicBezTo>
                <a:cubicBezTo>
                  <a:pt x="162" y="92"/>
                  <a:pt x="162" y="92"/>
                  <a:pt x="162" y="92"/>
                </a:cubicBezTo>
                <a:cubicBezTo>
                  <a:pt x="145" y="109"/>
                  <a:pt x="145" y="109"/>
                  <a:pt x="145" y="109"/>
                </a:cubicBezTo>
                <a:cubicBezTo>
                  <a:pt x="144" y="110"/>
                  <a:pt x="144" y="111"/>
                  <a:pt x="144" y="112"/>
                </a:cubicBezTo>
                <a:cubicBezTo>
                  <a:pt x="144" y="114"/>
                  <a:pt x="146" y="116"/>
                  <a:pt x="148" y="116"/>
                </a:cubicBezTo>
                <a:cubicBezTo>
                  <a:pt x="149" y="116"/>
                  <a:pt x="150" y="116"/>
                  <a:pt x="151" y="115"/>
                </a:cubicBezTo>
                <a:cubicBezTo>
                  <a:pt x="175" y="91"/>
                  <a:pt x="175" y="91"/>
                  <a:pt x="175" y="91"/>
                </a:cubicBezTo>
                <a:cubicBezTo>
                  <a:pt x="176" y="90"/>
                  <a:pt x="176" y="89"/>
                  <a:pt x="176" y="88"/>
                </a:cubicBezTo>
                <a:cubicBezTo>
                  <a:pt x="176" y="87"/>
                  <a:pt x="176" y="86"/>
                  <a:pt x="175" y="85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1781175" y="4878389"/>
            <a:ext cx="439738" cy="441325"/>
          </a:xfrm>
          <a:custGeom>
            <a:avLst/>
            <a:gdLst>
              <a:gd name="T0" fmla="*/ 132 w 176"/>
              <a:gd name="T1" fmla="*/ 64 h 176"/>
              <a:gd name="T2" fmla="*/ 129 w 176"/>
              <a:gd name="T3" fmla="*/ 65 h 176"/>
              <a:gd name="T4" fmla="*/ 129 w 176"/>
              <a:gd name="T5" fmla="*/ 65 h 176"/>
              <a:gd name="T6" fmla="*/ 88 w 176"/>
              <a:gd name="T7" fmla="*/ 103 h 176"/>
              <a:gd name="T8" fmla="*/ 47 w 176"/>
              <a:gd name="T9" fmla="*/ 65 h 176"/>
              <a:gd name="T10" fmla="*/ 47 w 176"/>
              <a:gd name="T11" fmla="*/ 65 h 176"/>
              <a:gd name="T12" fmla="*/ 44 w 176"/>
              <a:gd name="T13" fmla="*/ 64 h 176"/>
              <a:gd name="T14" fmla="*/ 40 w 176"/>
              <a:gd name="T15" fmla="*/ 68 h 176"/>
              <a:gd name="T16" fmla="*/ 41 w 176"/>
              <a:gd name="T17" fmla="*/ 71 h 176"/>
              <a:gd name="T18" fmla="*/ 41 w 176"/>
              <a:gd name="T19" fmla="*/ 71 h 176"/>
              <a:gd name="T20" fmla="*/ 85 w 176"/>
              <a:gd name="T21" fmla="*/ 111 h 176"/>
              <a:gd name="T22" fmla="*/ 85 w 176"/>
              <a:gd name="T23" fmla="*/ 111 h 176"/>
              <a:gd name="T24" fmla="*/ 88 w 176"/>
              <a:gd name="T25" fmla="*/ 112 h 176"/>
              <a:gd name="T26" fmla="*/ 91 w 176"/>
              <a:gd name="T27" fmla="*/ 111 h 176"/>
              <a:gd name="T28" fmla="*/ 91 w 176"/>
              <a:gd name="T29" fmla="*/ 111 h 176"/>
              <a:gd name="T30" fmla="*/ 135 w 176"/>
              <a:gd name="T31" fmla="*/ 71 h 176"/>
              <a:gd name="T32" fmla="*/ 135 w 176"/>
              <a:gd name="T33" fmla="*/ 71 h 176"/>
              <a:gd name="T34" fmla="*/ 136 w 176"/>
              <a:gd name="T35" fmla="*/ 68 h 176"/>
              <a:gd name="T36" fmla="*/ 132 w 176"/>
              <a:gd name="T37" fmla="*/ 64 h 176"/>
              <a:gd name="T38" fmla="*/ 160 w 176"/>
              <a:gd name="T39" fmla="*/ 0 h 176"/>
              <a:gd name="T40" fmla="*/ 16 w 176"/>
              <a:gd name="T41" fmla="*/ 0 h 176"/>
              <a:gd name="T42" fmla="*/ 0 w 176"/>
              <a:gd name="T43" fmla="*/ 16 h 176"/>
              <a:gd name="T44" fmla="*/ 0 w 176"/>
              <a:gd name="T45" fmla="*/ 160 h 176"/>
              <a:gd name="T46" fmla="*/ 16 w 176"/>
              <a:gd name="T47" fmla="*/ 176 h 176"/>
              <a:gd name="T48" fmla="*/ 160 w 176"/>
              <a:gd name="T49" fmla="*/ 176 h 176"/>
              <a:gd name="T50" fmla="*/ 176 w 176"/>
              <a:gd name="T51" fmla="*/ 160 h 176"/>
              <a:gd name="T52" fmla="*/ 176 w 176"/>
              <a:gd name="T53" fmla="*/ 16 h 176"/>
              <a:gd name="T54" fmla="*/ 160 w 176"/>
              <a:gd name="T55" fmla="*/ 0 h 176"/>
              <a:gd name="T56" fmla="*/ 168 w 176"/>
              <a:gd name="T57" fmla="*/ 160 h 176"/>
              <a:gd name="T58" fmla="*/ 160 w 176"/>
              <a:gd name="T59" fmla="*/ 168 h 176"/>
              <a:gd name="T60" fmla="*/ 16 w 176"/>
              <a:gd name="T61" fmla="*/ 168 h 176"/>
              <a:gd name="T62" fmla="*/ 8 w 176"/>
              <a:gd name="T63" fmla="*/ 160 h 176"/>
              <a:gd name="T64" fmla="*/ 8 w 176"/>
              <a:gd name="T65" fmla="*/ 16 h 176"/>
              <a:gd name="T66" fmla="*/ 16 w 176"/>
              <a:gd name="T67" fmla="*/ 8 h 176"/>
              <a:gd name="T68" fmla="*/ 160 w 176"/>
              <a:gd name="T69" fmla="*/ 8 h 176"/>
              <a:gd name="T70" fmla="*/ 168 w 176"/>
              <a:gd name="T71" fmla="*/ 16 h 176"/>
              <a:gd name="T72" fmla="*/ 168 w 176"/>
              <a:gd name="T7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32" y="64"/>
                </a:moveTo>
                <a:cubicBezTo>
                  <a:pt x="131" y="64"/>
                  <a:pt x="130" y="64"/>
                  <a:pt x="129" y="65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4"/>
                  <a:pt x="45" y="64"/>
                  <a:pt x="44" y="64"/>
                </a:cubicBezTo>
                <a:cubicBezTo>
                  <a:pt x="42" y="64"/>
                  <a:pt x="40" y="66"/>
                  <a:pt x="40" y="68"/>
                </a:cubicBezTo>
                <a:cubicBezTo>
                  <a:pt x="40" y="69"/>
                  <a:pt x="41" y="70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6" y="112"/>
                  <a:pt x="87" y="112"/>
                  <a:pt x="88" y="112"/>
                </a:cubicBezTo>
                <a:cubicBezTo>
                  <a:pt x="89" y="112"/>
                  <a:pt x="90" y="112"/>
                  <a:pt x="91" y="111"/>
                </a:cubicBezTo>
                <a:cubicBezTo>
                  <a:pt x="91" y="111"/>
                  <a:pt x="91" y="111"/>
                  <a:pt x="91" y="11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0"/>
                  <a:pt x="136" y="69"/>
                  <a:pt x="136" y="68"/>
                </a:cubicBezTo>
                <a:cubicBezTo>
                  <a:pt x="136" y="66"/>
                  <a:pt x="134" y="64"/>
                  <a:pt x="132" y="64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2620963" y="4878389"/>
            <a:ext cx="439738" cy="441325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60 h 176"/>
              <a:gd name="T8" fmla="*/ 16 w 176"/>
              <a:gd name="T9" fmla="*/ 176 h 176"/>
              <a:gd name="T10" fmla="*/ 160 w 176"/>
              <a:gd name="T11" fmla="*/ 176 h 176"/>
              <a:gd name="T12" fmla="*/ 176 w 176"/>
              <a:gd name="T13" fmla="*/ 160 h 176"/>
              <a:gd name="T14" fmla="*/ 176 w 176"/>
              <a:gd name="T15" fmla="*/ 16 h 176"/>
              <a:gd name="T16" fmla="*/ 160 w 176"/>
              <a:gd name="T17" fmla="*/ 0 h 176"/>
              <a:gd name="T18" fmla="*/ 168 w 176"/>
              <a:gd name="T19" fmla="*/ 160 h 176"/>
              <a:gd name="T20" fmla="*/ 160 w 176"/>
              <a:gd name="T21" fmla="*/ 168 h 176"/>
              <a:gd name="T22" fmla="*/ 16 w 176"/>
              <a:gd name="T23" fmla="*/ 168 h 176"/>
              <a:gd name="T24" fmla="*/ 8 w 176"/>
              <a:gd name="T25" fmla="*/ 160 h 176"/>
              <a:gd name="T26" fmla="*/ 8 w 176"/>
              <a:gd name="T27" fmla="*/ 16 h 176"/>
              <a:gd name="T28" fmla="*/ 16 w 176"/>
              <a:gd name="T29" fmla="*/ 8 h 176"/>
              <a:gd name="T30" fmla="*/ 160 w 176"/>
              <a:gd name="T31" fmla="*/ 8 h 176"/>
              <a:gd name="T32" fmla="*/ 168 w 176"/>
              <a:gd name="T33" fmla="*/ 16 h 176"/>
              <a:gd name="T34" fmla="*/ 168 w 176"/>
              <a:gd name="T35" fmla="*/ 160 h 176"/>
              <a:gd name="T36" fmla="*/ 135 w 176"/>
              <a:gd name="T37" fmla="*/ 105 h 176"/>
              <a:gd name="T38" fmla="*/ 91 w 176"/>
              <a:gd name="T39" fmla="*/ 65 h 176"/>
              <a:gd name="T40" fmla="*/ 91 w 176"/>
              <a:gd name="T41" fmla="*/ 65 h 176"/>
              <a:gd name="T42" fmla="*/ 88 w 176"/>
              <a:gd name="T43" fmla="*/ 64 h 176"/>
              <a:gd name="T44" fmla="*/ 85 w 176"/>
              <a:gd name="T45" fmla="*/ 65 h 176"/>
              <a:gd name="T46" fmla="*/ 85 w 176"/>
              <a:gd name="T47" fmla="*/ 65 h 176"/>
              <a:gd name="T48" fmla="*/ 41 w 176"/>
              <a:gd name="T49" fmla="*/ 105 h 176"/>
              <a:gd name="T50" fmla="*/ 41 w 176"/>
              <a:gd name="T51" fmla="*/ 105 h 176"/>
              <a:gd name="T52" fmla="*/ 40 w 176"/>
              <a:gd name="T53" fmla="*/ 108 h 176"/>
              <a:gd name="T54" fmla="*/ 44 w 176"/>
              <a:gd name="T55" fmla="*/ 112 h 176"/>
              <a:gd name="T56" fmla="*/ 47 w 176"/>
              <a:gd name="T57" fmla="*/ 111 h 176"/>
              <a:gd name="T58" fmla="*/ 47 w 176"/>
              <a:gd name="T59" fmla="*/ 111 h 176"/>
              <a:gd name="T60" fmla="*/ 88 w 176"/>
              <a:gd name="T61" fmla="*/ 73 h 176"/>
              <a:gd name="T62" fmla="*/ 129 w 176"/>
              <a:gd name="T63" fmla="*/ 111 h 176"/>
              <a:gd name="T64" fmla="*/ 129 w 176"/>
              <a:gd name="T65" fmla="*/ 111 h 176"/>
              <a:gd name="T66" fmla="*/ 132 w 176"/>
              <a:gd name="T67" fmla="*/ 112 h 176"/>
              <a:gd name="T68" fmla="*/ 136 w 176"/>
              <a:gd name="T69" fmla="*/ 108 h 176"/>
              <a:gd name="T70" fmla="*/ 135 w 176"/>
              <a:gd name="T71" fmla="*/ 10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35" y="105"/>
                </a:moveTo>
                <a:cubicBezTo>
                  <a:pt x="91" y="65"/>
                  <a:pt x="91" y="65"/>
                  <a:pt x="91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0" y="64"/>
                  <a:pt x="89" y="64"/>
                  <a:pt x="88" y="64"/>
                </a:cubicBezTo>
                <a:cubicBezTo>
                  <a:pt x="87" y="64"/>
                  <a:pt x="86" y="64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6"/>
                  <a:pt x="40" y="107"/>
                  <a:pt x="40" y="108"/>
                </a:cubicBezTo>
                <a:cubicBezTo>
                  <a:pt x="40" y="110"/>
                  <a:pt x="42" y="112"/>
                  <a:pt x="44" y="112"/>
                </a:cubicBezTo>
                <a:cubicBezTo>
                  <a:pt x="45" y="112"/>
                  <a:pt x="46" y="112"/>
                  <a:pt x="47" y="111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88" y="73"/>
                  <a:pt x="88" y="73"/>
                  <a:pt x="88" y="7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1" y="112"/>
                  <a:pt x="132" y="112"/>
                </a:cubicBezTo>
                <a:cubicBezTo>
                  <a:pt x="134" y="112"/>
                  <a:pt x="136" y="110"/>
                  <a:pt x="136" y="108"/>
                </a:cubicBezTo>
                <a:cubicBezTo>
                  <a:pt x="136" y="107"/>
                  <a:pt x="135" y="106"/>
                  <a:pt x="135" y="1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3460751" y="4878389"/>
            <a:ext cx="441325" cy="441325"/>
          </a:xfrm>
          <a:custGeom>
            <a:avLst/>
            <a:gdLst>
              <a:gd name="T0" fmla="*/ 100 w 176"/>
              <a:gd name="T1" fmla="*/ 40 h 176"/>
              <a:gd name="T2" fmla="*/ 97 w 176"/>
              <a:gd name="T3" fmla="*/ 41 h 176"/>
              <a:gd name="T4" fmla="*/ 97 w 176"/>
              <a:gd name="T5" fmla="*/ 41 h 176"/>
              <a:gd name="T6" fmla="*/ 57 w 176"/>
              <a:gd name="T7" fmla="*/ 85 h 176"/>
              <a:gd name="T8" fmla="*/ 57 w 176"/>
              <a:gd name="T9" fmla="*/ 85 h 176"/>
              <a:gd name="T10" fmla="*/ 56 w 176"/>
              <a:gd name="T11" fmla="*/ 88 h 176"/>
              <a:gd name="T12" fmla="*/ 57 w 176"/>
              <a:gd name="T13" fmla="*/ 91 h 176"/>
              <a:gd name="T14" fmla="*/ 57 w 176"/>
              <a:gd name="T15" fmla="*/ 91 h 176"/>
              <a:gd name="T16" fmla="*/ 97 w 176"/>
              <a:gd name="T17" fmla="*/ 135 h 176"/>
              <a:gd name="T18" fmla="*/ 97 w 176"/>
              <a:gd name="T19" fmla="*/ 135 h 176"/>
              <a:gd name="T20" fmla="*/ 100 w 176"/>
              <a:gd name="T21" fmla="*/ 136 h 176"/>
              <a:gd name="T22" fmla="*/ 104 w 176"/>
              <a:gd name="T23" fmla="*/ 132 h 176"/>
              <a:gd name="T24" fmla="*/ 103 w 176"/>
              <a:gd name="T25" fmla="*/ 129 h 176"/>
              <a:gd name="T26" fmla="*/ 103 w 176"/>
              <a:gd name="T27" fmla="*/ 129 h 176"/>
              <a:gd name="T28" fmla="*/ 65 w 176"/>
              <a:gd name="T29" fmla="*/ 88 h 176"/>
              <a:gd name="T30" fmla="*/ 103 w 176"/>
              <a:gd name="T31" fmla="*/ 47 h 176"/>
              <a:gd name="T32" fmla="*/ 103 w 176"/>
              <a:gd name="T33" fmla="*/ 47 h 176"/>
              <a:gd name="T34" fmla="*/ 104 w 176"/>
              <a:gd name="T35" fmla="*/ 44 h 176"/>
              <a:gd name="T36" fmla="*/ 100 w 176"/>
              <a:gd name="T37" fmla="*/ 40 h 176"/>
              <a:gd name="T38" fmla="*/ 160 w 176"/>
              <a:gd name="T39" fmla="*/ 0 h 176"/>
              <a:gd name="T40" fmla="*/ 16 w 176"/>
              <a:gd name="T41" fmla="*/ 0 h 176"/>
              <a:gd name="T42" fmla="*/ 0 w 176"/>
              <a:gd name="T43" fmla="*/ 16 h 176"/>
              <a:gd name="T44" fmla="*/ 0 w 176"/>
              <a:gd name="T45" fmla="*/ 160 h 176"/>
              <a:gd name="T46" fmla="*/ 16 w 176"/>
              <a:gd name="T47" fmla="*/ 176 h 176"/>
              <a:gd name="T48" fmla="*/ 160 w 176"/>
              <a:gd name="T49" fmla="*/ 176 h 176"/>
              <a:gd name="T50" fmla="*/ 176 w 176"/>
              <a:gd name="T51" fmla="*/ 160 h 176"/>
              <a:gd name="T52" fmla="*/ 176 w 176"/>
              <a:gd name="T53" fmla="*/ 16 h 176"/>
              <a:gd name="T54" fmla="*/ 160 w 176"/>
              <a:gd name="T55" fmla="*/ 0 h 176"/>
              <a:gd name="T56" fmla="*/ 168 w 176"/>
              <a:gd name="T57" fmla="*/ 160 h 176"/>
              <a:gd name="T58" fmla="*/ 160 w 176"/>
              <a:gd name="T59" fmla="*/ 168 h 176"/>
              <a:gd name="T60" fmla="*/ 16 w 176"/>
              <a:gd name="T61" fmla="*/ 168 h 176"/>
              <a:gd name="T62" fmla="*/ 8 w 176"/>
              <a:gd name="T63" fmla="*/ 160 h 176"/>
              <a:gd name="T64" fmla="*/ 8 w 176"/>
              <a:gd name="T65" fmla="*/ 16 h 176"/>
              <a:gd name="T66" fmla="*/ 16 w 176"/>
              <a:gd name="T67" fmla="*/ 8 h 176"/>
              <a:gd name="T68" fmla="*/ 160 w 176"/>
              <a:gd name="T69" fmla="*/ 8 h 176"/>
              <a:gd name="T70" fmla="*/ 168 w 176"/>
              <a:gd name="T71" fmla="*/ 16 h 176"/>
              <a:gd name="T72" fmla="*/ 168 w 176"/>
              <a:gd name="T7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00" y="40"/>
                </a:moveTo>
                <a:cubicBezTo>
                  <a:pt x="99" y="40"/>
                  <a:pt x="98" y="41"/>
                  <a:pt x="97" y="41"/>
                </a:cubicBezTo>
                <a:cubicBezTo>
                  <a:pt x="97" y="41"/>
                  <a:pt x="97" y="41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57" y="91"/>
                  <a:pt x="57" y="91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5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103" y="129"/>
                  <a:pt x="103" y="129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4302125" y="4878389"/>
            <a:ext cx="439738" cy="441325"/>
          </a:xfrm>
          <a:custGeom>
            <a:avLst/>
            <a:gdLst>
              <a:gd name="T0" fmla="*/ 119 w 176"/>
              <a:gd name="T1" fmla="*/ 85 h 176"/>
              <a:gd name="T2" fmla="*/ 119 w 176"/>
              <a:gd name="T3" fmla="*/ 85 h 176"/>
              <a:gd name="T4" fmla="*/ 79 w 176"/>
              <a:gd name="T5" fmla="*/ 41 h 176"/>
              <a:gd name="T6" fmla="*/ 79 w 176"/>
              <a:gd name="T7" fmla="*/ 41 h 176"/>
              <a:gd name="T8" fmla="*/ 76 w 176"/>
              <a:gd name="T9" fmla="*/ 40 h 176"/>
              <a:gd name="T10" fmla="*/ 72 w 176"/>
              <a:gd name="T11" fmla="*/ 44 h 176"/>
              <a:gd name="T12" fmla="*/ 73 w 176"/>
              <a:gd name="T13" fmla="*/ 47 h 176"/>
              <a:gd name="T14" fmla="*/ 73 w 176"/>
              <a:gd name="T15" fmla="*/ 47 h 176"/>
              <a:gd name="T16" fmla="*/ 111 w 176"/>
              <a:gd name="T17" fmla="*/ 88 h 176"/>
              <a:gd name="T18" fmla="*/ 73 w 176"/>
              <a:gd name="T19" fmla="*/ 129 h 176"/>
              <a:gd name="T20" fmla="*/ 73 w 176"/>
              <a:gd name="T21" fmla="*/ 129 h 176"/>
              <a:gd name="T22" fmla="*/ 72 w 176"/>
              <a:gd name="T23" fmla="*/ 132 h 176"/>
              <a:gd name="T24" fmla="*/ 76 w 176"/>
              <a:gd name="T25" fmla="*/ 136 h 176"/>
              <a:gd name="T26" fmla="*/ 79 w 176"/>
              <a:gd name="T27" fmla="*/ 135 h 176"/>
              <a:gd name="T28" fmla="*/ 79 w 176"/>
              <a:gd name="T29" fmla="*/ 135 h 176"/>
              <a:gd name="T30" fmla="*/ 119 w 176"/>
              <a:gd name="T31" fmla="*/ 91 h 176"/>
              <a:gd name="T32" fmla="*/ 119 w 176"/>
              <a:gd name="T33" fmla="*/ 91 h 176"/>
              <a:gd name="T34" fmla="*/ 120 w 176"/>
              <a:gd name="T35" fmla="*/ 88 h 176"/>
              <a:gd name="T36" fmla="*/ 119 w 176"/>
              <a:gd name="T37" fmla="*/ 85 h 176"/>
              <a:gd name="T38" fmla="*/ 160 w 176"/>
              <a:gd name="T39" fmla="*/ 0 h 176"/>
              <a:gd name="T40" fmla="*/ 16 w 176"/>
              <a:gd name="T41" fmla="*/ 0 h 176"/>
              <a:gd name="T42" fmla="*/ 0 w 176"/>
              <a:gd name="T43" fmla="*/ 16 h 176"/>
              <a:gd name="T44" fmla="*/ 0 w 176"/>
              <a:gd name="T45" fmla="*/ 160 h 176"/>
              <a:gd name="T46" fmla="*/ 16 w 176"/>
              <a:gd name="T47" fmla="*/ 176 h 176"/>
              <a:gd name="T48" fmla="*/ 160 w 176"/>
              <a:gd name="T49" fmla="*/ 176 h 176"/>
              <a:gd name="T50" fmla="*/ 176 w 176"/>
              <a:gd name="T51" fmla="*/ 160 h 176"/>
              <a:gd name="T52" fmla="*/ 176 w 176"/>
              <a:gd name="T53" fmla="*/ 16 h 176"/>
              <a:gd name="T54" fmla="*/ 160 w 176"/>
              <a:gd name="T55" fmla="*/ 0 h 176"/>
              <a:gd name="T56" fmla="*/ 168 w 176"/>
              <a:gd name="T57" fmla="*/ 160 h 176"/>
              <a:gd name="T58" fmla="*/ 160 w 176"/>
              <a:gd name="T59" fmla="*/ 168 h 176"/>
              <a:gd name="T60" fmla="*/ 16 w 176"/>
              <a:gd name="T61" fmla="*/ 168 h 176"/>
              <a:gd name="T62" fmla="*/ 8 w 176"/>
              <a:gd name="T63" fmla="*/ 160 h 176"/>
              <a:gd name="T64" fmla="*/ 8 w 176"/>
              <a:gd name="T65" fmla="*/ 16 h 176"/>
              <a:gd name="T66" fmla="*/ 16 w 176"/>
              <a:gd name="T67" fmla="*/ 8 h 176"/>
              <a:gd name="T68" fmla="*/ 160 w 176"/>
              <a:gd name="T69" fmla="*/ 8 h 176"/>
              <a:gd name="T70" fmla="*/ 168 w 176"/>
              <a:gd name="T71" fmla="*/ 16 h 176"/>
              <a:gd name="T72" fmla="*/ 168 w 176"/>
              <a:gd name="T7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19" y="85"/>
                </a:moveTo>
                <a:cubicBezTo>
                  <a:pt x="119" y="85"/>
                  <a:pt x="119" y="85"/>
                  <a:pt x="119" y="85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41"/>
                  <a:pt x="79" y="41"/>
                  <a:pt x="79" y="41"/>
                </a:cubicBezTo>
                <a:cubicBezTo>
                  <a:pt x="78" y="41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5"/>
                  <a:pt x="79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5211763" y="4878389"/>
            <a:ext cx="300038" cy="441325"/>
          </a:xfrm>
          <a:custGeom>
            <a:avLst/>
            <a:gdLst>
              <a:gd name="T0" fmla="*/ 116 w 120"/>
              <a:gd name="T1" fmla="*/ 112 h 176"/>
              <a:gd name="T2" fmla="*/ 80 w 120"/>
              <a:gd name="T3" fmla="*/ 112 h 176"/>
              <a:gd name="T4" fmla="*/ 80 w 120"/>
              <a:gd name="T5" fmla="*/ 16 h 176"/>
              <a:gd name="T6" fmla="*/ 64 w 120"/>
              <a:gd name="T7" fmla="*/ 0 h 176"/>
              <a:gd name="T8" fmla="*/ 56 w 120"/>
              <a:gd name="T9" fmla="*/ 0 h 176"/>
              <a:gd name="T10" fmla="*/ 40 w 120"/>
              <a:gd name="T11" fmla="*/ 16 h 176"/>
              <a:gd name="T12" fmla="*/ 40 w 120"/>
              <a:gd name="T13" fmla="*/ 112 h 176"/>
              <a:gd name="T14" fmla="*/ 4 w 120"/>
              <a:gd name="T15" fmla="*/ 112 h 176"/>
              <a:gd name="T16" fmla="*/ 0 w 120"/>
              <a:gd name="T17" fmla="*/ 116 h 176"/>
              <a:gd name="T18" fmla="*/ 1 w 120"/>
              <a:gd name="T19" fmla="*/ 119 h 176"/>
              <a:gd name="T20" fmla="*/ 57 w 120"/>
              <a:gd name="T21" fmla="*/ 175 h 176"/>
              <a:gd name="T22" fmla="*/ 60 w 120"/>
              <a:gd name="T23" fmla="*/ 176 h 176"/>
              <a:gd name="T24" fmla="*/ 63 w 120"/>
              <a:gd name="T25" fmla="*/ 175 h 176"/>
              <a:gd name="T26" fmla="*/ 119 w 120"/>
              <a:gd name="T27" fmla="*/ 119 h 176"/>
              <a:gd name="T28" fmla="*/ 120 w 120"/>
              <a:gd name="T29" fmla="*/ 116 h 176"/>
              <a:gd name="T30" fmla="*/ 116 w 120"/>
              <a:gd name="T31" fmla="*/ 112 h 176"/>
              <a:gd name="T32" fmla="*/ 60 w 120"/>
              <a:gd name="T33" fmla="*/ 166 h 176"/>
              <a:gd name="T34" fmla="*/ 14 w 120"/>
              <a:gd name="T35" fmla="*/ 120 h 176"/>
              <a:gd name="T36" fmla="*/ 48 w 120"/>
              <a:gd name="T37" fmla="*/ 120 h 176"/>
              <a:gd name="T38" fmla="*/ 48 w 120"/>
              <a:gd name="T39" fmla="*/ 16 h 176"/>
              <a:gd name="T40" fmla="*/ 56 w 120"/>
              <a:gd name="T41" fmla="*/ 8 h 176"/>
              <a:gd name="T42" fmla="*/ 64 w 120"/>
              <a:gd name="T43" fmla="*/ 8 h 176"/>
              <a:gd name="T44" fmla="*/ 72 w 120"/>
              <a:gd name="T45" fmla="*/ 16 h 176"/>
              <a:gd name="T46" fmla="*/ 72 w 120"/>
              <a:gd name="T47" fmla="*/ 120 h 176"/>
              <a:gd name="T48" fmla="*/ 106 w 120"/>
              <a:gd name="T49" fmla="*/ 120 h 176"/>
              <a:gd name="T50" fmla="*/ 60 w 120"/>
              <a:gd name="T51" fmla="*/ 1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0" h="176">
                <a:moveTo>
                  <a:pt x="116" y="112"/>
                </a:moveTo>
                <a:cubicBezTo>
                  <a:pt x="80" y="112"/>
                  <a:pt x="80" y="112"/>
                  <a:pt x="80" y="112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7"/>
                  <a:pt x="73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" y="112"/>
                  <a:pt x="4" y="112"/>
                  <a:pt x="4" y="112"/>
                </a:cubicBezTo>
                <a:cubicBezTo>
                  <a:pt x="2" y="112"/>
                  <a:pt x="0" y="114"/>
                  <a:pt x="0" y="116"/>
                </a:cubicBezTo>
                <a:cubicBezTo>
                  <a:pt x="0" y="117"/>
                  <a:pt x="0" y="118"/>
                  <a:pt x="1" y="119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8" y="176"/>
                  <a:pt x="59" y="176"/>
                  <a:pt x="60" y="176"/>
                </a:cubicBezTo>
                <a:cubicBezTo>
                  <a:pt x="61" y="176"/>
                  <a:pt x="62" y="176"/>
                  <a:pt x="63" y="175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0" y="118"/>
                  <a:pt x="120" y="117"/>
                  <a:pt x="120" y="116"/>
                </a:cubicBezTo>
                <a:cubicBezTo>
                  <a:pt x="120" y="114"/>
                  <a:pt x="118" y="112"/>
                  <a:pt x="116" y="112"/>
                </a:cubicBezTo>
                <a:moveTo>
                  <a:pt x="60" y="166"/>
                </a:moveTo>
                <a:cubicBezTo>
                  <a:pt x="14" y="120"/>
                  <a:pt x="14" y="120"/>
                  <a:pt x="14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8" y="8"/>
                  <a:pt x="72" y="12"/>
                  <a:pt x="72" y="16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106" y="120"/>
                  <a:pt x="106" y="120"/>
                  <a:pt x="106" y="120"/>
                </a:cubicBezTo>
                <a:lnTo>
                  <a:pt x="60" y="1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6051551" y="4878389"/>
            <a:ext cx="301625" cy="441325"/>
          </a:xfrm>
          <a:custGeom>
            <a:avLst/>
            <a:gdLst>
              <a:gd name="T0" fmla="*/ 119 w 120"/>
              <a:gd name="T1" fmla="*/ 57 h 176"/>
              <a:gd name="T2" fmla="*/ 63 w 120"/>
              <a:gd name="T3" fmla="*/ 1 h 176"/>
              <a:gd name="T4" fmla="*/ 60 w 120"/>
              <a:gd name="T5" fmla="*/ 0 h 176"/>
              <a:gd name="T6" fmla="*/ 57 w 120"/>
              <a:gd name="T7" fmla="*/ 1 h 176"/>
              <a:gd name="T8" fmla="*/ 1 w 120"/>
              <a:gd name="T9" fmla="*/ 57 h 176"/>
              <a:gd name="T10" fmla="*/ 0 w 120"/>
              <a:gd name="T11" fmla="*/ 60 h 176"/>
              <a:gd name="T12" fmla="*/ 4 w 120"/>
              <a:gd name="T13" fmla="*/ 64 h 176"/>
              <a:gd name="T14" fmla="*/ 40 w 120"/>
              <a:gd name="T15" fmla="*/ 64 h 176"/>
              <a:gd name="T16" fmla="*/ 40 w 120"/>
              <a:gd name="T17" fmla="*/ 160 h 176"/>
              <a:gd name="T18" fmla="*/ 56 w 120"/>
              <a:gd name="T19" fmla="*/ 176 h 176"/>
              <a:gd name="T20" fmla="*/ 64 w 120"/>
              <a:gd name="T21" fmla="*/ 176 h 176"/>
              <a:gd name="T22" fmla="*/ 80 w 120"/>
              <a:gd name="T23" fmla="*/ 160 h 176"/>
              <a:gd name="T24" fmla="*/ 80 w 120"/>
              <a:gd name="T25" fmla="*/ 64 h 176"/>
              <a:gd name="T26" fmla="*/ 116 w 120"/>
              <a:gd name="T27" fmla="*/ 64 h 176"/>
              <a:gd name="T28" fmla="*/ 120 w 120"/>
              <a:gd name="T29" fmla="*/ 60 h 176"/>
              <a:gd name="T30" fmla="*/ 119 w 120"/>
              <a:gd name="T31" fmla="*/ 57 h 176"/>
              <a:gd name="T32" fmla="*/ 72 w 120"/>
              <a:gd name="T33" fmla="*/ 56 h 176"/>
              <a:gd name="T34" fmla="*/ 72 w 120"/>
              <a:gd name="T35" fmla="*/ 160 h 176"/>
              <a:gd name="T36" fmla="*/ 64 w 120"/>
              <a:gd name="T37" fmla="*/ 168 h 176"/>
              <a:gd name="T38" fmla="*/ 56 w 120"/>
              <a:gd name="T39" fmla="*/ 168 h 176"/>
              <a:gd name="T40" fmla="*/ 48 w 120"/>
              <a:gd name="T41" fmla="*/ 160 h 176"/>
              <a:gd name="T42" fmla="*/ 48 w 120"/>
              <a:gd name="T43" fmla="*/ 56 h 176"/>
              <a:gd name="T44" fmla="*/ 14 w 120"/>
              <a:gd name="T45" fmla="*/ 56 h 176"/>
              <a:gd name="T46" fmla="*/ 60 w 120"/>
              <a:gd name="T47" fmla="*/ 10 h 176"/>
              <a:gd name="T48" fmla="*/ 106 w 120"/>
              <a:gd name="T49" fmla="*/ 56 h 176"/>
              <a:gd name="T50" fmla="*/ 72 w 120"/>
              <a:gd name="T51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0" h="176">
                <a:moveTo>
                  <a:pt x="119" y="57"/>
                </a:moveTo>
                <a:cubicBezTo>
                  <a:pt x="63" y="1"/>
                  <a:pt x="63" y="1"/>
                  <a:pt x="63" y="1"/>
                </a:cubicBezTo>
                <a:cubicBezTo>
                  <a:pt x="62" y="0"/>
                  <a:pt x="61" y="0"/>
                  <a:pt x="60" y="0"/>
                </a:cubicBezTo>
                <a:cubicBezTo>
                  <a:pt x="59" y="0"/>
                  <a:pt x="58" y="0"/>
                  <a:pt x="57" y="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8"/>
                  <a:pt x="0" y="59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40" y="169"/>
                  <a:pt x="47" y="176"/>
                  <a:pt x="56" y="176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73" y="176"/>
                  <a:pt x="80" y="169"/>
                  <a:pt x="80" y="160"/>
                </a:cubicBezTo>
                <a:cubicBezTo>
                  <a:pt x="80" y="64"/>
                  <a:pt x="80" y="64"/>
                  <a:pt x="80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9"/>
                  <a:pt x="120" y="58"/>
                  <a:pt x="119" y="57"/>
                </a:cubicBezTo>
                <a:moveTo>
                  <a:pt x="72" y="56"/>
                </a:moveTo>
                <a:cubicBezTo>
                  <a:pt x="72" y="160"/>
                  <a:pt x="72" y="160"/>
                  <a:pt x="72" y="160"/>
                </a:cubicBezTo>
                <a:cubicBezTo>
                  <a:pt x="72" y="164"/>
                  <a:pt x="68" y="168"/>
                  <a:pt x="64" y="168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52" y="168"/>
                  <a:pt x="48" y="164"/>
                  <a:pt x="48" y="160"/>
                </a:cubicBezTo>
                <a:cubicBezTo>
                  <a:pt x="48" y="56"/>
                  <a:pt x="48" y="56"/>
                  <a:pt x="48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60" y="10"/>
                  <a:pt x="60" y="10"/>
                  <a:pt x="60" y="10"/>
                </a:cubicBezTo>
                <a:cubicBezTo>
                  <a:pt x="106" y="56"/>
                  <a:pt x="106" y="56"/>
                  <a:pt x="106" y="56"/>
                </a:cubicBezTo>
                <a:lnTo>
                  <a:pt x="72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6823075" y="4949825"/>
            <a:ext cx="439738" cy="300038"/>
          </a:xfrm>
          <a:custGeom>
            <a:avLst/>
            <a:gdLst>
              <a:gd name="T0" fmla="*/ 160 w 176"/>
              <a:gd name="T1" fmla="*/ 40 h 120"/>
              <a:gd name="T2" fmla="*/ 64 w 176"/>
              <a:gd name="T3" fmla="*/ 40 h 120"/>
              <a:gd name="T4" fmla="*/ 64 w 176"/>
              <a:gd name="T5" fmla="*/ 4 h 120"/>
              <a:gd name="T6" fmla="*/ 60 w 176"/>
              <a:gd name="T7" fmla="*/ 0 h 120"/>
              <a:gd name="T8" fmla="*/ 57 w 176"/>
              <a:gd name="T9" fmla="*/ 1 h 120"/>
              <a:gd name="T10" fmla="*/ 1 w 176"/>
              <a:gd name="T11" fmla="*/ 57 h 120"/>
              <a:gd name="T12" fmla="*/ 0 w 176"/>
              <a:gd name="T13" fmla="*/ 60 h 120"/>
              <a:gd name="T14" fmla="*/ 1 w 176"/>
              <a:gd name="T15" fmla="*/ 63 h 120"/>
              <a:gd name="T16" fmla="*/ 57 w 176"/>
              <a:gd name="T17" fmla="*/ 119 h 120"/>
              <a:gd name="T18" fmla="*/ 60 w 176"/>
              <a:gd name="T19" fmla="*/ 120 h 120"/>
              <a:gd name="T20" fmla="*/ 64 w 176"/>
              <a:gd name="T21" fmla="*/ 116 h 120"/>
              <a:gd name="T22" fmla="*/ 64 w 176"/>
              <a:gd name="T23" fmla="*/ 80 h 120"/>
              <a:gd name="T24" fmla="*/ 160 w 176"/>
              <a:gd name="T25" fmla="*/ 80 h 120"/>
              <a:gd name="T26" fmla="*/ 176 w 176"/>
              <a:gd name="T27" fmla="*/ 64 h 120"/>
              <a:gd name="T28" fmla="*/ 176 w 176"/>
              <a:gd name="T29" fmla="*/ 56 h 120"/>
              <a:gd name="T30" fmla="*/ 160 w 176"/>
              <a:gd name="T31" fmla="*/ 40 h 120"/>
              <a:gd name="T32" fmla="*/ 168 w 176"/>
              <a:gd name="T33" fmla="*/ 64 h 120"/>
              <a:gd name="T34" fmla="*/ 160 w 176"/>
              <a:gd name="T35" fmla="*/ 72 h 120"/>
              <a:gd name="T36" fmla="*/ 56 w 176"/>
              <a:gd name="T37" fmla="*/ 72 h 120"/>
              <a:gd name="T38" fmla="*/ 56 w 176"/>
              <a:gd name="T39" fmla="*/ 106 h 120"/>
              <a:gd name="T40" fmla="*/ 10 w 176"/>
              <a:gd name="T41" fmla="*/ 60 h 120"/>
              <a:gd name="T42" fmla="*/ 56 w 176"/>
              <a:gd name="T43" fmla="*/ 14 h 120"/>
              <a:gd name="T44" fmla="*/ 56 w 176"/>
              <a:gd name="T45" fmla="*/ 48 h 120"/>
              <a:gd name="T46" fmla="*/ 160 w 176"/>
              <a:gd name="T47" fmla="*/ 48 h 120"/>
              <a:gd name="T48" fmla="*/ 168 w 176"/>
              <a:gd name="T49" fmla="*/ 56 h 120"/>
              <a:gd name="T50" fmla="*/ 168 w 176"/>
              <a:gd name="T51" fmla="*/ 6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6" h="120">
                <a:moveTo>
                  <a:pt x="160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2"/>
                  <a:pt x="62" y="0"/>
                  <a:pt x="60" y="0"/>
                </a:cubicBezTo>
                <a:cubicBezTo>
                  <a:pt x="59" y="0"/>
                  <a:pt x="58" y="0"/>
                  <a:pt x="57" y="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8"/>
                  <a:pt x="0" y="59"/>
                  <a:pt x="0" y="60"/>
                </a:cubicBezTo>
                <a:cubicBezTo>
                  <a:pt x="0" y="61"/>
                  <a:pt x="0" y="62"/>
                  <a:pt x="1" y="63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8" y="120"/>
                  <a:pt x="59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80"/>
                  <a:pt x="64" y="80"/>
                  <a:pt x="64" y="80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9" y="80"/>
                  <a:pt x="176" y="73"/>
                  <a:pt x="176" y="64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47"/>
                  <a:pt x="169" y="40"/>
                  <a:pt x="160" y="40"/>
                </a:cubicBezTo>
                <a:moveTo>
                  <a:pt x="168" y="64"/>
                </a:moveTo>
                <a:cubicBezTo>
                  <a:pt x="168" y="68"/>
                  <a:pt x="164" y="72"/>
                  <a:pt x="1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10" y="60"/>
                  <a:pt x="10" y="60"/>
                  <a:pt x="10" y="60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48"/>
                  <a:pt x="56" y="48"/>
                  <a:pt x="5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4" y="48"/>
                  <a:pt x="168" y="52"/>
                  <a:pt x="168" y="56"/>
                </a:cubicBezTo>
                <a:lnTo>
                  <a:pt x="168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7662863" y="4949825"/>
            <a:ext cx="439738" cy="300038"/>
          </a:xfrm>
          <a:custGeom>
            <a:avLst/>
            <a:gdLst>
              <a:gd name="T0" fmla="*/ 175 w 176"/>
              <a:gd name="T1" fmla="*/ 57 h 120"/>
              <a:gd name="T2" fmla="*/ 119 w 176"/>
              <a:gd name="T3" fmla="*/ 1 h 120"/>
              <a:gd name="T4" fmla="*/ 116 w 176"/>
              <a:gd name="T5" fmla="*/ 0 h 120"/>
              <a:gd name="T6" fmla="*/ 112 w 176"/>
              <a:gd name="T7" fmla="*/ 4 h 120"/>
              <a:gd name="T8" fmla="*/ 112 w 176"/>
              <a:gd name="T9" fmla="*/ 40 h 120"/>
              <a:gd name="T10" fmla="*/ 16 w 176"/>
              <a:gd name="T11" fmla="*/ 40 h 120"/>
              <a:gd name="T12" fmla="*/ 0 w 176"/>
              <a:gd name="T13" fmla="*/ 56 h 120"/>
              <a:gd name="T14" fmla="*/ 0 w 176"/>
              <a:gd name="T15" fmla="*/ 64 h 120"/>
              <a:gd name="T16" fmla="*/ 16 w 176"/>
              <a:gd name="T17" fmla="*/ 80 h 120"/>
              <a:gd name="T18" fmla="*/ 112 w 176"/>
              <a:gd name="T19" fmla="*/ 80 h 120"/>
              <a:gd name="T20" fmla="*/ 112 w 176"/>
              <a:gd name="T21" fmla="*/ 116 h 120"/>
              <a:gd name="T22" fmla="*/ 116 w 176"/>
              <a:gd name="T23" fmla="*/ 120 h 120"/>
              <a:gd name="T24" fmla="*/ 119 w 176"/>
              <a:gd name="T25" fmla="*/ 119 h 120"/>
              <a:gd name="T26" fmla="*/ 175 w 176"/>
              <a:gd name="T27" fmla="*/ 63 h 120"/>
              <a:gd name="T28" fmla="*/ 176 w 176"/>
              <a:gd name="T29" fmla="*/ 60 h 120"/>
              <a:gd name="T30" fmla="*/ 175 w 176"/>
              <a:gd name="T31" fmla="*/ 57 h 120"/>
              <a:gd name="T32" fmla="*/ 120 w 176"/>
              <a:gd name="T33" fmla="*/ 106 h 120"/>
              <a:gd name="T34" fmla="*/ 120 w 176"/>
              <a:gd name="T35" fmla="*/ 72 h 120"/>
              <a:gd name="T36" fmla="*/ 16 w 176"/>
              <a:gd name="T37" fmla="*/ 72 h 120"/>
              <a:gd name="T38" fmla="*/ 8 w 176"/>
              <a:gd name="T39" fmla="*/ 64 h 120"/>
              <a:gd name="T40" fmla="*/ 8 w 176"/>
              <a:gd name="T41" fmla="*/ 56 h 120"/>
              <a:gd name="T42" fmla="*/ 16 w 176"/>
              <a:gd name="T43" fmla="*/ 48 h 120"/>
              <a:gd name="T44" fmla="*/ 120 w 176"/>
              <a:gd name="T45" fmla="*/ 48 h 120"/>
              <a:gd name="T46" fmla="*/ 120 w 176"/>
              <a:gd name="T47" fmla="*/ 14 h 120"/>
              <a:gd name="T48" fmla="*/ 166 w 176"/>
              <a:gd name="T49" fmla="*/ 60 h 120"/>
              <a:gd name="T50" fmla="*/ 120 w 176"/>
              <a:gd name="T51" fmla="*/ 10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6" h="120">
                <a:moveTo>
                  <a:pt x="175" y="57"/>
                </a:moveTo>
                <a:cubicBezTo>
                  <a:pt x="119" y="1"/>
                  <a:pt x="119" y="1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114" y="0"/>
                  <a:pt x="112" y="2"/>
                  <a:pt x="112" y="4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7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17" y="120"/>
                  <a:pt x="118" y="120"/>
                  <a:pt x="119" y="119"/>
                </a:cubicBezTo>
                <a:cubicBezTo>
                  <a:pt x="175" y="63"/>
                  <a:pt x="175" y="63"/>
                  <a:pt x="175" y="63"/>
                </a:cubicBezTo>
                <a:cubicBezTo>
                  <a:pt x="176" y="62"/>
                  <a:pt x="176" y="61"/>
                  <a:pt x="176" y="60"/>
                </a:cubicBezTo>
                <a:cubicBezTo>
                  <a:pt x="176" y="59"/>
                  <a:pt x="176" y="58"/>
                  <a:pt x="175" y="57"/>
                </a:cubicBezTo>
                <a:moveTo>
                  <a:pt x="120" y="106"/>
                </a:moveTo>
                <a:cubicBezTo>
                  <a:pt x="120" y="72"/>
                  <a:pt x="120" y="72"/>
                  <a:pt x="1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2" y="72"/>
                  <a:pt x="8" y="68"/>
                  <a:pt x="8" y="64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66" y="60"/>
                  <a:pt x="166" y="60"/>
                  <a:pt x="166" y="60"/>
                </a:cubicBezTo>
                <a:lnTo>
                  <a:pt x="120" y="1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56"/>
          <p:cNvSpPr>
            <a:spLocks/>
          </p:cNvSpPr>
          <p:nvPr/>
        </p:nvSpPr>
        <p:spPr bwMode="auto">
          <a:xfrm>
            <a:off x="8562976" y="4878389"/>
            <a:ext cx="320675" cy="441325"/>
          </a:xfrm>
          <a:custGeom>
            <a:avLst/>
            <a:gdLst>
              <a:gd name="T0" fmla="*/ 127 w 128"/>
              <a:gd name="T1" fmla="*/ 41 h 176"/>
              <a:gd name="T2" fmla="*/ 87 w 128"/>
              <a:gd name="T3" fmla="*/ 1 h 176"/>
              <a:gd name="T4" fmla="*/ 84 w 128"/>
              <a:gd name="T5" fmla="*/ 0 h 176"/>
              <a:gd name="T6" fmla="*/ 80 w 128"/>
              <a:gd name="T7" fmla="*/ 4 h 176"/>
              <a:gd name="T8" fmla="*/ 81 w 128"/>
              <a:gd name="T9" fmla="*/ 7 h 176"/>
              <a:gd name="T10" fmla="*/ 114 w 128"/>
              <a:gd name="T11" fmla="*/ 40 h 176"/>
              <a:gd name="T12" fmla="*/ 4 w 128"/>
              <a:gd name="T13" fmla="*/ 40 h 176"/>
              <a:gd name="T14" fmla="*/ 0 w 128"/>
              <a:gd name="T15" fmla="*/ 44 h 176"/>
              <a:gd name="T16" fmla="*/ 0 w 128"/>
              <a:gd name="T17" fmla="*/ 172 h 176"/>
              <a:gd name="T18" fmla="*/ 4 w 128"/>
              <a:gd name="T19" fmla="*/ 176 h 176"/>
              <a:gd name="T20" fmla="*/ 8 w 128"/>
              <a:gd name="T21" fmla="*/ 172 h 176"/>
              <a:gd name="T22" fmla="*/ 8 w 128"/>
              <a:gd name="T23" fmla="*/ 48 h 176"/>
              <a:gd name="T24" fmla="*/ 114 w 128"/>
              <a:gd name="T25" fmla="*/ 48 h 176"/>
              <a:gd name="T26" fmla="*/ 81 w 128"/>
              <a:gd name="T27" fmla="*/ 81 h 176"/>
              <a:gd name="T28" fmla="*/ 80 w 128"/>
              <a:gd name="T29" fmla="*/ 84 h 176"/>
              <a:gd name="T30" fmla="*/ 84 w 128"/>
              <a:gd name="T31" fmla="*/ 88 h 176"/>
              <a:gd name="T32" fmla="*/ 87 w 128"/>
              <a:gd name="T33" fmla="*/ 87 h 176"/>
              <a:gd name="T34" fmla="*/ 127 w 128"/>
              <a:gd name="T35" fmla="*/ 47 h 176"/>
              <a:gd name="T36" fmla="*/ 128 w 128"/>
              <a:gd name="T37" fmla="*/ 44 h 176"/>
              <a:gd name="T38" fmla="*/ 127 w 128"/>
              <a:gd name="T39" fmla="*/ 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76">
                <a:moveTo>
                  <a:pt x="127" y="41"/>
                </a:move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5" y="0"/>
                  <a:pt x="84" y="0"/>
                </a:cubicBezTo>
                <a:cubicBezTo>
                  <a:pt x="82" y="0"/>
                  <a:pt x="80" y="2"/>
                  <a:pt x="80" y="4"/>
                </a:cubicBezTo>
                <a:cubicBezTo>
                  <a:pt x="80" y="5"/>
                  <a:pt x="80" y="6"/>
                  <a:pt x="81" y="7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48"/>
                  <a:pt x="8" y="48"/>
                  <a:pt x="8" y="48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81" y="81"/>
                  <a:pt x="81" y="81"/>
                  <a:pt x="81" y="81"/>
                </a:cubicBezTo>
                <a:cubicBezTo>
                  <a:pt x="80" y="82"/>
                  <a:pt x="80" y="83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85" y="88"/>
                  <a:pt x="86" y="88"/>
                  <a:pt x="87" y="8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8" y="46"/>
                  <a:pt x="128" y="45"/>
                  <a:pt x="128" y="44"/>
                </a:cubicBezTo>
                <a:cubicBezTo>
                  <a:pt x="128" y="43"/>
                  <a:pt x="128" y="42"/>
                  <a:pt x="127" y="4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9344025" y="4938714"/>
            <a:ext cx="439738" cy="320675"/>
          </a:xfrm>
          <a:custGeom>
            <a:avLst/>
            <a:gdLst>
              <a:gd name="T0" fmla="*/ 175 w 176"/>
              <a:gd name="T1" fmla="*/ 41 h 128"/>
              <a:gd name="T2" fmla="*/ 135 w 176"/>
              <a:gd name="T3" fmla="*/ 1 h 128"/>
              <a:gd name="T4" fmla="*/ 132 w 176"/>
              <a:gd name="T5" fmla="*/ 0 h 128"/>
              <a:gd name="T6" fmla="*/ 128 w 176"/>
              <a:gd name="T7" fmla="*/ 4 h 128"/>
              <a:gd name="T8" fmla="*/ 128 w 176"/>
              <a:gd name="T9" fmla="*/ 40 h 128"/>
              <a:gd name="T10" fmla="*/ 4 w 176"/>
              <a:gd name="T11" fmla="*/ 40 h 128"/>
              <a:gd name="T12" fmla="*/ 0 w 176"/>
              <a:gd name="T13" fmla="*/ 44 h 128"/>
              <a:gd name="T14" fmla="*/ 0 w 176"/>
              <a:gd name="T15" fmla="*/ 124 h 128"/>
              <a:gd name="T16" fmla="*/ 4 w 176"/>
              <a:gd name="T17" fmla="*/ 128 h 128"/>
              <a:gd name="T18" fmla="*/ 8 w 176"/>
              <a:gd name="T19" fmla="*/ 124 h 128"/>
              <a:gd name="T20" fmla="*/ 8 w 176"/>
              <a:gd name="T21" fmla="*/ 48 h 128"/>
              <a:gd name="T22" fmla="*/ 128 w 176"/>
              <a:gd name="T23" fmla="*/ 48 h 128"/>
              <a:gd name="T24" fmla="*/ 128 w 176"/>
              <a:gd name="T25" fmla="*/ 84 h 128"/>
              <a:gd name="T26" fmla="*/ 132 w 176"/>
              <a:gd name="T27" fmla="*/ 88 h 128"/>
              <a:gd name="T28" fmla="*/ 135 w 176"/>
              <a:gd name="T29" fmla="*/ 87 h 128"/>
              <a:gd name="T30" fmla="*/ 175 w 176"/>
              <a:gd name="T31" fmla="*/ 47 h 128"/>
              <a:gd name="T32" fmla="*/ 176 w 176"/>
              <a:gd name="T33" fmla="*/ 44 h 128"/>
              <a:gd name="T34" fmla="*/ 175 w 176"/>
              <a:gd name="T35" fmla="*/ 41 h 128"/>
              <a:gd name="T36" fmla="*/ 136 w 176"/>
              <a:gd name="T37" fmla="*/ 74 h 128"/>
              <a:gd name="T38" fmla="*/ 136 w 176"/>
              <a:gd name="T39" fmla="*/ 14 h 128"/>
              <a:gd name="T40" fmla="*/ 166 w 176"/>
              <a:gd name="T41" fmla="*/ 44 h 128"/>
              <a:gd name="T42" fmla="*/ 136 w 176"/>
              <a:gd name="T43" fmla="*/ 7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6" h="128">
                <a:moveTo>
                  <a:pt x="175" y="41"/>
                </a:moveTo>
                <a:cubicBezTo>
                  <a:pt x="135" y="1"/>
                  <a:pt x="135" y="1"/>
                  <a:pt x="135" y="1"/>
                </a:cubicBezTo>
                <a:cubicBezTo>
                  <a:pt x="134" y="0"/>
                  <a:pt x="133" y="0"/>
                  <a:pt x="132" y="0"/>
                </a:cubicBezTo>
                <a:cubicBezTo>
                  <a:pt x="130" y="0"/>
                  <a:pt x="128" y="2"/>
                  <a:pt x="128" y="4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42"/>
                  <a:pt x="0" y="4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8"/>
                  <a:pt x="8" y="48"/>
                  <a:pt x="8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6"/>
                  <a:pt x="130" y="88"/>
                  <a:pt x="132" y="88"/>
                </a:cubicBezTo>
                <a:cubicBezTo>
                  <a:pt x="133" y="88"/>
                  <a:pt x="134" y="88"/>
                  <a:pt x="135" y="87"/>
                </a:cubicBezTo>
                <a:cubicBezTo>
                  <a:pt x="175" y="47"/>
                  <a:pt x="175" y="47"/>
                  <a:pt x="175" y="47"/>
                </a:cubicBezTo>
                <a:cubicBezTo>
                  <a:pt x="176" y="46"/>
                  <a:pt x="176" y="45"/>
                  <a:pt x="176" y="44"/>
                </a:cubicBezTo>
                <a:cubicBezTo>
                  <a:pt x="176" y="43"/>
                  <a:pt x="176" y="42"/>
                  <a:pt x="175" y="41"/>
                </a:cubicBezTo>
                <a:moveTo>
                  <a:pt x="136" y="74"/>
                </a:moveTo>
                <a:cubicBezTo>
                  <a:pt x="136" y="14"/>
                  <a:pt x="136" y="14"/>
                  <a:pt x="136" y="14"/>
                </a:cubicBezTo>
                <a:cubicBezTo>
                  <a:pt x="166" y="44"/>
                  <a:pt x="166" y="44"/>
                  <a:pt x="166" y="44"/>
                </a:cubicBezTo>
                <a:lnTo>
                  <a:pt x="136" y="7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1781175" y="5721351"/>
            <a:ext cx="439738" cy="441325"/>
          </a:xfrm>
          <a:custGeom>
            <a:avLst/>
            <a:gdLst>
              <a:gd name="T0" fmla="*/ 76 w 176"/>
              <a:gd name="T1" fmla="*/ 96 h 176"/>
              <a:gd name="T2" fmla="*/ 73 w 176"/>
              <a:gd name="T3" fmla="*/ 97 h 176"/>
              <a:gd name="T4" fmla="*/ 8 w 176"/>
              <a:gd name="T5" fmla="*/ 162 h 176"/>
              <a:gd name="T6" fmla="*/ 8 w 176"/>
              <a:gd name="T7" fmla="*/ 116 h 176"/>
              <a:gd name="T8" fmla="*/ 4 w 176"/>
              <a:gd name="T9" fmla="*/ 112 h 176"/>
              <a:gd name="T10" fmla="*/ 0 w 176"/>
              <a:gd name="T11" fmla="*/ 116 h 176"/>
              <a:gd name="T12" fmla="*/ 0 w 176"/>
              <a:gd name="T13" fmla="*/ 172 h 176"/>
              <a:gd name="T14" fmla="*/ 4 w 176"/>
              <a:gd name="T15" fmla="*/ 176 h 176"/>
              <a:gd name="T16" fmla="*/ 60 w 176"/>
              <a:gd name="T17" fmla="*/ 176 h 176"/>
              <a:gd name="T18" fmla="*/ 64 w 176"/>
              <a:gd name="T19" fmla="*/ 172 h 176"/>
              <a:gd name="T20" fmla="*/ 60 w 176"/>
              <a:gd name="T21" fmla="*/ 168 h 176"/>
              <a:gd name="T22" fmla="*/ 14 w 176"/>
              <a:gd name="T23" fmla="*/ 168 h 176"/>
              <a:gd name="T24" fmla="*/ 79 w 176"/>
              <a:gd name="T25" fmla="*/ 103 h 176"/>
              <a:gd name="T26" fmla="*/ 80 w 176"/>
              <a:gd name="T27" fmla="*/ 100 h 176"/>
              <a:gd name="T28" fmla="*/ 76 w 176"/>
              <a:gd name="T29" fmla="*/ 96 h 176"/>
              <a:gd name="T30" fmla="*/ 172 w 176"/>
              <a:gd name="T31" fmla="*/ 0 h 176"/>
              <a:gd name="T32" fmla="*/ 116 w 176"/>
              <a:gd name="T33" fmla="*/ 0 h 176"/>
              <a:gd name="T34" fmla="*/ 112 w 176"/>
              <a:gd name="T35" fmla="*/ 4 h 176"/>
              <a:gd name="T36" fmla="*/ 116 w 176"/>
              <a:gd name="T37" fmla="*/ 8 h 176"/>
              <a:gd name="T38" fmla="*/ 162 w 176"/>
              <a:gd name="T39" fmla="*/ 8 h 176"/>
              <a:gd name="T40" fmla="*/ 97 w 176"/>
              <a:gd name="T41" fmla="*/ 73 h 176"/>
              <a:gd name="T42" fmla="*/ 96 w 176"/>
              <a:gd name="T43" fmla="*/ 76 h 176"/>
              <a:gd name="T44" fmla="*/ 100 w 176"/>
              <a:gd name="T45" fmla="*/ 80 h 176"/>
              <a:gd name="T46" fmla="*/ 103 w 176"/>
              <a:gd name="T47" fmla="*/ 79 h 176"/>
              <a:gd name="T48" fmla="*/ 168 w 176"/>
              <a:gd name="T49" fmla="*/ 14 h 176"/>
              <a:gd name="T50" fmla="*/ 168 w 176"/>
              <a:gd name="T51" fmla="*/ 60 h 176"/>
              <a:gd name="T52" fmla="*/ 172 w 176"/>
              <a:gd name="T53" fmla="*/ 64 h 176"/>
              <a:gd name="T54" fmla="*/ 176 w 176"/>
              <a:gd name="T55" fmla="*/ 60 h 176"/>
              <a:gd name="T56" fmla="*/ 176 w 176"/>
              <a:gd name="T57" fmla="*/ 4 h 176"/>
              <a:gd name="T58" fmla="*/ 172 w 176"/>
              <a:gd name="T59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76" y="96"/>
                </a:moveTo>
                <a:cubicBezTo>
                  <a:pt x="75" y="96"/>
                  <a:pt x="74" y="96"/>
                  <a:pt x="73" y="97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14"/>
                  <a:pt x="6" y="112"/>
                  <a:pt x="4" y="112"/>
                </a:cubicBezTo>
                <a:cubicBezTo>
                  <a:pt x="2" y="112"/>
                  <a:pt x="0" y="114"/>
                  <a:pt x="0" y="1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62" y="176"/>
                  <a:pt x="64" y="174"/>
                  <a:pt x="64" y="172"/>
                </a:cubicBezTo>
                <a:cubicBezTo>
                  <a:pt x="64" y="170"/>
                  <a:pt x="62" y="168"/>
                  <a:pt x="60" y="168"/>
                </a:cubicBezTo>
                <a:cubicBezTo>
                  <a:pt x="14" y="168"/>
                  <a:pt x="14" y="168"/>
                  <a:pt x="14" y="168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80" y="102"/>
                  <a:pt x="80" y="101"/>
                  <a:pt x="80" y="100"/>
                </a:cubicBezTo>
                <a:cubicBezTo>
                  <a:pt x="80" y="98"/>
                  <a:pt x="78" y="96"/>
                  <a:pt x="76" y="96"/>
                </a:cubicBezTo>
                <a:moveTo>
                  <a:pt x="172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2"/>
                  <a:pt x="112" y="4"/>
                </a:cubicBezTo>
                <a:cubicBezTo>
                  <a:pt x="112" y="6"/>
                  <a:pt x="114" y="8"/>
                  <a:pt x="116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4"/>
                  <a:pt x="96" y="75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ubicBezTo>
                  <a:pt x="101" y="80"/>
                  <a:pt x="102" y="80"/>
                  <a:pt x="103" y="79"/>
                </a:cubicBezTo>
                <a:cubicBezTo>
                  <a:pt x="168" y="14"/>
                  <a:pt x="168" y="14"/>
                  <a:pt x="168" y="14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68" y="62"/>
                  <a:pt x="170" y="64"/>
                  <a:pt x="172" y="64"/>
                </a:cubicBezTo>
                <a:cubicBezTo>
                  <a:pt x="174" y="64"/>
                  <a:pt x="176" y="62"/>
                  <a:pt x="176" y="6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2620963" y="5721351"/>
            <a:ext cx="439738" cy="441325"/>
          </a:xfrm>
          <a:custGeom>
            <a:avLst/>
            <a:gdLst>
              <a:gd name="T0" fmla="*/ 76 w 176"/>
              <a:gd name="T1" fmla="*/ 96 h 176"/>
              <a:gd name="T2" fmla="*/ 20 w 176"/>
              <a:gd name="T3" fmla="*/ 96 h 176"/>
              <a:gd name="T4" fmla="*/ 16 w 176"/>
              <a:gd name="T5" fmla="*/ 100 h 176"/>
              <a:gd name="T6" fmla="*/ 20 w 176"/>
              <a:gd name="T7" fmla="*/ 104 h 176"/>
              <a:gd name="T8" fmla="*/ 66 w 176"/>
              <a:gd name="T9" fmla="*/ 104 h 176"/>
              <a:gd name="T10" fmla="*/ 1 w 176"/>
              <a:gd name="T11" fmla="*/ 169 h 176"/>
              <a:gd name="T12" fmla="*/ 0 w 176"/>
              <a:gd name="T13" fmla="*/ 172 h 176"/>
              <a:gd name="T14" fmla="*/ 4 w 176"/>
              <a:gd name="T15" fmla="*/ 176 h 176"/>
              <a:gd name="T16" fmla="*/ 7 w 176"/>
              <a:gd name="T17" fmla="*/ 175 h 176"/>
              <a:gd name="T18" fmla="*/ 72 w 176"/>
              <a:gd name="T19" fmla="*/ 110 h 176"/>
              <a:gd name="T20" fmla="*/ 72 w 176"/>
              <a:gd name="T21" fmla="*/ 156 h 176"/>
              <a:gd name="T22" fmla="*/ 76 w 176"/>
              <a:gd name="T23" fmla="*/ 160 h 176"/>
              <a:gd name="T24" fmla="*/ 80 w 176"/>
              <a:gd name="T25" fmla="*/ 156 h 176"/>
              <a:gd name="T26" fmla="*/ 80 w 176"/>
              <a:gd name="T27" fmla="*/ 100 h 176"/>
              <a:gd name="T28" fmla="*/ 76 w 176"/>
              <a:gd name="T29" fmla="*/ 96 h 176"/>
              <a:gd name="T30" fmla="*/ 176 w 176"/>
              <a:gd name="T31" fmla="*/ 4 h 176"/>
              <a:gd name="T32" fmla="*/ 172 w 176"/>
              <a:gd name="T33" fmla="*/ 0 h 176"/>
              <a:gd name="T34" fmla="*/ 169 w 176"/>
              <a:gd name="T35" fmla="*/ 1 h 176"/>
              <a:gd name="T36" fmla="*/ 104 w 176"/>
              <a:gd name="T37" fmla="*/ 66 h 176"/>
              <a:gd name="T38" fmla="*/ 104 w 176"/>
              <a:gd name="T39" fmla="*/ 20 h 176"/>
              <a:gd name="T40" fmla="*/ 100 w 176"/>
              <a:gd name="T41" fmla="*/ 16 h 176"/>
              <a:gd name="T42" fmla="*/ 96 w 176"/>
              <a:gd name="T43" fmla="*/ 20 h 176"/>
              <a:gd name="T44" fmla="*/ 96 w 176"/>
              <a:gd name="T45" fmla="*/ 76 h 176"/>
              <a:gd name="T46" fmla="*/ 100 w 176"/>
              <a:gd name="T47" fmla="*/ 80 h 176"/>
              <a:gd name="T48" fmla="*/ 156 w 176"/>
              <a:gd name="T49" fmla="*/ 80 h 176"/>
              <a:gd name="T50" fmla="*/ 160 w 176"/>
              <a:gd name="T51" fmla="*/ 76 h 176"/>
              <a:gd name="T52" fmla="*/ 156 w 176"/>
              <a:gd name="T53" fmla="*/ 72 h 176"/>
              <a:gd name="T54" fmla="*/ 110 w 176"/>
              <a:gd name="T55" fmla="*/ 72 h 176"/>
              <a:gd name="T56" fmla="*/ 175 w 176"/>
              <a:gd name="T57" fmla="*/ 7 h 176"/>
              <a:gd name="T58" fmla="*/ 176 w 176"/>
              <a:gd name="T59" fmla="*/ 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76" y="96"/>
                </a:moveTo>
                <a:cubicBezTo>
                  <a:pt x="20" y="96"/>
                  <a:pt x="20" y="96"/>
                  <a:pt x="20" y="96"/>
                </a:cubicBezTo>
                <a:cubicBezTo>
                  <a:pt x="18" y="96"/>
                  <a:pt x="16" y="98"/>
                  <a:pt x="16" y="100"/>
                </a:cubicBezTo>
                <a:cubicBezTo>
                  <a:pt x="16" y="102"/>
                  <a:pt x="18" y="104"/>
                  <a:pt x="20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1" y="169"/>
                  <a:pt x="1" y="169"/>
                  <a:pt x="1" y="169"/>
                </a:cubicBezTo>
                <a:cubicBezTo>
                  <a:pt x="0" y="170"/>
                  <a:pt x="0" y="171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98"/>
                  <a:pt x="78" y="96"/>
                  <a:pt x="76" y="96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04" y="66"/>
                  <a:pt x="104" y="66"/>
                  <a:pt x="104" y="66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4" y="18"/>
                  <a:pt x="102" y="16"/>
                  <a:pt x="100" y="16"/>
                </a:cubicBezTo>
                <a:cubicBezTo>
                  <a:pt x="98" y="16"/>
                  <a:pt x="96" y="18"/>
                  <a:pt x="96" y="20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8" y="80"/>
                  <a:pt x="160" y="78"/>
                  <a:pt x="160" y="76"/>
                </a:cubicBezTo>
                <a:cubicBezTo>
                  <a:pt x="160" y="74"/>
                  <a:pt x="158" y="72"/>
                  <a:pt x="156" y="72"/>
                </a:cubicBezTo>
                <a:cubicBezTo>
                  <a:pt x="110" y="72"/>
                  <a:pt x="110" y="72"/>
                  <a:pt x="110" y="72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2" name="Freeform 60"/>
          <p:cNvSpPr>
            <a:spLocks noEditPoints="1"/>
          </p:cNvSpPr>
          <p:nvPr/>
        </p:nvSpPr>
        <p:spPr bwMode="auto">
          <a:xfrm>
            <a:off x="3460751" y="5721351"/>
            <a:ext cx="441325" cy="441325"/>
          </a:xfrm>
          <a:custGeom>
            <a:avLst/>
            <a:gdLst>
              <a:gd name="T0" fmla="*/ 140 w 176"/>
              <a:gd name="T1" fmla="*/ 56 h 176"/>
              <a:gd name="T2" fmla="*/ 136 w 176"/>
              <a:gd name="T3" fmla="*/ 60 h 176"/>
              <a:gd name="T4" fmla="*/ 136 w 176"/>
              <a:gd name="T5" fmla="*/ 168 h 176"/>
              <a:gd name="T6" fmla="*/ 8 w 176"/>
              <a:gd name="T7" fmla="*/ 168 h 176"/>
              <a:gd name="T8" fmla="*/ 8 w 176"/>
              <a:gd name="T9" fmla="*/ 40 h 176"/>
              <a:gd name="T10" fmla="*/ 116 w 176"/>
              <a:gd name="T11" fmla="*/ 40 h 176"/>
              <a:gd name="T12" fmla="*/ 120 w 176"/>
              <a:gd name="T13" fmla="*/ 36 h 176"/>
              <a:gd name="T14" fmla="*/ 116 w 176"/>
              <a:gd name="T15" fmla="*/ 32 h 176"/>
              <a:gd name="T16" fmla="*/ 4 w 176"/>
              <a:gd name="T17" fmla="*/ 32 h 176"/>
              <a:gd name="T18" fmla="*/ 0 w 176"/>
              <a:gd name="T19" fmla="*/ 36 h 176"/>
              <a:gd name="T20" fmla="*/ 0 w 176"/>
              <a:gd name="T21" fmla="*/ 172 h 176"/>
              <a:gd name="T22" fmla="*/ 4 w 176"/>
              <a:gd name="T23" fmla="*/ 176 h 176"/>
              <a:gd name="T24" fmla="*/ 140 w 176"/>
              <a:gd name="T25" fmla="*/ 176 h 176"/>
              <a:gd name="T26" fmla="*/ 144 w 176"/>
              <a:gd name="T27" fmla="*/ 172 h 176"/>
              <a:gd name="T28" fmla="*/ 144 w 176"/>
              <a:gd name="T29" fmla="*/ 60 h 176"/>
              <a:gd name="T30" fmla="*/ 140 w 176"/>
              <a:gd name="T31" fmla="*/ 56 h 176"/>
              <a:gd name="T32" fmla="*/ 172 w 176"/>
              <a:gd name="T33" fmla="*/ 0 h 176"/>
              <a:gd name="T34" fmla="*/ 132 w 176"/>
              <a:gd name="T35" fmla="*/ 0 h 176"/>
              <a:gd name="T36" fmla="*/ 128 w 176"/>
              <a:gd name="T37" fmla="*/ 4 h 176"/>
              <a:gd name="T38" fmla="*/ 132 w 176"/>
              <a:gd name="T39" fmla="*/ 8 h 176"/>
              <a:gd name="T40" fmla="*/ 162 w 176"/>
              <a:gd name="T41" fmla="*/ 8 h 176"/>
              <a:gd name="T42" fmla="*/ 49 w 176"/>
              <a:gd name="T43" fmla="*/ 121 h 176"/>
              <a:gd name="T44" fmla="*/ 48 w 176"/>
              <a:gd name="T45" fmla="*/ 124 h 176"/>
              <a:gd name="T46" fmla="*/ 52 w 176"/>
              <a:gd name="T47" fmla="*/ 128 h 176"/>
              <a:gd name="T48" fmla="*/ 55 w 176"/>
              <a:gd name="T49" fmla="*/ 127 h 176"/>
              <a:gd name="T50" fmla="*/ 168 w 176"/>
              <a:gd name="T51" fmla="*/ 14 h 176"/>
              <a:gd name="T52" fmla="*/ 168 w 176"/>
              <a:gd name="T53" fmla="*/ 44 h 176"/>
              <a:gd name="T54" fmla="*/ 172 w 176"/>
              <a:gd name="T55" fmla="*/ 48 h 176"/>
              <a:gd name="T56" fmla="*/ 176 w 176"/>
              <a:gd name="T57" fmla="*/ 44 h 176"/>
              <a:gd name="T58" fmla="*/ 176 w 176"/>
              <a:gd name="T59" fmla="*/ 4 h 176"/>
              <a:gd name="T60" fmla="*/ 172 w 176"/>
              <a:gd name="T61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6" h="176">
                <a:moveTo>
                  <a:pt x="140" y="56"/>
                </a:moveTo>
                <a:cubicBezTo>
                  <a:pt x="138" y="56"/>
                  <a:pt x="136" y="58"/>
                  <a:pt x="136" y="60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40"/>
                  <a:pt x="8" y="40"/>
                  <a:pt x="8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8" y="40"/>
                  <a:pt x="120" y="38"/>
                  <a:pt x="120" y="36"/>
                </a:cubicBezTo>
                <a:cubicBezTo>
                  <a:pt x="120" y="34"/>
                  <a:pt x="118" y="32"/>
                  <a:pt x="116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4" y="58"/>
                  <a:pt x="142" y="56"/>
                  <a:pt x="140" y="56"/>
                </a:cubicBezTo>
                <a:moveTo>
                  <a:pt x="172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0" y="0"/>
                  <a:pt x="128" y="2"/>
                  <a:pt x="128" y="4"/>
                </a:cubicBezTo>
                <a:cubicBezTo>
                  <a:pt x="128" y="6"/>
                  <a:pt x="130" y="8"/>
                  <a:pt x="132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48" y="122"/>
                  <a:pt x="48" y="123"/>
                  <a:pt x="48" y="124"/>
                </a:cubicBezTo>
                <a:cubicBezTo>
                  <a:pt x="48" y="126"/>
                  <a:pt x="50" y="128"/>
                  <a:pt x="52" y="128"/>
                </a:cubicBezTo>
                <a:cubicBezTo>
                  <a:pt x="53" y="128"/>
                  <a:pt x="54" y="128"/>
                  <a:pt x="55" y="127"/>
                </a:cubicBezTo>
                <a:cubicBezTo>
                  <a:pt x="168" y="14"/>
                  <a:pt x="168" y="14"/>
                  <a:pt x="168" y="1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46"/>
                  <a:pt x="170" y="48"/>
                  <a:pt x="172" y="48"/>
                </a:cubicBezTo>
                <a:cubicBezTo>
                  <a:pt x="174" y="48"/>
                  <a:pt x="176" y="46"/>
                  <a:pt x="176" y="4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3" name="Freeform 61"/>
          <p:cNvSpPr>
            <a:spLocks noEditPoints="1"/>
          </p:cNvSpPr>
          <p:nvPr/>
        </p:nvSpPr>
        <p:spPr bwMode="auto">
          <a:xfrm>
            <a:off x="4302125" y="5721351"/>
            <a:ext cx="439738" cy="441325"/>
          </a:xfrm>
          <a:custGeom>
            <a:avLst/>
            <a:gdLst>
              <a:gd name="T0" fmla="*/ 172 w 176"/>
              <a:gd name="T1" fmla="*/ 120 h 176"/>
              <a:gd name="T2" fmla="*/ 152 w 176"/>
              <a:gd name="T3" fmla="*/ 120 h 176"/>
              <a:gd name="T4" fmla="*/ 4 w 176"/>
              <a:gd name="T5" fmla="*/ 0 h 176"/>
              <a:gd name="T6" fmla="*/ 0 w 176"/>
              <a:gd name="T7" fmla="*/ 4 h 176"/>
              <a:gd name="T8" fmla="*/ 4 w 176"/>
              <a:gd name="T9" fmla="*/ 8 h 176"/>
              <a:gd name="T10" fmla="*/ 91 w 176"/>
              <a:gd name="T11" fmla="*/ 67 h 176"/>
              <a:gd name="T12" fmla="*/ 104 w 176"/>
              <a:gd name="T13" fmla="*/ 120 h 176"/>
              <a:gd name="T14" fmla="*/ 84 w 176"/>
              <a:gd name="T15" fmla="*/ 120 h 176"/>
              <a:gd name="T16" fmla="*/ 80 w 176"/>
              <a:gd name="T17" fmla="*/ 124 h 176"/>
              <a:gd name="T18" fmla="*/ 81 w 176"/>
              <a:gd name="T19" fmla="*/ 127 h 176"/>
              <a:gd name="T20" fmla="*/ 125 w 176"/>
              <a:gd name="T21" fmla="*/ 175 h 176"/>
              <a:gd name="T22" fmla="*/ 128 w 176"/>
              <a:gd name="T23" fmla="*/ 176 h 176"/>
              <a:gd name="T24" fmla="*/ 131 w 176"/>
              <a:gd name="T25" fmla="*/ 175 h 176"/>
              <a:gd name="T26" fmla="*/ 175 w 176"/>
              <a:gd name="T27" fmla="*/ 127 h 176"/>
              <a:gd name="T28" fmla="*/ 176 w 176"/>
              <a:gd name="T29" fmla="*/ 124 h 176"/>
              <a:gd name="T30" fmla="*/ 172 w 176"/>
              <a:gd name="T31" fmla="*/ 120 h 176"/>
              <a:gd name="T32" fmla="*/ 128 w 176"/>
              <a:gd name="T33" fmla="*/ 166 h 176"/>
              <a:gd name="T34" fmla="*/ 93 w 176"/>
              <a:gd name="T35" fmla="*/ 128 h 176"/>
              <a:gd name="T36" fmla="*/ 108 w 176"/>
              <a:gd name="T37" fmla="*/ 128 h 176"/>
              <a:gd name="T38" fmla="*/ 112 w 176"/>
              <a:gd name="T39" fmla="*/ 124 h 176"/>
              <a:gd name="T40" fmla="*/ 112 w 176"/>
              <a:gd name="T41" fmla="*/ 120 h 176"/>
              <a:gd name="T42" fmla="*/ 61 w 176"/>
              <a:gd name="T43" fmla="*/ 16 h 176"/>
              <a:gd name="T44" fmla="*/ 144 w 176"/>
              <a:gd name="T45" fmla="*/ 120 h 176"/>
              <a:gd name="T46" fmla="*/ 144 w 176"/>
              <a:gd name="T47" fmla="*/ 124 h 176"/>
              <a:gd name="T48" fmla="*/ 148 w 176"/>
              <a:gd name="T49" fmla="*/ 128 h 176"/>
              <a:gd name="T50" fmla="*/ 163 w 176"/>
              <a:gd name="T51" fmla="*/ 128 h 176"/>
              <a:gd name="T52" fmla="*/ 128 w 176"/>
              <a:gd name="T53" fmla="*/ 1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72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0" y="99"/>
                  <a:pt x="13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45" y="8"/>
                  <a:pt x="75" y="28"/>
                  <a:pt x="91" y="67"/>
                </a:cubicBezTo>
                <a:cubicBezTo>
                  <a:pt x="101" y="90"/>
                  <a:pt x="103" y="111"/>
                  <a:pt x="104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2" y="120"/>
                  <a:pt x="80" y="122"/>
                  <a:pt x="80" y="124"/>
                </a:cubicBezTo>
                <a:cubicBezTo>
                  <a:pt x="80" y="125"/>
                  <a:pt x="80" y="126"/>
                  <a:pt x="81" y="127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30" y="176"/>
                  <a:pt x="131" y="175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76" y="126"/>
                  <a:pt x="176" y="125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  <a:moveTo>
                  <a:pt x="128" y="166"/>
                </a:moveTo>
                <a:cubicBezTo>
                  <a:pt x="93" y="128"/>
                  <a:pt x="93" y="128"/>
                  <a:pt x="93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1" y="104"/>
                  <a:pt x="105" y="46"/>
                  <a:pt x="61" y="16"/>
                </a:cubicBezTo>
                <a:cubicBezTo>
                  <a:pt x="134" y="39"/>
                  <a:pt x="143" y="103"/>
                  <a:pt x="144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6"/>
                  <a:pt x="146" y="128"/>
                  <a:pt x="148" y="128"/>
                </a:cubicBezTo>
                <a:cubicBezTo>
                  <a:pt x="163" y="128"/>
                  <a:pt x="163" y="128"/>
                  <a:pt x="163" y="128"/>
                </a:cubicBezTo>
                <a:lnTo>
                  <a:pt x="128" y="1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4" name="Freeform 62"/>
          <p:cNvSpPr>
            <a:spLocks noEditPoints="1"/>
          </p:cNvSpPr>
          <p:nvPr/>
        </p:nvSpPr>
        <p:spPr bwMode="auto">
          <a:xfrm>
            <a:off x="5141913" y="5721351"/>
            <a:ext cx="439738" cy="441325"/>
          </a:xfrm>
          <a:custGeom>
            <a:avLst/>
            <a:gdLst>
              <a:gd name="T0" fmla="*/ 175 w 176"/>
              <a:gd name="T1" fmla="*/ 49 h 176"/>
              <a:gd name="T2" fmla="*/ 131 w 176"/>
              <a:gd name="T3" fmla="*/ 1 h 176"/>
              <a:gd name="T4" fmla="*/ 128 w 176"/>
              <a:gd name="T5" fmla="*/ 0 h 176"/>
              <a:gd name="T6" fmla="*/ 125 w 176"/>
              <a:gd name="T7" fmla="*/ 1 h 176"/>
              <a:gd name="T8" fmla="*/ 81 w 176"/>
              <a:gd name="T9" fmla="*/ 49 h 176"/>
              <a:gd name="T10" fmla="*/ 80 w 176"/>
              <a:gd name="T11" fmla="*/ 52 h 176"/>
              <a:gd name="T12" fmla="*/ 84 w 176"/>
              <a:gd name="T13" fmla="*/ 56 h 176"/>
              <a:gd name="T14" fmla="*/ 104 w 176"/>
              <a:gd name="T15" fmla="*/ 56 h 176"/>
              <a:gd name="T16" fmla="*/ 91 w 176"/>
              <a:gd name="T17" fmla="*/ 109 h 176"/>
              <a:gd name="T18" fmla="*/ 4 w 176"/>
              <a:gd name="T19" fmla="*/ 168 h 176"/>
              <a:gd name="T20" fmla="*/ 0 w 176"/>
              <a:gd name="T21" fmla="*/ 172 h 176"/>
              <a:gd name="T22" fmla="*/ 4 w 176"/>
              <a:gd name="T23" fmla="*/ 176 h 176"/>
              <a:gd name="T24" fmla="*/ 152 w 176"/>
              <a:gd name="T25" fmla="*/ 56 h 176"/>
              <a:gd name="T26" fmla="*/ 172 w 176"/>
              <a:gd name="T27" fmla="*/ 56 h 176"/>
              <a:gd name="T28" fmla="*/ 176 w 176"/>
              <a:gd name="T29" fmla="*/ 52 h 176"/>
              <a:gd name="T30" fmla="*/ 175 w 176"/>
              <a:gd name="T31" fmla="*/ 49 h 176"/>
              <a:gd name="T32" fmla="*/ 148 w 176"/>
              <a:gd name="T33" fmla="*/ 48 h 176"/>
              <a:gd name="T34" fmla="*/ 144 w 176"/>
              <a:gd name="T35" fmla="*/ 52 h 176"/>
              <a:gd name="T36" fmla="*/ 144 w 176"/>
              <a:gd name="T37" fmla="*/ 56 h 176"/>
              <a:gd name="T38" fmla="*/ 61 w 176"/>
              <a:gd name="T39" fmla="*/ 160 h 176"/>
              <a:gd name="T40" fmla="*/ 112 w 176"/>
              <a:gd name="T41" fmla="*/ 56 h 176"/>
              <a:gd name="T42" fmla="*/ 112 w 176"/>
              <a:gd name="T43" fmla="*/ 52 h 176"/>
              <a:gd name="T44" fmla="*/ 108 w 176"/>
              <a:gd name="T45" fmla="*/ 48 h 176"/>
              <a:gd name="T46" fmla="*/ 93 w 176"/>
              <a:gd name="T47" fmla="*/ 48 h 176"/>
              <a:gd name="T48" fmla="*/ 128 w 176"/>
              <a:gd name="T49" fmla="*/ 10 h 176"/>
              <a:gd name="T50" fmla="*/ 163 w 176"/>
              <a:gd name="T51" fmla="*/ 48 h 176"/>
              <a:gd name="T52" fmla="*/ 148 w 176"/>
              <a:gd name="T5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75" y="49"/>
                </a:moveTo>
                <a:cubicBezTo>
                  <a:pt x="131" y="1"/>
                  <a:pt x="131" y="1"/>
                  <a:pt x="131" y="1"/>
                </a:cubicBezTo>
                <a:cubicBezTo>
                  <a:pt x="130" y="0"/>
                  <a:pt x="129" y="0"/>
                  <a:pt x="128" y="0"/>
                </a:cubicBezTo>
                <a:cubicBezTo>
                  <a:pt x="127" y="0"/>
                  <a:pt x="126" y="0"/>
                  <a:pt x="125" y="1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50"/>
                  <a:pt x="80" y="51"/>
                  <a:pt x="80" y="52"/>
                </a:cubicBezTo>
                <a:cubicBezTo>
                  <a:pt x="80" y="54"/>
                  <a:pt x="82" y="56"/>
                  <a:pt x="84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3" y="64"/>
                  <a:pt x="101" y="86"/>
                  <a:pt x="91" y="109"/>
                </a:cubicBezTo>
                <a:cubicBezTo>
                  <a:pt x="75" y="148"/>
                  <a:pt x="45" y="168"/>
                  <a:pt x="4" y="168"/>
                </a:cubicBezTo>
                <a:cubicBezTo>
                  <a:pt x="2" y="168"/>
                  <a:pt x="0" y="170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35" y="176"/>
                  <a:pt x="150" y="77"/>
                  <a:pt x="152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6" y="54"/>
                  <a:pt x="176" y="52"/>
                </a:cubicBezTo>
                <a:cubicBezTo>
                  <a:pt x="176" y="51"/>
                  <a:pt x="176" y="50"/>
                  <a:pt x="175" y="49"/>
                </a:cubicBezTo>
                <a:moveTo>
                  <a:pt x="148" y="48"/>
                </a:moveTo>
                <a:cubicBezTo>
                  <a:pt x="146" y="48"/>
                  <a:pt x="144" y="50"/>
                  <a:pt x="144" y="5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3" y="73"/>
                  <a:pt x="134" y="137"/>
                  <a:pt x="61" y="160"/>
                </a:cubicBezTo>
                <a:cubicBezTo>
                  <a:pt x="105" y="130"/>
                  <a:pt x="111" y="72"/>
                  <a:pt x="112" y="5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0"/>
                  <a:pt x="110" y="48"/>
                  <a:pt x="10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63" y="48"/>
                  <a:pt x="163" y="48"/>
                  <a:pt x="163" y="48"/>
                </a:cubicBezTo>
                <a:lnTo>
                  <a:pt x="148" y="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5" name="Freeform 63"/>
          <p:cNvSpPr>
            <a:spLocks noEditPoints="1"/>
          </p:cNvSpPr>
          <p:nvPr/>
        </p:nvSpPr>
        <p:spPr bwMode="auto">
          <a:xfrm>
            <a:off x="5981701" y="5721351"/>
            <a:ext cx="441325" cy="441325"/>
          </a:xfrm>
          <a:custGeom>
            <a:avLst/>
            <a:gdLst>
              <a:gd name="T0" fmla="*/ 56 w 176"/>
              <a:gd name="T1" fmla="*/ 24 h 176"/>
              <a:gd name="T2" fmla="*/ 56 w 176"/>
              <a:gd name="T3" fmla="*/ 4 h 176"/>
              <a:gd name="T4" fmla="*/ 52 w 176"/>
              <a:gd name="T5" fmla="*/ 0 h 176"/>
              <a:gd name="T6" fmla="*/ 49 w 176"/>
              <a:gd name="T7" fmla="*/ 1 h 176"/>
              <a:gd name="T8" fmla="*/ 1 w 176"/>
              <a:gd name="T9" fmla="*/ 45 h 176"/>
              <a:gd name="T10" fmla="*/ 0 w 176"/>
              <a:gd name="T11" fmla="*/ 48 h 176"/>
              <a:gd name="T12" fmla="*/ 1 w 176"/>
              <a:gd name="T13" fmla="*/ 51 h 176"/>
              <a:gd name="T14" fmla="*/ 49 w 176"/>
              <a:gd name="T15" fmla="*/ 95 h 176"/>
              <a:gd name="T16" fmla="*/ 52 w 176"/>
              <a:gd name="T17" fmla="*/ 96 h 176"/>
              <a:gd name="T18" fmla="*/ 56 w 176"/>
              <a:gd name="T19" fmla="*/ 92 h 176"/>
              <a:gd name="T20" fmla="*/ 56 w 176"/>
              <a:gd name="T21" fmla="*/ 72 h 176"/>
              <a:gd name="T22" fmla="*/ 109 w 176"/>
              <a:gd name="T23" fmla="*/ 85 h 176"/>
              <a:gd name="T24" fmla="*/ 168 w 176"/>
              <a:gd name="T25" fmla="*/ 172 h 176"/>
              <a:gd name="T26" fmla="*/ 172 w 176"/>
              <a:gd name="T27" fmla="*/ 176 h 176"/>
              <a:gd name="T28" fmla="*/ 176 w 176"/>
              <a:gd name="T29" fmla="*/ 172 h 176"/>
              <a:gd name="T30" fmla="*/ 56 w 176"/>
              <a:gd name="T31" fmla="*/ 24 h 176"/>
              <a:gd name="T32" fmla="*/ 56 w 176"/>
              <a:gd name="T33" fmla="*/ 64 h 176"/>
              <a:gd name="T34" fmla="*/ 52 w 176"/>
              <a:gd name="T35" fmla="*/ 64 h 176"/>
              <a:gd name="T36" fmla="*/ 48 w 176"/>
              <a:gd name="T37" fmla="*/ 68 h 176"/>
              <a:gd name="T38" fmla="*/ 48 w 176"/>
              <a:gd name="T39" fmla="*/ 83 h 176"/>
              <a:gd name="T40" fmla="*/ 10 w 176"/>
              <a:gd name="T41" fmla="*/ 48 h 176"/>
              <a:gd name="T42" fmla="*/ 48 w 176"/>
              <a:gd name="T43" fmla="*/ 13 h 176"/>
              <a:gd name="T44" fmla="*/ 48 w 176"/>
              <a:gd name="T45" fmla="*/ 28 h 176"/>
              <a:gd name="T46" fmla="*/ 52 w 176"/>
              <a:gd name="T47" fmla="*/ 32 h 176"/>
              <a:gd name="T48" fmla="*/ 56 w 176"/>
              <a:gd name="T49" fmla="*/ 32 h 176"/>
              <a:gd name="T50" fmla="*/ 160 w 176"/>
              <a:gd name="T51" fmla="*/ 115 h 176"/>
              <a:gd name="T52" fmla="*/ 56 w 176"/>
              <a:gd name="T53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56" y="24"/>
                </a:move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1" y="0"/>
                  <a:pt x="50" y="0"/>
                  <a:pt x="49" y="1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49"/>
                  <a:pt x="0" y="50"/>
                  <a:pt x="1" y="51"/>
                </a:cubicBezTo>
                <a:cubicBezTo>
                  <a:pt x="49" y="95"/>
                  <a:pt x="49" y="95"/>
                  <a:pt x="49" y="95"/>
                </a:cubicBezTo>
                <a:cubicBezTo>
                  <a:pt x="50" y="96"/>
                  <a:pt x="51" y="96"/>
                  <a:pt x="52" y="96"/>
                </a:cubicBezTo>
                <a:cubicBezTo>
                  <a:pt x="54" y="96"/>
                  <a:pt x="56" y="94"/>
                  <a:pt x="56" y="92"/>
                </a:cubicBezTo>
                <a:cubicBezTo>
                  <a:pt x="56" y="72"/>
                  <a:pt x="56" y="72"/>
                  <a:pt x="56" y="72"/>
                </a:cubicBezTo>
                <a:cubicBezTo>
                  <a:pt x="65" y="73"/>
                  <a:pt x="86" y="75"/>
                  <a:pt x="109" y="85"/>
                </a:cubicBezTo>
                <a:cubicBezTo>
                  <a:pt x="148" y="101"/>
                  <a:pt x="168" y="131"/>
                  <a:pt x="168" y="172"/>
                </a:cubicBezTo>
                <a:cubicBezTo>
                  <a:pt x="168" y="174"/>
                  <a:pt x="170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41"/>
                  <a:pt x="77" y="26"/>
                  <a:pt x="56" y="24"/>
                </a:cubicBezTo>
                <a:moveTo>
                  <a:pt x="56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0" y="64"/>
                  <a:pt x="48" y="66"/>
                  <a:pt x="48" y="68"/>
                </a:cubicBezTo>
                <a:cubicBezTo>
                  <a:pt x="48" y="83"/>
                  <a:pt x="48" y="83"/>
                  <a:pt x="48" y="83"/>
                </a:cubicBezTo>
                <a:cubicBezTo>
                  <a:pt x="10" y="48"/>
                  <a:pt x="10" y="48"/>
                  <a:pt x="10" y="48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30"/>
                  <a:pt x="50" y="32"/>
                  <a:pt x="5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73" y="33"/>
                  <a:pt x="137" y="42"/>
                  <a:pt x="160" y="115"/>
                </a:cubicBezTo>
                <a:cubicBezTo>
                  <a:pt x="130" y="71"/>
                  <a:pt x="72" y="65"/>
                  <a:pt x="56" y="6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6823075" y="5721351"/>
            <a:ext cx="439738" cy="441325"/>
          </a:xfrm>
          <a:custGeom>
            <a:avLst/>
            <a:gdLst>
              <a:gd name="T0" fmla="*/ 175 w 176"/>
              <a:gd name="T1" fmla="*/ 45 h 176"/>
              <a:gd name="T2" fmla="*/ 127 w 176"/>
              <a:gd name="T3" fmla="*/ 1 h 176"/>
              <a:gd name="T4" fmla="*/ 124 w 176"/>
              <a:gd name="T5" fmla="*/ 0 h 176"/>
              <a:gd name="T6" fmla="*/ 120 w 176"/>
              <a:gd name="T7" fmla="*/ 4 h 176"/>
              <a:gd name="T8" fmla="*/ 120 w 176"/>
              <a:gd name="T9" fmla="*/ 24 h 176"/>
              <a:gd name="T10" fmla="*/ 0 w 176"/>
              <a:gd name="T11" fmla="*/ 172 h 176"/>
              <a:gd name="T12" fmla="*/ 4 w 176"/>
              <a:gd name="T13" fmla="*/ 176 h 176"/>
              <a:gd name="T14" fmla="*/ 8 w 176"/>
              <a:gd name="T15" fmla="*/ 172 h 176"/>
              <a:gd name="T16" fmla="*/ 67 w 176"/>
              <a:gd name="T17" fmla="*/ 85 h 176"/>
              <a:gd name="T18" fmla="*/ 120 w 176"/>
              <a:gd name="T19" fmla="*/ 72 h 176"/>
              <a:gd name="T20" fmla="*/ 120 w 176"/>
              <a:gd name="T21" fmla="*/ 92 h 176"/>
              <a:gd name="T22" fmla="*/ 124 w 176"/>
              <a:gd name="T23" fmla="*/ 96 h 176"/>
              <a:gd name="T24" fmla="*/ 127 w 176"/>
              <a:gd name="T25" fmla="*/ 95 h 176"/>
              <a:gd name="T26" fmla="*/ 175 w 176"/>
              <a:gd name="T27" fmla="*/ 51 h 176"/>
              <a:gd name="T28" fmla="*/ 176 w 176"/>
              <a:gd name="T29" fmla="*/ 48 h 176"/>
              <a:gd name="T30" fmla="*/ 175 w 176"/>
              <a:gd name="T31" fmla="*/ 45 h 176"/>
              <a:gd name="T32" fmla="*/ 128 w 176"/>
              <a:gd name="T33" fmla="*/ 83 h 176"/>
              <a:gd name="T34" fmla="*/ 128 w 176"/>
              <a:gd name="T35" fmla="*/ 68 h 176"/>
              <a:gd name="T36" fmla="*/ 124 w 176"/>
              <a:gd name="T37" fmla="*/ 64 h 176"/>
              <a:gd name="T38" fmla="*/ 120 w 176"/>
              <a:gd name="T39" fmla="*/ 64 h 176"/>
              <a:gd name="T40" fmla="*/ 16 w 176"/>
              <a:gd name="T41" fmla="*/ 115 h 176"/>
              <a:gd name="T42" fmla="*/ 120 w 176"/>
              <a:gd name="T43" fmla="*/ 32 h 176"/>
              <a:gd name="T44" fmla="*/ 124 w 176"/>
              <a:gd name="T45" fmla="*/ 32 h 176"/>
              <a:gd name="T46" fmla="*/ 128 w 176"/>
              <a:gd name="T47" fmla="*/ 28 h 176"/>
              <a:gd name="T48" fmla="*/ 128 w 176"/>
              <a:gd name="T49" fmla="*/ 13 h 176"/>
              <a:gd name="T50" fmla="*/ 166 w 176"/>
              <a:gd name="T51" fmla="*/ 48 h 176"/>
              <a:gd name="T52" fmla="*/ 128 w 176"/>
              <a:gd name="T53" fmla="*/ 8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75" y="45"/>
                </a:moveTo>
                <a:cubicBezTo>
                  <a:pt x="127" y="1"/>
                  <a:pt x="127" y="1"/>
                  <a:pt x="127" y="1"/>
                </a:cubicBezTo>
                <a:cubicBezTo>
                  <a:pt x="126" y="0"/>
                  <a:pt x="125" y="0"/>
                  <a:pt x="124" y="0"/>
                </a:cubicBezTo>
                <a:cubicBezTo>
                  <a:pt x="122" y="0"/>
                  <a:pt x="120" y="2"/>
                  <a:pt x="120" y="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99" y="26"/>
                  <a:pt x="0" y="41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131"/>
                  <a:pt x="28" y="101"/>
                  <a:pt x="67" y="85"/>
                </a:cubicBezTo>
                <a:cubicBezTo>
                  <a:pt x="90" y="75"/>
                  <a:pt x="112" y="73"/>
                  <a:pt x="120" y="7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94"/>
                  <a:pt x="122" y="96"/>
                  <a:pt x="124" y="96"/>
                </a:cubicBezTo>
                <a:cubicBezTo>
                  <a:pt x="125" y="96"/>
                  <a:pt x="126" y="96"/>
                  <a:pt x="127" y="95"/>
                </a:cubicBezTo>
                <a:cubicBezTo>
                  <a:pt x="175" y="51"/>
                  <a:pt x="175" y="51"/>
                  <a:pt x="175" y="51"/>
                </a:cubicBezTo>
                <a:cubicBezTo>
                  <a:pt x="176" y="50"/>
                  <a:pt x="176" y="49"/>
                  <a:pt x="176" y="48"/>
                </a:cubicBezTo>
                <a:cubicBezTo>
                  <a:pt x="176" y="47"/>
                  <a:pt x="176" y="46"/>
                  <a:pt x="175" y="45"/>
                </a:cubicBezTo>
                <a:moveTo>
                  <a:pt x="128" y="83"/>
                </a:move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04" y="65"/>
                  <a:pt x="46" y="71"/>
                  <a:pt x="16" y="115"/>
                </a:cubicBezTo>
                <a:cubicBezTo>
                  <a:pt x="39" y="42"/>
                  <a:pt x="103" y="33"/>
                  <a:pt x="120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6" y="32"/>
                  <a:pt x="128" y="30"/>
                  <a:pt x="128" y="28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66" y="48"/>
                  <a:pt x="166" y="48"/>
                  <a:pt x="166" y="48"/>
                </a:cubicBezTo>
                <a:lnTo>
                  <a:pt x="128" y="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7" name="Freeform 65"/>
          <p:cNvSpPr>
            <a:spLocks/>
          </p:cNvSpPr>
          <p:nvPr/>
        </p:nvSpPr>
        <p:spPr bwMode="auto">
          <a:xfrm>
            <a:off x="7662863" y="5800725"/>
            <a:ext cx="439738" cy="280988"/>
          </a:xfrm>
          <a:custGeom>
            <a:avLst/>
            <a:gdLst>
              <a:gd name="T0" fmla="*/ 130 w 176"/>
              <a:gd name="T1" fmla="*/ 8 h 112"/>
              <a:gd name="T2" fmla="*/ 84 w 176"/>
              <a:gd name="T3" fmla="*/ 54 h 112"/>
              <a:gd name="T4" fmla="*/ 84 w 176"/>
              <a:gd name="T5" fmla="*/ 58 h 112"/>
              <a:gd name="T6" fmla="*/ 46 w 176"/>
              <a:gd name="T7" fmla="*/ 96 h 112"/>
              <a:gd name="T8" fmla="*/ 8 w 176"/>
              <a:gd name="T9" fmla="*/ 58 h 112"/>
              <a:gd name="T10" fmla="*/ 8 w 176"/>
              <a:gd name="T11" fmla="*/ 54 h 112"/>
              <a:gd name="T12" fmla="*/ 46 w 176"/>
              <a:gd name="T13" fmla="*/ 16 h 112"/>
              <a:gd name="T14" fmla="*/ 68 w 176"/>
              <a:gd name="T15" fmla="*/ 24 h 112"/>
              <a:gd name="T16" fmla="*/ 52 w 176"/>
              <a:gd name="T17" fmla="*/ 24 h 112"/>
              <a:gd name="T18" fmla="*/ 48 w 176"/>
              <a:gd name="T19" fmla="*/ 28 h 112"/>
              <a:gd name="T20" fmla="*/ 52 w 176"/>
              <a:gd name="T21" fmla="*/ 32 h 112"/>
              <a:gd name="T22" fmla="*/ 76 w 176"/>
              <a:gd name="T23" fmla="*/ 32 h 112"/>
              <a:gd name="T24" fmla="*/ 80 w 176"/>
              <a:gd name="T25" fmla="*/ 28 h 112"/>
              <a:gd name="T26" fmla="*/ 80 w 176"/>
              <a:gd name="T27" fmla="*/ 4 h 112"/>
              <a:gd name="T28" fmla="*/ 76 w 176"/>
              <a:gd name="T29" fmla="*/ 0 h 112"/>
              <a:gd name="T30" fmla="*/ 72 w 176"/>
              <a:gd name="T31" fmla="*/ 4 h 112"/>
              <a:gd name="T32" fmla="*/ 72 w 176"/>
              <a:gd name="T33" fmla="*/ 17 h 112"/>
              <a:gd name="T34" fmla="*/ 46 w 176"/>
              <a:gd name="T35" fmla="*/ 8 h 112"/>
              <a:gd name="T36" fmla="*/ 0 w 176"/>
              <a:gd name="T37" fmla="*/ 54 h 112"/>
              <a:gd name="T38" fmla="*/ 0 w 176"/>
              <a:gd name="T39" fmla="*/ 58 h 112"/>
              <a:gd name="T40" fmla="*/ 46 w 176"/>
              <a:gd name="T41" fmla="*/ 104 h 112"/>
              <a:gd name="T42" fmla="*/ 92 w 176"/>
              <a:gd name="T43" fmla="*/ 58 h 112"/>
              <a:gd name="T44" fmla="*/ 92 w 176"/>
              <a:gd name="T45" fmla="*/ 54 h 112"/>
              <a:gd name="T46" fmla="*/ 130 w 176"/>
              <a:gd name="T47" fmla="*/ 16 h 112"/>
              <a:gd name="T48" fmla="*/ 168 w 176"/>
              <a:gd name="T49" fmla="*/ 54 h 112"/>
              <a:gd name="T50" fmla="*/ 168 w 176"/>
              <a:gd name="T51" fmla="*/ 58 h 112"/>
              <a:gd name="T52" fmla="*/ 130 w 176"/>
              <a:gd name="T53" fmla="*/ 96 h 112"/>
              <a:gd name="T54" fmla="*/ 108 w 176"/>
              <a:gd name="T55" fmla="*/ 88 h 112"/>
              <a:gd name="T56" fmla="*/ 124 w 176"/>
              <a:gd name="T57" fmla="*/ 88 h 112"/>
              <a:gd name="T58" fmla="*/ 128 w 176"/>
              <a:gd name="T59" fmla="*/ 84 h 112"/>
              <a:gd name="T60" fmla="*/ 124 w 176"/>
              <a:gd name="T61" fmla="*/ 80 h 112"/>
              <a:gd name="T62" fmla="*/ 100 w 176"/>
              <a:gd name="T63" fmla="*/ 80 h 112"/>
              <a:gd name="T64" fmla="*/ 96 w 176"/>
              <a:gd name="T65" fmla="*/ 84 h 112"/>
              <a:gd name="T66" fmla="*/ 96 w 176"/>
              <a:gd name="T67" fmla="*/ 108 h 112"/>
              <a:gd name="T68" fmla="*/ 100 w 176"/>
              <a:gd name="T69" fmla="*/ 112 h 112"/>
              <a:gd name="T70" fmla="*/ 104 w 176"/>
              <a:gd name="T71" fmla="*/ 108 h 112"/>
              <a:gd name="T72" fmla="*/ 104 w 176"/>
              <a:gd name="T73" fmla="*/ 95 h 112"/>
              <a:gd name="T74" fmla="*/ 130 w 176"/>
              <a:gd name="T75" fmla="*/ 104 h 112"/>
              <a:gd name="T76" fmla="*/ 176 w 176"/>
              <a:gd name="T77" fmla="*/ 58 h 112"/>
              <a:gd name="T78" fmla="*/ 176 w 176"/>
              <a:gd name="T79" fmla="*/ 54 h 112"/>
              <a:gd name="T80" fmla="*/ 130 w 176"/>
              <a:gd name="T81" fmla="*/ 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12">
                <a:moveTo>
                  <a:pt x="130" y="8"/>
                </a:moveTo>
                <a:cubicBezTo>
                  <a:pt x="105" y="8"/>
                  <a:pt x="84" y="29"/>
                  <a:pt x="84" y="54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79"/>
                  <a:pt x="67" y="96"/>
                  <a:pt x="46" y="96"/>
                </a:cubicBezTo>
                <a:cubicBezTo>
                  <a:pt x="25" y="96"/>
                  <a:pt x="8" y="79"/>
                  <a:pt x="8" y="58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33"/>
                  <a:pt x="25" y="16"/>
                  <a:pt x="46" y="16"/>
                </a:cubicBezTo>
                <a:cubicBezTo>
                  <a:pt x="54" y="16"/>
                  <a:pt x="62" y="19"/>
                  <a:pt x="68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17"/>
                  <a:pt x="72" y="17"/>
                  <a:pt x="72" y="17"/>
                </a:cubicBezTo>
                <a:cubicBezTo>
                  <a:pt x="64" y="11"/>
                  <a:pt x="55" y="8"/>
                  <a:pt x="46" y="8"/>
                </a:cubicBezTo>
                <a:cubicBezTo>
                  <a:pt x="21" y="8"/>
                  <a:pt x="0" y="29"/>
                  <a:pt x="0" y="54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83"/>
                  <a:pt x="21" y="104"/>
                  <a:pt x="46" y="104"/>
                </a:cubicBezTo>
                <a:cubicBezTo>
                  <a:pt x="71" y="104"/>
                  <a:pt x="92" y="83"/>
                  <a:pt x="92" y="58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33"/>
                  <a:pt x="109" y="16"/>
                  <a:pt x="130" y="16"/>
                </a:cubicBezTo>
                <a:cubicBezTo>
                  <a:pt x="151" y="16"/>
                  <a:pt x="168" y="33"/>
                  <a:pt x="168" y="54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68" y="79"/>
                  <a:pt x="151" y="96"/>
                  <a:pt x="130" y="96"/>
                </a:cubicBezTo>
                <a:cubicBezTo>
                  <a:pt x="122" y="96"/>
                  <a:pt x="114" y="93"/>
                  <a:pt x="108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6" y="88"/>
                  <a:pt x="128" y="86"/>
                  <a:pt x="128" y="84"/>
                </a:cubicBezTo>
                <a:cubicBezTo>
                  <a:pt x="128" y="82"/>
                  <a:pt x="126" y="80"/>
                  <a:pt x="124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98" y="80"/>
                  <a:pt x="96" y="82"/>
                  <a:pt x="96" y="84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95"/>
                  <a:pt x="104" y="95"/>
                  <a:pt x="104" y="95"/>
                </a:cubicBezTo>
                <a:cubicBezTo>
                  <a:pt x="112" y="101"/>
                  <a:pt x="121" y="104"/>
                  <a:pt x="130" y="104"/>
                </a:cubicBezTo>
                <a:cubicBezTo>
                  <a:pt x="155" y="104"/>
                  <a:pt x="176" y="83"/>
                  <a:pt x="176" y="58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29"/>
                  <a:pt x="155" y="8"/>
                  <a:pt x="130" y="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8502651" y="5781676"/>
            <a:ext cx="441325" cy="320675"/>
          </a:xfrm>
          <a:custGeom>
            <a:avLst/>
            <a:gdLst>
              <a:gd name="T0" fmla="*/ 4 w 176"/>
              <a:gd name="T1" fmla="*/ 24 h 128"/>
              <a:gd name="T2" fmla="*/ 50 w 176"/>
              <a:gd name="T3" fmla="*/ 24 h 128"/>
              <a:gd name="T4" fmla="*/ 75 w 176"/>
              <a:gd name="T5" fmla="*/ 55 h 128"/>
              <a:gd name="T6" fmla="*/ 80 w 176"/>
              <a:gd name="T7" fmla="*/ 48 h 128"/>
              <a:gd name="T8" fmla="*/ 55 w 176"/>
              <a:gd name="T9" fmla="*/ 17 h 128"/>
              <a:gd name="T10" fmla="*/ 55 w 176"/>
              <a:gd name="T11" fmla="*/ 18 h 128"/>
              <a:gd name="T12" fmla="*/ 52 w 176"/>
              <a:gd name="T13" fmla="*/ 16 h 128"/>
              <a:gd name="T14" fmla="*/ 4 w 176"/>
              <a:gd name="T15" fmla="*/ 16 h 128"/>
              <a:gd name="T16" fmla="*/ 0 w 176"/>
              <a:gd name="T17" fmla="*/ 20 h 128"/>
              <a:gd name="T18" fmla="*/ 4 w 176"/>
              <a:gd name="T19" fmla="*/ 24 h 128"/>
              <a:gd name="T20" fmla="*/ 159 w 176"/>
              <a:gd name="T21" fmla="*/ 89 h 128"/>
              <a:gd name="T22" fmla="*/ 156 w 176"/>
              <a:gd name="T23" fmla="*/ 88 h 128"/>
              <a:gd name="T24" fmla="*/ 152 w 176"/>
              <a:gd name="T25" fmla="*/ 92 h 128"/>
              <a:gd name="T26" fmla="*/ 153 w 176"/>
              <a:gd name="T27" fmla="*/ 95 h 128"/>
              <a:gd name="T28" fmla="*/ 162 w 176"/>
              <a:gd name="T29" fmla="*/ 104 h 128"/>
              <a:gd name="T30" fmla="*/ 126 w 176"/>
              <a:gd name="T31" fmla="*/ 104 h 128"/>
              <a:gd name="T32" fmla="*/ 101 w 176"/>
              <a:gd name="T33" fmla="*/ 73 h 128"/>
              <a:gd name="T34" fmla="*/ 96 w 176"/>
              <a:gd name="T35" fmla="*/ 80 h 128"/>
              <a:gd name="T36" fmla="*/ 121 w 176"/>
              <a:gd name="T37" fmla="*/ 111 h 128"/>
              <a:gd name="T38" fmla="*/ 121 w 176"/>
              <a:gd name="T39" fmla="*/ 110 h 128"/>
              <a:gd name="T40" fmla="*/ 124 w 176"/>
              <a:gd name="T41" fmla="*/ 112 h 128"/>
              <a:gd name="T42" fmla="*/ 162 w 176"/>
              <a:gd name="T43" fmla="*/ 112 h 128"/>
              <a:gd name="T44" fmla="*/ 153 w 176"/>
              <a:gd name="T45" fmla="*/ 121 h 128"/>
              <a:gd name="T46" fmla="*/ 152 w 176"/>
              <a:gd name="T47" fmla="*/ 124 h 128"/>
              <a:gd name="T48" fmla="*/ 156 w 176"/>
              <a:gd name="T49" fmla="*/ 128 h 128"/>
              <a:gd name="T50" fmla="*/ 159 w 176"/>
              <a:gd name="T51" fmla="*/ 127 h 128"/>
              <a:gd name="T52" fmla="*/ 175 w 176"/>
              <a:gd name="T53" fmla="*/ 111 h 128"/>
              <a:gd name="T54" fmla="*/ 176 w 176"/>
              <a:gd name="T55" fmla="*/ 108 h 128"/>
              <a:gd name="T56" fmla="*/ 175 w 176"/>
              <a:gd name="T57" fmla="*/ 105 h 128"/>
              <a:gd name="T58" fmla="*/ 159 w 176"/>
              <a:gd name="T59" fmla="*/ 89 h 128"/>
              <a:gd name="T60" fmla="*/ 162 w 176"/>
              <a:gd name="T61" fmla="*/ 24 h 128"/>
              <a:gd name="T62" fmla="*/ 153 w 176"/>
              <a:gd name="T63" fmla="*/ 33 h 128"/>
              <a:gd name="T64" fmla="*/ 152 w 176"/>
              <a:gd name="T65" fmla="*/ 36 h 128"/>
              <a:gd name="T66" fmla="*/ 156 w 176"/>
              <a:gd name="T67" fmla="*/ 40 h 128"/>
              <a:gd name="T68" fmla="*/ 159 w 176"/>
              <a:gd name="T69" fmla="*/ 39 h 128"/>
              <a:gd name="T70" fmla="*/ 175 w 176"/>
              <a:gd name="T71" fmla="*/ 23 h 128"/>
              <a:gd name="T72" fmla="*/ 176 w 176"/>
              <a:gd name="T73" fmla="*/ 20 h 128"/>
              <a:gd name="T74" fmla="*/ 175 w 176"/>
              <a:gd name="T75" fmla="*/ 17 h 128"/>
              <a:gd name="T76" fmla="*/ 159 w 176"/>
              <a:gd name="T77" fmla="*/ 1 h 128"/>
              <a:gd name="T78" fmla="*/ 156 w 176"/>
              <a:gd name="T79" fmla="*/ 0 h 128"/>
              <a:gd name="T80" fmla="*/ 152 w 176"/>
              <a:gd name="T81" fmla="*/ 4 h 128"/>
              <a:gd name="T82" fmla="*/ 153 w 176"/>
              <a:gd name="T83" fmla="*/ 7 h 128"/>
              <a:gd name="T84" fmla="*/ 162 w 176"/>
              <a:gd name="T85" fmla="*/ 16 h 128"/>
              <a:gd name="T86" fmla="*/ 124 w 176"/>
              <a:gd name="T87" fmla="*/ 16 h 128"/>
              <a:gd name="T88" fmla="*/ 121 w 176"/>
              <a:gd name="T89" fmla="*/ 18 h 128"/>
              <a:gd name="T90" fmla="*/ 121 w 176"/>
              <a:gd name="T91" fmla="*/ 17 h 128"/>
              <a:gd name="T92" fmla="*/ 50 w 176"/>
              <a:gd name="T93" fmla="*/ 104 h 128"/>
              <a:gd name="T94" fmla="*/ 4 w 176"/>
              <a:gd name="T95" fmla="*/ 104 h 128"/>
              <a:gd name="T96" fmla="*/ 0 w 176"/>
              <a:gd name="T97" fmla="*/ 108 h 128"/>
              <a:gd name="T98" fmla="*/ 4 w 176"/>
              <a:gd name="T99" fmla="*/ 112 h 128"/>
              <a:gd name="T100" fmla="*/ 52 w 176"/>
              <a:gd name="T101" fmla="*/ 112 h 128"/>
              <a:gd name="T102" fmla="*/ 55 w 176"/>
              <a:gd name="T103" fmla="*/ 110 h 128"/>
              <a:gd name="T104" fmla="*/ 55 w 176"/>
              <a:gd name="T105" fmla="*/ 111 h 128"/>
              <a:gd name="T106" fmla="*/ 126 w 176"/>
              <a:gd name="T107" fmla="*/ 24 h 128"/>
              <a:gd name="T108" fmla="*/ 162 w 176"/>
              <a:gd name="T109" fmla="*/ 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28">
                <a:moveTo>
                  <a:pt x="4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75" y="55"/>
                  <a:pt x="75" y="55"/>
                  <a:pt x="75" y="55"/>
                </a:cubicBezTo>
                <a:cubicBezTo>
                  <a:pt x="80" y="48"/>
                  <a:pt x="80" y="48"/>
                  <a:pt x="80" y="48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7"/>
                  <a:pt x="53" y="16"/>
                  <a:pt x="52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moveTo>
                  <a:pt x="159" y="89"/>
                </a:moveTo>
                <a:cubicBezTo>
                  <a:pt x="158" y="88"/>
                  <a:pt x="157" y="88"/>
                  <a:pt x="156" y="88"/>
                </a:cubicBezTo>
                <a:cubicBezTo>
                  <a:pt x="154" y="88"/>
                  <a:pt x="152" y="90"/>
                  <a:pt x="152" y="92"/>
                </a:cubicBezTo>
                <a:cubicBezTo>
                  <a:pt x="152" y="93"/>
                  <a:pt x="152" y="94"/>
                  <a:pt x="153" y="95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26" y="104"/>
                  <a:pt x="126" y="104"/>
                  <a:pt x="126" y="10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96" y="80"/>
                  <a:pt x="96" y="80"/>
                  <a:pt x="96" y="80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2" y="111"/>
                  <a:pt x="123" y="112"/>
                  <a:pt x="124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2" y="122"/>
                  <a:pt x="152" y="123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57" y="128"/>
                  <a:pt x="158" y="128"/>
                  <a:pt x="159" y="127"/>
                </a:cubicBezTo>
                <a:cubicBezTo>
                  <a:pt x="175" y="111"/>
                  <a:pt x="175" y="111"/>
                  <a:pt x="175" y="111"/>
                </a:cubicBezTo>
                <a:cubicBezTo>
                  <a:pt x="176" y="110"/>
                  <a:pt x="176" y="109"/>
                  <a:pt x="176" y="108"/>
                </a:cubicBezTo>
                <a:cubicBezTo>
                  <a:pt x="176" y="107"/>
                  <a:pt x="176" y="106"/>
                  <a:pt x="175" y="105"/>
                </a:cubicBezTo>
                <a:lnTo>
                  <a:pt x="159" y="89"/>
                </a:lnTo>
                <a:close/>
                <a:moveTo>
                  <a:pt x="162" y="24"/>
                </a:moveTo>
                <a:cubicBezTo>
                  <a:pt x="153" y="33"/>
                  <a:pt x="153" y="33"/>
                  <a:pt x="153" y="33"/>
                </a:cubicBezTo>
                <a:cubicBezTo>
                  <a:pt x="152" y="34"/>
                  <a:pt x="152" y="35"/>
                  <a:pt x="152" y="36"/>
                </a:cubicBezTo>
                <a:cubicBezTo>
                  <a:pt x="152" y="38"/>
                  <a:pt x="154" y="40"/>
                  <a:pt x="156" y="40"/>
                </a:cubicBezTo>
                <a:cubicBezTo>
                  <a:pt x="157" y="40"/>
                  <a:pt x="158" y="40"/>
                  <a:pt x="159" y="39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6" y="22"/>
                  <a:pt x="176" y="21"/>
                  <a:pt x="176" y="20"/>
                </a:cubicBezTo>
                <a:cubicBezTo>
                  <a:pt x="176" y="19"/>
                  <a:pt x="176" y="18"/>
                  <a:pt x="175" y="17"/>
                </a:cubicBezTo>
                <a:cubicBezTo>
                  <a:pt x="159" y="1"/>
                  <a:pt x="159" y="1"/>
                  <a:pt x="159" y="1"/>
                </a:cubicBezTo>
                <a:cubicBezTo>
                  <a:pt x="158" y="0"/>
                  <a:pt x="157" y="0"/>
                  <a:pt x="156" y="0"/>
                </a:cubicBezTo>
                <a:cubicBezTo>
                  <a:pt x="154" y="0"/>
                  <a:pt x="152" y="2"/>
                  <a:pt x="152" y="4"/>
                </a:cubicBezTo>
                <a:cubicBezTo>
                  <a:pt x="152" y="5"/>
                  <a:pt x="152" y="6"/>
                  <a:pt x="153" y="7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3" y="16"/>
                  <a:pt x="122" y="17"/>
                  <a:pt x="121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" y="104"/>
                  <a:pt x="0" y="106"/>
                  <a:pt x="0" y="108"/>
                </a:cubicBezTo>
                <a:cubicBezTo>
                  <a:pt x="0" y="110"/>
                  <a:pt x="2" y="112"/>
                  <a:pt x="4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3" y="112"/>
                  <a:pt x="54" y="111"/>
                  <a:pt x="55" y="110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126" y="24"/>
                  <a:pt x="126" y="24"/>
                  <a:pt x="126" y="24"/>
                </a:cubicBezTo>
                <a:lnTo>
                  <a:pt x="162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9344025" y="5761039"/>
            <a:ext cx="439738" cy="360363"/>
          </a:xfrm>
          <a:custGeom>
            <a:avLst/>
            <a:gdLst>
              <a:gd name="T0" fmla="*/ 175 w 176"/>
              <a:gd name="T1" fmla="*/ 69 h 144"/>
              <a:gd name="T2" fmla="*/ 151 w 176"/>
              <a:gd name="T3" fmla="*/ 45 h 144"/>
              <a:gd name="T4" fmla="*/ 148 w 176"/>
              <a:gd name="T5" fmla="*/ 44 h 144"/>
              <a:gd name="T6" fmla="*/ 144 w 176"/>
              <a:gd name="T7" fmla="*/ 48 h 144"/>
              <a:gd name="T8" fmla="*/ 145 w 176"/>
              <a:gd name="T9" fmla="*/ 51 h 144"/>
              <a:gd name="T10" fmla="*/ 162 w 176"/>
              <a:gd name="T11" fmla="*/ 68 h 144"/>
              <a:gd name="T12" fmla="*/ 66 w 176"/>
              <a:gd name="T13" fmla="*/ 68 h 144"/>
              <a:gd name="T14" fmla="*/ 120 w 176"/>
              <a:gd name="T15" fmla="*/ 14 h 144"/>
              <a:gd name="T16" fmla="*/ 120 w 176"/>
              <a:gd name="T17" fmla="*/ 36 h 144"/>
              <a:gd name="T18" fmla="*/ 124 w 176"/>
              <a:gd name="T19" fmla="*/ 40 h 144"/>
              <a:gd name="T20" fmla="*/ 128 w 176"/>
              <a:gd name="T21" fmla="*/ 36 h 144"/>
              <a:gd name="T22" fmla="*/ 128 w 176"/>
              <a:gd name="T23" fmla="*/ 4 h 144"/>
              <a:gd name="T24" fmla="*/ 124 w 176"/>
              <a:gd name="T25" fmla="*/ 0 h 144"/>
              <a:gd name="T26" fmla="*/ 92 w 176"/>
              <a:gd name="T27" fmla="*/ 0 h 144"/>
              <a:gd name="T28" fmla="*/ 88 w 176"/>
              <a:gd name="T29" fmla="*/ 4 h 144"/>
              <a:gd name="T30" fmla="*/ 92 w 176"/>
              <a:gd name="T31" fmla="*/ 8 h 144"/>
              <a:gd name="T32" fmla="*/ 114 w 176"/>
              <a:gd name="T33" fmla="*/ 8 h 144"/>
              <a:gd name="T34" fmla="*/ 54 w 176"/>
              <a:gd name="T35" fmla="*/ 68 h 144"/>
              <a:gd name="T36" fmla="*/ 31 w 176"/>
              <a:gd name="T37" fmla="*/ 68 h 144"/>
              <a:gd name="T38" fmla="*/ 16 w 176"/>
              <a:gd name="T39" fmla="*/ 56 h 144"/>
              <a:gd name="T40" fmla="*/ 0 w 176"/>
              <a:gd name="T41" fmla="*/ 72 h 144"/>
              <a:gd name="T42" fmla="*/ 16 w 176"/>
              <a:gd name="T43" fmla="*/ 88 h 144"/>
              <a:gd name="T44" fmla="*/ 31 w 176"/>
              <a:gd name="T45" fmla="*/ 76 h 144"/>
              <a:gd name="T46" fmla="*/ 54 w 176"/>
              <a:gd name="T47" fmla="*/ 76 h 144"/>
              <a:gd name="T48" fmla="*/ 114 w 176"/>
              <a:gd name="T49" fmla="*/ 136 h 144"/>
              <a:gd name="T50" fmla="*/ 92 w 176"/>
              <a:gd name="T51" fmla="*/ 136 h 144"/>
              <a:gd name="T52" fmla="*/ 88 w 176"/>
              <a:gd name="T53" fmla="*/ 140 h 144"/>
              <a:gd name="T54" fmla="*/ 92 w 176"/>
              <a:gd name="T55" fmla="*/ 144 h 144"/>
              <a:gd name="T56" fmla="*/ 124 w 176"/>
              <a:gd name="T57" fmla="*/ 144 h 144"/>
              <a:gd name="T58" fmla="*/ 128 w 176"/>
              <a:gd name="T59" fmla="*/ 140 h 144"/>
              <a:gd name="T60" fmla="*/ 128 w 176"/>
              <a:gd name="T61" fmla="*/ 108 h 144"/>
              <a:gd name="T62" fmla="*/ 124 w 176"/>
              <a:gd name="T63" fmla="*/ 104 h 144"/>
              <a:gd name="T64" fmla="*/ 120 w 176"/>
              <a:gd name="T65" fmla="*/ 108 h 144"/>
              <a:gd name="T66" fmla="*/ 120 w 176"/>
              <a:gd name="T67" fmla="*/ 130 h 144"/>
              <a:gd name="T68" fmla="*/ 66 w 176"/>
              <a:gd name="T69" fmla="*/ 76 h 144"/>
              <a:gd name="T70" fmla="*/ 162 w 176"/>
              <a:gd name="T71" fmla="*/ 76 h 144"/>
              <a:gd name="T72" fmla="*/ 145 w 176"/>
              <a:gd name="T73" fmla="*/ 93 h 144"/>
              <a:gd name="T74" fmla="*/ 144 w 176"/>
              <a:gd name="T75" fmla="*/ 96 h 144"/>
              <a:gd name="T76" fmla="*/ 148 w 176"/>
              <a:gd name="T77" fmla="*/ 100 h 144"/>
              <a:gd name="T78" fmla="*/ 151 w 176"/>
              <a:gd name="T79" fmla="*/ 99 h 144"/>
              <a:gd name="T80" fmla="*/ 175 w 176"/>
              <a:gd name="T81" fmla="*/ 75 h 144"/>
              <a:gd name="T82" fmla="*/ 176 w 176"/>
              <a:gd name="T83" fmla="*/ 72 h 144"/>
              <a:gd name="T84" fmla="*/ 175 w 176"/>
              <a:gd name="T85" fmla="*/ 69 h 144"/>
              <a:gd name="T86" fmla="*/ 16 w 176"/>
              <a:gd name="T87" fmla="*/ 80 h 144"/>
              <a:gd name="T88" fmla="*/ 8 w 176"/>
              <a:gd name="T89" fmla="*/ 72 h 144"/>
              <a:gd name="T90" fmla="*/ 16 w 176"/>
              <a:gd name="T91" fmla="*/ 64 h 144"/>
              <a:gd name="T92" fmla="*/ 24 w 176"/>
              <a:gd name="T93" fmla="*/ 72 h 144"/>
              <a:gd name="T94" fmla="*/ 16 w 176"/>
              <a:gd name="T95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44">
                <a:moveTo>
                  <a:pt x="175" y="69"/>
                </a:moveTo>
                <a:cubicBezTo>
                  <a:pt x="151" y="45"/>
                  <a:pt x="151" y="45"/>
                  <a:pt x="151" y="45"/>
                </a:cubicBezTo>
                <a:cubicBezTo>
                  <a:pt x="150" y="44"/>
                  <a:pt x="149" y="44"/>
                  <a:pt x="148" y="44"/>
                </a:cubicBezTo>
                <a:cubicBezTo>
                  <a:pt x="146" y="44"/>
                  <a:pt x="144" y="46"/>
                  <a:pt x="144" y="48"/>
                </a:cubicBezTo>
                <a:cubicBezTo>
                  <a:pt x="144" y="49"/>
                  <a:pt x="144" y="50"/>
                  <a:pt x="145" y="51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cubicBezTo>
                  <a:pt x="126" y="40"/>
                  <a:pt x="128" y="38"/>
                  <a:pt x="128" y="36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8" y="2"/>
                  <a:pt x="88" y="4"/>
                </a:cubicBezTo>
                <a:cubicBezTo>
                  <a:pt x="88" y="6"/>
                  <a:pt x="90" y="8"/>
                  <a:pt x="92" y="8"/>
                </a:cubicBezTo>
                <a:cubicBezTo>
                  <a:pt x="114" y="8"/>
                  <a:pt x="114" y="8"/>
                  <a:pt x="114" y="8"/>
                </a:cubicBezTo>
                <a:cubicBezTo>
                  <a:pt x="54" y="68"/>
                  <a:pt x="54" y="68"/>
                  <a:pt x="54" y="68"/>
                </a:cubicBezTo>
                <a:cubicBezTo>
                  <a:pt x="31" y="68"/>
                  <a:pt x="31" y="68"/>
                  <a:pt x="31" y="68"/>
                </a:cubicBezTo>
                <a:cubicBezTo>
                  <a:pt x="30" y="61"/>
                  <a:pt x="23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23" y="88"/>
                  <a:pt x="30" y="83"/>
                  <a:pt x="31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114" y="136"/>
                  <a:pt x="114" y="136"/>
                  <a:pt x="114" y="13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6"/>
                  <a:pt x="126" y="104"/>
                  <a:pt x="124" y="104"/>
                </a:cubicBezTo>
                <a:cubicBezTo>
                  <a:pt x="122" y="104"/>
                  <a:pt x="120" y="106"/>
                  <a:pt x="120" y="108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66" y="76"/>
                  <a:pt x="66" y="76"/>
                  <a:pt x="66" y="76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4" y="94"/>
                  <a:pt x="144" y="95"/>
                  <a:pt x="144" y="96"/>
                </a:cubicBezTo>
                <a:cubicBezTo>
                  <a:pt x="144" y="98"/>
                  <a:pt x="146" y="100"/>
                  <a:pt x="148" y="100"/>
                </a:cubicBezTo>
                <a:cubicBezTo>
                  <a:pt x="149" y="100"/>
                  <a:pt x="150" y="100"/>
                  <a:pt x="151" y="99"/>
                </a:cubicBezTo>
                <a:cubicBezTo>
                  <a:pt x="175" y="75"/>
                  <a:pt x="175" y="75"/>
                  <a:pt x="175" y="75"/>
                </a:cubicBezTo>
                <a:cubicBezTo>
                  <a:pt x="176" y="74"/>
                  <a:pt x="176" y="73"/>
                  <a:pt x="176" y="72"/>
                </a:cubicBezTo>
                <a:cubicBezTo>
                  <a:pt x="176" y="71"/>
                  <a:pt x="176" y="70"/>
                  <a:pt x="175" y="69"/>
                </a:cubicBezTo>
                <a:moveTo>
                  <a:pt x="16" y="80"/>
                </a:move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20" y="64"/>
                  <a:pt x="24" y="68"/>
                  <a:pt x="24" y="72"/>
                </a:cubicBezTo>
                <a:cubicBezTo>
                  <a:pt x="24" y="76"/>
                  <a:pt x="20" y="80"/>
                  <a:pt x="16" y="8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7217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571500" y="1960563"/>
            <a:ext cx="635000" cy="635000"/>
          </a:xfrm>
          <a:custGeom>
            <a:avLst/>
            <a:gdLst>
              <a:gd name="T0" fmla="*/ 48 w 176"/>
              <a:gd name="T1" fmla="*/ 48 h 176"/>
              <a:gd name="T2" fmla="*/ 31 w 176"/>
              <a:gd name="T3" fmla="*/ 26 h 176"/>
              <a:gd name="T4" fmla="*/ 26 w 176"/>
              <a:gd name="T5" fmla="*/ 31 h 176"/>
              <a:gd name="T6" fmla="*/ 32 w 176"/>
              <a:gd name="T7" fmla="*/ 88 h 176"/>
              <a:gd name="T8" fmla="*/ 4 w 176"/>
              <a:gd name="T9" fmla="*/ 84 h 176"/>
              <a:gd name="T10" fmla="*/ 4 w 176"/>
              <a:gd name="T11" fmla="*/ 92 h 176"/>
              <a:gd name="T12" fmla="*/ 32 w 176"/>
              <a:gd name="T13" fmla="*/ 88 h 176"/>
              <a:gd name="T14" fmla="*/ 92 w 176"/>
              <a:gd name="T15" fmla="*/ 28 h 176"/>
              <a:gd name="T16" fmla="*/ 88 w 176"/>
              <a:gd name="T17" fmla="*/ 0 h 176"/>
              <a:gd name="T18" fmla="*/ 84 w 176"/>
              <a:gd name="T19" fmla="*/ 28 h 176"/>
              <a:gd name="T20" fmla="*/ 133 w 176"/>
              <a:gd name="T21" fmla="*/ 48 h 176"/>
              <a:gd name="T22" fmla="*/ 150 w 176"/>
              <a:gd name="T23" fmla="*/ 26 h 176"/>
              <a:gd name="T24" fmla="*/ 128 w 176"/>
              <a:gd name="T25" fmla="*/ 43 h 176"/>
              <a:gd name="T26" fmla="*/ 133 w 176"/>
              <a:gd name="T27" fmla="*/ 48 h 176"/>
              <a:gd name="T28" fmla="*/ 26 w 176"/>
              <a:gd name="T29" fmla="*/ 145 h 176"/>
              <a:gd name="T30" fmla="*/ 31 w 176"/>
              <a:gd name="T31" fmla="*/ 150 h 176"/>
              <a:gd name="T32" fmla="*/ 48 w 176"/>
              <a:gd name="T33" fmla="*/ 128 h 176"/>
              <a:gd name="T34" fmla="*/ 172 w 176"/>
              <a:gd name="T35" fmla="*/ 84 h 176"/>
              <a:gd name="T36" fmla="*/ 144 w 176"/>
              <a:gd name="T37" fmla="*/ 88 h 176"/>
              <a:gd name="T38" fmla="*/ 172 w 176"/>
              <a:gd name="T39" fmla="*/ 92 h 176"/>
              <a:gd name="T40" fmla="*/ 172 w 176"/>
              <a:gd name="T41" fmla="*/ 84 h 176"/>
              <a:gd name="T42" fmla="*/ 128 w 176"/>
              <a:gd name="T43" fmla="*/ 128 h 176"/>
              <a:gd name="T44" fmla="*/ 145 w 176"/>
              <a:gd name="T45" fmla="*/ 150 h 176"/>
              <a:gd name="T46" fmla="*/ 150 w 176"/>
              <a:gd name="T47" fmla="*/ 145 h 176"/>
              <a:gd name="T48" fmla="*/ 88 w 176"/>
              <a:gd name="T49" fmla="*/ 40 h 176"/>
              <a:gd name="T50" fmla="*/ 88 w 176"/>
              <a:gd name="T51" fmla="*/ 136 h 176"/>
              <a:gd name="T52" fmla="*/ 88 w 176"/>
              <a:gd name="T53" fmla="*/ 40 h 176"/>
              <a:gd name="T54" fmla="*/ 48 w 176"/>
              <a:gd name="T55" fmla="*/ 88 h 176"/>
              <a:gd name="T56" fmla="*/ 128 w 176"/>
              <a:gd name="T57" fmla="*/ 88 h 176"/>
              <a:gd name="T58" fmla="*/ 88 w 176"/>
              <a:gd name="T59" fmla="*/ 144 h 176"/>
              <a:gd name="T60" fmla="*/ 84 w 176"/>
              <a:gd name="T61" fmla="*/ 172 h 176"/>
              <a:gd name="T62" fmla="*/ 92 w 176"/>
              <a:gd name="T63" fmla="*/ 172 h 176"/>
              <a:gd name="T64" fmla="*/ 88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43" y="48"/>
                </a:moveTo>
                <a:cubicBezTo>
                  <a:pt x="44" y="50"/>
                  <a:pt x="47" y="50"/>
                  <a:pt x="48" y="48"/>
                </a:cubicBezTo>
                <a:cubicBezTo>
                  <a:pt x="50" y="47"/>
                  <a:pt x="50" y="44"/>
                  <a:pt x="48" y="43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4"/>
                  <a:pt x="27" y="24"/>
                  <a:pt x="26" y="26"/>
                </a:cubicBezTo>
                <a:cubicBezTo>
                  <a:pt x="24" y="27"/>
                  <a:pt x="24" y="30"/>
                  <a:pt x="26" y="31"/>
                </a:cubicBezTo>
                <a:lnTo>
                  <a:pt x="43" y="48"/>
                </a:lnTo>
                <a:close/>
                <a:moveTo>
                  <a:pt x="32" y="88"/>
                </a:moveTo>
                <a:cubicBezTo>
                  <a:pt x="32" y="86"/>
                  <a:pt x="30" y="84"/>
                  <a:pt x="28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6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moveTo>
                  <a:pt x="88" y="32"/>
                </a:moveTo>
                <a:cubicBezTo>
                  <a:pt x="90" y="32"/>
                  <a:pt x="92" y="30"/>
                  <a:pt x="92" y="28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0"/>
                  <a:pt x="86" y="32"/>
                  <a:pt x="88" y="32"/>
                </a:cubicBezTo>
                <a:moveTo>
                  <a:pt x="133" y="48"/>
                </a:moveTo>
                <a:cubicBezTo>
                  <a:pt x="150" y="31"/>
                  <a:pt x="150" y="31"/>
                  <a:pt x="150" y="31"/>
                </a:cubicBezTo>
                <a:cubicBezTo>
                  <a:pt x="152" y="30"/>
                  <a:pt x="152" y="27"/>
                  <a:pt x="150" y="26"/>
                </a:cubicBezTo>
                <a:cubicBezTo>
                  <a:pt x="149" y="24"/>
                  <a:pt x="146" y="24"/>
                  <a:pt x="145" y="26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6" y="44"/>
                  <a:pt x="126" y="47"/>
                  <a:pt x="128" y="48"/>
                </a:cubicBezTo>
                <a:cubicBezTo>
                  <a:pt x="129" y="50"/>
                  <a:pt x="132" y="50"/>
                  <a:pt x="133" y="48"/>
                </a:cubicBezTo>
                <a:moveTo>
                  <a:pt x="43" y="128"/>
                </a:moveTo>
                <a:cubicBezTo>
                  <a:pt x="26" y="145"/>
                  <a:pt x="26" y="145"/>
                  <a:pt x="26" y="145"/>
                </a:cubicBezTo>
                <a:cubicBezTo>
                  <a:pt x="24" y="146"/>
                  <a:pt x="24" y="149"/>
                  <a:pt x="26" y="150"/>
                </a:cubicBezTo>
                <a:cubicBezTo>
                  <a:pt x="27" y="152"/>
                  <a:pt x="30" y="152"/>
                  <a:pt x="31" y="150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50" y="132"/>
                  <a:pt x="50" y="129"/>
                  <a:pt x="48" y="128"/>
                </a:cubicBezTo>
                <a:cubicBezTo>
                  <a:pt x="47" y="126"/>
                  <a:pt x="44" y="126"/>
                  <a:pt x="43" y="128"/>
                </a:cubicBezTo>
                <a:moveTo>
                  <a:pt x="172" y="84"/>
                </a:moveTo>
                <a:cubicBezTo>
                  <a:pt x="148" y="84"/>
                  <a:pt x="148" y="84"/>
                  <a:pt x="148" y="84"/>
                </a:cubicBez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72" y="92"/>
                  <a:pt x="172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6"/>
                  <a:pt x="174" y="84"/>
                  <a:pt x="172" y="84"/>
                </a:cubicBezTo>
                <a:moveTo>
                  <a:pt x="133" y="128"/>
                </a:moveTo>
                <a:cubicBezTo>
                  <a:pt x="132" y="126"/>
                  <a:pt x="129" y="126"/>
                  <a:pt x="128" y="128"/>
                </a:cubicBezTo>
                <a:cubicBezTo>
                  <a:pt x="126" y="129"/>
                  <a:pt x="126" y="132"/>
                  <a:pt x="128" y="133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2"/>
                  <a:pt x="149" y="152"/>
                  <a:pt x="150" y="150"/>
                </a:cubicBezTo>
                <a:cubicBezTo>
                  <a:pt x="152" y="149"/>
                  <a:pt x="152" y="146"/>
                  <a:pt x="150" y="145"/>
                </a:cubicBezTo>
                <a:lnTo>
                  <a:pt x="133" y="128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128"/>
                </a:moveTo>
                <a:cubicBezTo>
                  <a:pt x="66" y="128"/>
                  <a:pt x="48" y="110"/>
                  <a:pt x="48" y="88"/>
                </a:cubicBezTo>
                <a:cubicBezTo>
                  <a:pt x="48" y="66"/>
                  <a:pt x="66" y="48"/>
                  <a:pt x="88" y="48"/>
                </a:cubicBezTo>
                <a:cubicBezTo>
                  <a:pt x="110" y="48"/>
                  <a:pt x="128" y="66"/>
                  <a:pt x="128" y="88"/>
                </a:cubicBezTo>
                <a:cubicBezTo>
                  <a:pt x="128" y="110"/>
                  <a:pt x="110" y="128"/>
                  <a:pt x="88" y="128"/>
                </a:cubicBezTo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88" y="176"/>
                </a:cubicBezTo>
                <a:cubicBezTo>
                  <a:pt x="90" y="176"/>
                  <a:pt x="92" y="174"/>
                  <a:pt x="92" y="17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6"/>
                  <a:pt x="90" y="144"/>
                  <a:pt x="88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782763" y="1960563"/>
            <a:ext cx="635000" cy="635000"/>
          </a:xfrm>
          <a:custGeom>
            <a:avLst/>
            <a:gdLst>
              <a:gd name="T0" fmla="*/ 43 w 176"/>
              <a:gd name="T1" fmla="*/ 48 h 176"/>
              <a:gd name="T2" fmla="*/ 48 w 176"/>
              <a:gd name="T3" fmla="*/ 48 h 176"/>
              <a:gd name="T4" fmla="*/ 48 w 176"/>
              <a:gd name="T5" fmla="*/ 43 h 176"/>
              <a:gd name="T6" fmla="*/ 31 w 176"/>
              <a:gd name="T7" fmla="*/ 26 h 176"/>
              <a:gd name="T8" fmla="*/ 26 w 176"/>
              <a:gd name="T9" fmla="*/ 26 h 176"/>
              <a:gd name="T10" fmla="*/ 26 w 176"/>
              <a:gd name="T11" fmla="*/ 31 h 176"/>
              <a:gd name="T12" fmla="*/ 43 w 176"/>
              <a:gd name="T13" fmla="*/ 48 h 176"/>
              <a:gd name="T14" fmla="*/ 133 w 176"/>
              <a:gd name="T15" fmla="*/ 48 h 176"/>
              <a:gd name="T16" fmla="*/ 150 w 176"/>
              <a:gd name="T17" fmla="*/ 31 h 176"/>
              <a:gd name="T18" fmla="*/ 150 w 176"/>
              <a:gd name="T19" fmla="*/ 26 h 176"/>
              <a:gd name="T20" fmla="*/ 145 w 176"/>
              <a:gd name="T21" fmla="*/ 26 h 176"/>
              <a:gd name="T22" fmla="*/ 128 w 176"/>
              <a:gd name="T23" fmla="*/ 43 h 176"/>
              <a:gd name="T24" fmla="*/ 128 w 176"/>
              <a:gd name="T25" fmla="*/ 48 h 176"/>
              <a:gd name="T26" fmla="*/ 133 w 176"/>
              <a:gd name="T27" fmla="*/ 48 h 176"/>
              <a:gd name="T28" fmla="*/ 88 w 176"/>
              <a:gd name="T29" fmla="*/ 32 h 176"/>
              <a:gd name="T30" fmla="*/ 92 w 176"/>
              <a:gd name="T31" fmla="*/ 28 h 176"/>
              <a:gd name="T32" fmla="*/ 92 w 176"/>
              <a:gd name="T33" fmla="*/ 4 h 176"/>
              <a:gd name="T34" fmla="*/ 88 w 176"/>
              <a:gd name="T35" fmla="*/ 0 h 176"/>
              <a:gd name="T36" fmla="*/ 84 w 176"/>
              <a:gd name="T37" fmla="*/ 4 h 176"/>
              <a:gd name="T38" fmla="*/ 84 w 176"/>
              <a:gd name="T39" fmla="*/ 28 h 176"/>
              <a:gd name="T40" fmla="*/ 88 w 176"/>
              <a:gd name="T41" fmla="*/ 32 h 176"/>
              <a:gd name="T42" fmla="*/ 172 w 176"/>
              <a:gd name="T43" fmla="*/ 88 h 176"/>
              <a:gd name="T44" fmla="*/ 136 w 176"/>
              <a:gd name="T45" fmla="*/ 88 h 176"/>
              <a:gd name="T46" fmla="*/ 88 w 176"/>
              <a:gd name="T47" fmla="*/ 40 h 176"/>
              <a:gd name="T48" fmla="*/ 40 w 176"/>
              <a:gd name="T49" fmla="*/ 88 h 176"/>
              <a:gd name="T50" fmla="*/ 4 w 176"/>
              <a:gd name="T51" fmla="*/ 88 h 176"/>
              <a:gd name="T52" fmla="*/ 0 w 176"/>
              <a:gd name="T53" fmla="*/ 92 h 176"/>
              <a:gd name="T54" fmla="*/ 4 w 176"/>
              <a:gd name="T55" fmla="*/ 96 h 176"/>
              <a:gd name="T56" fmla="*/ 172 w 176"/>
              <a:gd name="T57" fmla="*/ 96 h 176"/>
              <a:gd name="T58" fmla="*/ 176 w 176"/>
              <a:gd name="T59" fmla="*/ 92 h 176"/>
              <a:gd name="T60" fmla="*/ 172 w 176"/>
              <a:gd name="T61" fmla="*/ 88 h 176"/>
              <a:gd name="T62" fmla="*/ 48 w 176"/>
              <a:gd name="T63" fmla="*/ 88 h 176"/>
              <a:gd name="T64" fmla="*/ 88 w 176"/>
              <a:gd name="T65" fmla="*/ 48 h 176"/>
              <a:gd name="T66" fmla="*/ 128 w 176"/>
              <a:gd name="T67" fmla="*/ 88 h 176"/>
              <a:gd name="T68" fmla="*/ 48 w 176"/>
              <a:gd name="T69" fmla="*/ 88 h 176"/>
              <a:gd name="T70" fmla="*/ 112 w 176"/>
              <a:gd name="T71" fmla="*/ 144 h 176"/>
              <a:gd name="T72" fmla="*/ 104 w 176"/>
              <a:gd name="T73" fmla="*/ 144 h 176"/>
              <a:gd name="T74" fmla="*/ 104 w 176"/>
              <a:gd name="T75" fmla="*/ 124 h 176"/>
              <a:gd name="T76" fmla="*/ 100 w 176"/>
              <a:gd name="T77" fmla="*/ 120 h 176"/>
              <a:gd name="T78" fmla="*/ 76 w 176"/>
              <a:gd name="T79" fmla="*/ 120 h 176"/>
              <a:gd name="T80" fmla="*/ 72 w 176"/>
              <a:gd name="T81" fmla="*/ 124 h 176"/>
              <a:gd name="T82" fmla="*/ 72 w 176"/>
              <a:gd name="T83" fmla="*/ 144 h 176"/>
              <a:gd name="T84" fmla="*/ 64 w 176"/>
              <a:gd name="T85" fmla="*/ 144 h 176"/>
              <a:gd name="T86" fmla="*/ 60 w 176"/>
              <a:gd name="T87" fmla="*/ 148 h 176"/>
              <a:gd name="T88" fmla="*/ 61 w 176"/>
              <a:gd name="T89" fmla="*/ 151 h 176"/>
              <a:gd name="T90" fmla="*/ 85 w 176"/>
              <a:gd name="T91" fmla="*/ 175 h 176"/>
              <a:gd name="T92" fmla="*/ 88 w 176"/>
              <a:gd name="T93" fmla="*/ 176 h 176"/>
              <a:gd name="T94" fmla="*/ 91 w 176"/>
              <a:gd name="T95" fmla="*/ 175 h 176"/>
              <a:gd name="T96" fmla="*/ 115 w 176"/>
              <a:gd name="T97" fmla="*/ 151 h 176"/>
              <a:gd name="T98" fmla="*/ 116 w 176"/>
              <a:gd name="T99" fmla="*/ 148 h 176"/>
              <a:gd name="T100" fmla="*/ 112 w 176"/>
              <a:gd name="T101" fmla="*/ 144 h 176"/>
              <a:gd name="T102" fmla="*/ 88 w 176"/>
              <a:gd name="T103" fmla="*/ 166 h 176"/>
              <a:gd name="T104" fmla="*/ 74 w 176"/>
              <a:gd name="T105" fmla="*/ 152 h 176"/>
              <a:gd name="T106" fmla="*/ 76 w 176"/>
              <a:gd name="T107" fmla="*/ 152 h 176"/>
              <a:gd name="T108" fmla="*/ 80 w 176"/>
              <a:gd name="T109" fmla="*/ 148 h 176"/>
              <a:gd name="T110" fmla="*/ 80 w 176"/>
              <a:gd name="T111" fmla="*/ 128 h 176"/>
              <a:gd name="T112" fmla="*/ 96 w 176"/>
              <a:gd name="T113" fmla="*/ 128 h 176"/>
              <a:gd name="T114" fmla="*/ 96 w 176"/>
              <a:gd name="T115" fmla="*/ 148 h 176"/>
              <a:gd name="T116" fmla="*/ 100 w 176"/>
              <a:gd name="T117" fmla="*/ 152 h 176"/>
              <a:gd name="T118" fmla="*/ 102 w 176"/>
              <a:gd name="T119" fmla="*/ 152 h 176"/>
              <a:gd name="T120" fmla="*/ 88 w 176"/>
              <a:gd name="T121" fmla="*/ 1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43" y="48"/>
                </a:moveTo>
                <a:cubicBezTo>
                  <a:pt x="44" y="50"/>
                  <a:pt x="47" y="50"/>
                  <a:pt x="48" y="48"/>
                </a:cubicBezTo>
                <a:cubicBezTo>
                  <a:pt x="50" y="47"/>
                  <a:pt x="50" y="44"/>
                  <a:pt x="48" y="43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4"/>
                  <a:pt x="27" y="24"/>
                  <a:pt x="26" y="26"/>
                </a:cubicBezTo>
                <a:cubicBezTo>
                  <a:pt x="24" y="27"/>
                  <a:pt x="24" y="30"/>
                  <a:pt x="26" y="31"/>
                </a:cubicBezTo>
                <a:lnTo>
                  <a:pt x="43" y="48"/>
                </a:lnTo>
                <a:close/>
                <a:moveTo>
                  <a:pt x="133" y="48"/>
                </a:moveTo>
                <a:cubicBezTo>
                  <a:pt x="150" y="31"/>
                  <a:pt x="150" y="31"/>
                  <a:pt x="150" y="31"/>
                </a:cubicBezTo>
                <a:cubicBezTo>
                  <a:pt x="152" y="30"/>
                  <a:pt x="152" y="27"/>
                  <a:pt x="150" y="26"/>
                </a:cubicBezTo>
                <a:cubicBezTo>
                  <a:pt x="149" y="24"/>
                  <a:pt x="146" y="24"/>
                  <a:pt x="145" y="26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6" y="44"/>
                  <a:pt x="126" y="47"/>
                  <a:pt x="128" y="48"/>
                </a:cubicBezTo>
                <a:cubicBezTo>
                  <a:pt x="129" y="50"/>
                  <a:pt x="132" y="50"/>
                  <a:pt x="133" y="48"/>
                </a:cubicBezTo>
                <a:moveTo>
                  <a:pt x="88" y="32"/>
                </a:moveTo>
                <a:cubicBezTo>
                  <a:pt x="90" y="32"/>
                  <a:pt x="92" y="30"/>
                  <a:pt x="92" y="28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0"/>
                  <a:pt x="86" y="32"/>
                  <a:pt x="88" y="32"/>
                </a:cubicBezTo>
                <a:moveTo>
                  <a:pt x="172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ubicBezTo>
                  <a:pt x="61" y="40"/>
                  <a:pt x="40" y="61"/>
                  <a:pt x="40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0"/>
                  <a:pt x="174" y="88"/>
                  <a:pt x="172" y="88"/>
                </a:cubicBezTo>
                <a:moveTo>
                  <a:pt x="48" y="88"/>
                </a:moveTo>
                <a:cubicBezTo>
                  <a:pt x="48" y="66"/>
                  <a:pt x="66" y="48"/>
                  <a:pt x="88" y="48"/>
                </a:cubicBezTo>
                <a:cubicBezTo>
                  <a:pt x="110" y="48"/>
                  <a:pt x="128" y="66"/>
                  <a:pt x="128" y="88"/>
                </a:cubicBezTo>
                <a:lnTo>
                  <a:pt x="48" y="88"/>
                </a:lnTo>
                <a:close/>
                <a:moveTo>
                  <a:pt x="112" y="144"/>
                </a:moveTo>
                <a:cubicBezTo>
                  <a:pt x="104" y="144"/>
                  <a:pt x="104" y="144"/>
                  <a:pt x="104" y="144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2" y="144"/>
                  <a:pt x="60" y="146"/>
                  <a:pt x="60" y="148"/>
                </a:cubicBezTo>
                <a:cubicBezTo>
                  <a:pt x="60" y="149"/>
                  <a:pt x="60" y="150"/>
                  <a:pt x="61" y="15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6"/>
                  <a:pt x="87" y="176"/>
                  <a:pt x="88" y="176"/>
                </a:cubicBezTo>
                <a:cubicBezTo>
                  <a:pt x="89" y="176"/>
                  <a:pt x="90" y="176"/>
                  <a:pt x="91" y="175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6" y="150"/>
                  <a:pt x="116" y="149"/>
                  <a:pt x="116" y="148"/>
                </a:cubicBezTo>
                <a:cubicBezTo>
                  <a:pt x="116" y="146"/>
                  <a:pt x="114" y="144"/>
                  <a:pt x="112" y="144"/>
                </a:cubicBezTo>
                <a:moveTo>
                  <a:pt x="88" y="166"/>
                </a:moveTo>
                <a:cubicBezTo>
                  <a:pt x="74" y="152"/>
                  <a:pt x="74" y="152"/>
                  <a:pt x="74" y="152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8" y="152"/>
                  <a:pt x="80" y="150"/>
                  <a:pt x="80" y="14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50"/>
                  <a:pt x="98" y="152"/>
                  <a:pt x="100" y="152"/>
                </a:cubicBezTo>
                <a:cubicBezTo>
                  <a:pt x="102" y="152"/>
                  <a:pt x="102" y="152"/>
                  <a:pt x="102" y="152"/>
                </a:cubicBezTo>
                <a:lnTo>
                  <a:pt x="88" y="1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2994026" y="1960563"/>
            <a:ext cx="633413" cy="635000"/>
          </a:xfrm>
          <a:custGeom>
            <a:avLst/>
            <a:gdLst>
              <a:gd name="T0" fmla="*/ 172 w 176"/>
              <a:gd name="T1" fmla="*/ 168 h 176"/>
              <a:gd name="T2" fmla="*/ 136 w 176"/>
              <a:gd name="T3" fmla="*/ 168 h 176"/>
              <a:gd name="T4" fmla="*/ 88 w 176"/>
              <a:gd name="T5" fmla="*/ 120 h 176"/>
              <a:gd name="T6" fmla="*/ 40 w 176"/>
              <a:gd name="T7" fmla="*/ 168 h 176"/>
              <a:gd name="T8" fmla="*/ 4 w 176"/>
              <a:gd name="T9" fmla="*/ 168 h 176"/>
              <a:gd name="T10" fmla="*/ 0 w 176"/>
              <a:gd name="T11" fmla="*/ 172 h 176"/>
              <a:gd name="T12" fmla="*/ 4 w 176"/>
              <a:gd name="T13" fmla="*/ 176 h 176"/>
              <a:gd name="T14" fmla="*/ 172 w 176"/>
              <a:gd name="T15" fmla="*/ 176 h 176"/>
              <a:gd name="T16" fmla="*/ 176 w 176"/>
              <a:gd name="T17" fmla="*/ 172 h 176"/>
              <a:gd name="T18" fmla="*/ 172 w 176"/>
              <a:gd name="T19" fmla="*/ 168 h 176"/>
              <a:gd name="T20" fmla="*/ 48 w 176"/>
              <a:gd name="T21" fmla="*/ 168 h 176"/>
              <a:gd name="T22" fmla="*/ 88 w 176"/>
              <a:gd name="T23" fmla="*/ 128 h 176"/>
              <a:gd name="T24" fmla="*/ 128 w 176"/>
              <a:gd name="T25" fmla="*/ 168 h 176"/>
              <a:gd name="T26" fmla="*/ 48 w 176"/>
              <a:gd name="T27" fmla="*/ 168 h 176"/>
              <a:gd name="T28" fmla="*/ 133 w 176"/>
              <a:gd name="T29" fmla="*/ 128 h 176"/>
              <a:gd name="T30" fmla="*/ 150 w 176"/>
              <a:gd name="T31" fmla="*/ 111 h 176"/>
              <a:gd name="T32" fmla="*/ 150 w 176"/>
              <a:gd name="T33" fmla="*/ 106 h 176"/>
              <a:gd name="T34" fmla="*/ 145 w 176"/>
              <a:gd name="T35" fmla="*/ 106 h 176"/>
              <a:gd name="T36" fmla="*/ 128 w 176"/>
              <a:gd name="T37" fmla="*/ 123 h 176"/>
              <a:gd name="T38" fmla="*/ 128 w 176"/>
              <a:gd name="T39" fmla="*/ 128 h 176"/>
              <a:gd name="T40" fmla="*/ 133 w 176"/>
              <a:gd name="T41" fmla="*/ 128 h 176"/>
              <a:gd name="T42" fmla="*/ 84 w 176"/>
              <a:gd name="T43" fmla="*/ 84 h 176"/>
              <a:gd name="T44" fmla="*/ 84 w 176"/>
              <a:gd name="T45" fmla="*/ 108 h 176"/>
              <a:gd name="T46" fmla="*/ 88 w 176"/>
              <a:gd name="T47" fmla="*/ 112 h 176"/>
              <a:gd name="T48" fmla="*/ 92 w 176"/>
              <a:gd name="T49" fmla="*/ 108 h 176"/>
              <a:gd name="T50" fmla="*/ 92 w 176"/>
              <a:gd name="T51" fmla="*/ 84 h 176"/>
              <a:gd name="T52" fmla="*/ 88 w 176"/>
              <a:gd name="T53" fmla="*/ 80 h 176"/>
              <a:gd name="T54" fmla="*/ 84 w 176"/>
              <a:gd name="T55" fmla="*/ 84 h 176"/>
              <a:gd name="T56" fmla="*/ 43 w 176"/>
              <a:gd name="T57" fmla="*/ 128 h 176"/>
              <a:gd name="T58" fmla="*/ 48 w 176"/>
              <a:gd name="T59" fmla="*/ 128 h 176"/>
              <a:gd name="T60" fmla="*/ 48 w 176"/>
              <a:gd name="T61" fmla="*/ 123 h 176"/>
              <a:gd name="T62" fmla="*/ 31 w 176"/>
              <a:gd name="T63" fmla="*/ 106 h 176"/>
              <a:gd name="T64" fmla="*/ 26 w 176"/>
              <a:gd name="T65" fmla="*/ 106 h 176"/>
              <a:gd name="T66" fmla="*/ 26 w 176"/>
              <a:gd name="T67" fmla="*/ 111 h 176"/>
              <a:gd name="T68" fmla="*/ 43 w 176"/>
              <a:gd name="T69" fmla="*/ 128 h 176"/>
              <a:gd name="T70" fmla="*/ 64 w 176"/>
              <a:gd name="T71" fmla="*/ 32 h 176"/>
              <a:gd name="T72" fmla="*/ 72 w 176"/>
              <a:gd name="T73" fmla="*/ 32 h 176"/>
              <a:gd name="T74" fmla="*/ 72 w 176"/>
              <a:gd name="T75" fmla="*/ 52 h 176"/>
              <a:gd name="T76" fmla="*/ 76 w 176"/>
              <a:gd name="T77" fmla="*/ 56 h 176"/>
              <a:gd name="T78" fmla="*/ 100 w 176"/>
              <a:gd name="T79" fmla="*/ 56 h 176"/>
              <a:gd name="T80" fmla="*/ 104 w 176"/>
              <a:gd name="T81" fmla="*/ 52 h 176"/>
              <a:gd name="T82" fmla="*/ 104 w 176"/>
              <a:gd name="T83" fmla="*/ 32 h 176"/>
              <a:gd name="T84" fmla="*/ 112 w 176"/>
              <a:gd name="T85" fmla="*/ 32 h 176"/>
              <a:gd name="T86" fmla="*/ 116 w 176"/>
              <a:gd name="T87" fmla="*/ 28 h 176"/>
              <a:gd name="T88" fmla="*/ 115 w 176"/>
              <a:gd name="T89" fmla="*/ 25 h 176"/>
              <a:gd name="T90" fmla="*/ 91 w 176"/>
              <a:gd name="T91" fmla="*/ 1 h 176"/>
              <a:gd name="T92" fmla="*/ 88 w 176"/>
              <a:gd name="T93" fmla="*/ 0 h 176"/>
              <a:gd name="T94" fmla="*/ 85 w 176"/>
              <a:gd name="T95" fmla="*/ 1 h 176"/>
              <a:gd name="T96" fmla="*/ 61 w 176"/>
              <a:gd name="T97" fmla="*/ 25 h 176"/>
              <a:gd name="T98" fmla="*/ 60 w 176"/>
              <a:gd name="T99" fmla="*/ 28 h 176"/>
              <a:gd name="T100" fmla="*/ 64 w 176"/>
              <a:gd name="T101" fmla="*/ 32 h 176"/>
              <a:gd name="T102" fmla="*/ 88 w 176"/>
              <a:gd name="T103" fmla="*/ 10 h 176"/>
              <a:gd name="T104" fmla="*/ 102 w 176"/>
              <a:gd name="T105" fmla="*/ 24 h 176"/>
              <a:gd name="T106" fmla="*/ 100 w 176"/>
              <a:gd name="T107" fmla="*/ 24 h 176"/>
              <a:gd name="T108" fmla="*/ 96 w 176"/>
              <a:gd name="T109" fmla="*/ 28 h 176"/>
              <a:gd name="T110" fmla="*/ 96 w 176"/>
              <a:gd name="T111" fmla="*/ 48 h 176"/>
              <a:gd name="T112" fmla="*/ 80 w 176"/>
              <a:gd name="T113" fmla="*/ 48 h 176"/>
              <a:gd name="T114" fmla="*/ 80 w 176"/>
              <a:gd name="T115" fmla="*/ 28 h 176"/>
              <a:gd name="T116" fmla="*/ 76 w 176"/>
              <a:gd name="T117" fmla="*/ 24 h 176"/>
              <a:gd name="T118" fmla="*/ 74 w 176"/>
              <a:gd name="T119" fmla="*/ 24 h 176"/>
              <a:gd name="T120" fmla="*/ 88 w 176"/>
              <a:gd name="T121" fmla="*/ 1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2" y="168"/>
                </a:moveTo>
                <a:cubicBezTo>
                  <a:pt x="136" y="168"/>
                  <a:pt x="136" y="168"/>
                  <a:pt x="136" y="168"/>
                </a:cubicBezTo>
                <a:cubicBezTo>
                  <a:pt x="136" y="141"/>
                  <a:pt x="115" y="120"/>
                  <a:pt x="88" y="120"/>
                </a:cubicBezTo>
                <a:cubicBezTo>
                  <a:pt x="61" y="120"/>
                  <a:pt x="40" y="141"/>
                  <a:pt x="40" y="168"/>
                </a:cubicBezTo>
                <a:cubicBezTo>
                  <a:pt x="4" y="168"/>
                  <a:pt x="4" y="168"/>
                  <a:pt x="4" y="168"/>
                </a:cubicBezTo>
                <a:cubicBezTo>
                  <a:pt x="2" y="168"/>
                  <a:pt x="0" y="170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0"/>
                  <a:pt x="174" y="168"/>
                  <a:pt x="172" y="168"/>
                </a:cubicBezTo>
                <a:moveTo>
                  <a:pt x="48" y="168"/>
                </a:moveTo>
                <a:cubicBezTo>
                  <a:pt x="48" y="146"/>
                  <a:pt x="66" y="128"/>
                  <a:pt x="88" y="128"/>
                </a:cubicBezTo>
                <a:cubicBezTo>
                  <a:pt x="110" y="128"/>
                  <a:pt x="128" y="146"/>
                  <a:pt x="128" y="168"/>
                </a:cubicBezTo>
                <a:lnTo>
                  <a:pt x="48" y="168"/>
                </a:lnTo>
                <a:close/>
                <a:moveTo>
                  <a:pt x="133" y="128"/>
                </a:moveTo>
                <a:cubicBezTo>
                  <a:pt x="150" y="111"/>
                  <a:pt x="150" y="111"/>
                  <a:pt x="150" y="111"/>
                </a:cubicBezTo>
                <a:cubicBezTo>
                  <a:pt x="152" y="110"/>
                  <a:pt x="152" y="107"/>
                  <a:pt x="150" y="106"/>
                </a:cubicBezTo>
                <a:cubicBezTo>
                  <a:pt x="149" y="104"/>
                  <a:pt x="146" y="104"/>
                  <a:pt x="145" y="106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6" y="124"/>
                  <a:pt x="126" y="127"/>
                  <a:pt x="128" y="128"/>
                </a:cubicBezTo>
                <a:cubicBezTo>
                  <a:pt x="129" y="130"/>
                  <a:pt x="132" y="130"/>
                  <a:pt x="133" y="128"/>
                </a:cubicBezTo>
                <a:moveTo>
                  <a:pt x="84" y="84"/>
                </a:moveTo>
                <a:cubicBezTo>
                  <a:pt x="84" y="108"/>
                  <a:pt x="84" y="108"/>
                  <a:pt x="84" y="108"/>
                </a:cubicBezTo>
                <a:cubicBezTo>
                  <a:pt x="84" y="110"/>
                  <a:pt x="86" y="112"/>
                  <a:pt x="88" y="112"/>
                </a:cubicBezTo>
                <a:cubicBezTo>
                  <a:pt x="90" y="112"/>
                  <a:pt x="92" y="110"/>
                  <a:pt x="92" y="108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82"/>
                  <a:pt x="90" y="80"/>
                  <a:pt x="88" y="80"/>
                </a:cubicBezTo>
                <a:cubicBezTo>
                  <a:pt x="86" y="80"/>
                  <a:pt x="84" y="82"/>
                  <a:pt x="84" y="84"/>
                </a:cubicBezTo>
                <a:moveTo>
                  <a:pt x="43" y="128"/>
                </a:moveTo>
                <a:cubicBezTo>
                  <a:pt x="44" y="130"/>
                  <a:pt x="47" y="130"/>
                  <a:pt x="48" y="128"/>
                </a:cubicBezTo>
                <a:cubicBezTo>
                  <a:pt x="50" y="127"/>
                  <a:pt x="50" y="124"/>
                  <a:pt x="48" y="123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0" y="104"/>
                  <a:pt x="27" y="104"/>
                  <a:pt x="26" y="106"/>
                </a:cubicBezTo>
                <a:cubicBezTo>
                  <a:pt x="24" y="107"/>
                  <a:pt x="24" y="110"/>
                  <a:pt x="26" y="111"/>
                </a:cubicBezTo>
                <a:lnTo>
                  <a:pt x="43" y="128"/>
                </a:lnTo>
                <a:close/>
                <a:moveTo>
                  <a:pt x="64" y="32"/>
                </a:moveTo>
                <a:cubicBezTo>
                  <a:pt x="72" y="32"/>
                  <a:pt x="72" y="32"/>
                  <a:pt x="72" y="32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4"/>
                  <a:pt x="74" y="56"/>
                  <a:pt x="76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4" y="54"/>
                  <a:pt x="104" y="5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88" y="10"/>
                </a:moveTo>
                <a:cubicBezTo>
                  <a:pt x="102" y="24"/>
                  <a:pt x="102" y="24"/>
                  <a:pt x="10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48"/>
                  <a:pt x="96" y="48"/>
                  <a:pt x="96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74" y="24"/>
                  <a:pt x="74" y="24"/>
                  <a:pt x="74" y="24"/>
                </a:cubicBezTo>
                <a:lnTo>
                  <a:pt x="88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03700" y="1960563"/>
            <a:ext cx="635000" cy="635000"/>
          </a:xfrm>
          <a:custGeom>
            <a:avLst/>
            <a:gdLst>
              <a:gd name="T0" fmla="*/ 93 w 176"/>
              <a:gd name="T1" fmla="*/ 76 h 176"/>
              <a:gd name="T2" fmla="*/ 104 w 176"/>
              <a:gd name="T3" fmla="*/ 68 h 176"/>
              <a:gd name="T4" fmla="*/ 115 w 176"/>
              <a:gd name="T5" fmla="*/ 76 h 176"/>
              <a:gd name="T6" fmla="*/ 111 w 176"/>
              <a:gd name="T7" fmla="*/ 63 h 176"/>
              <a:gd name="T8" fmla="*/ 120 w 176"/>
              <a:gd name="T9" fmla="*/ 56 h 176"/>
              <a:gd name="T10" fmla="*/ 108 w 176"/>
              <a:gd name="T11" fmla="*/ 56 h 176"/>
              <a:gd name="T12" fmla="*/ 104 w 176"/>
              <a:gd name="T13" fmla="*/ 44 h 176"/>
              <a:gd name="T14" fmla="*/ 100 w 176"/>
              <a:gd name="T15" fmla="*/ 56 h 176"/>
              <a:gd name="T16" fmla="*/ 88 w 176"/>
              <a:gd name="T17" fmla="*/ 56 h 176"/>
              <a:gd name="T18" fmla="*/ 97 w 176"/>
              <a:gd name="T19" fmla="*/ 63 h 176"/>
              <a:gd name="T20" fmla="*/ 93 w 176"/>
              <a:gd name="T21" fmla="*/ 76 h 176"/>
              <a:gd name="T22" fmla="*/ 144 w 176"/>
              <a:gd name="T23" fmla="*/ 84 h 176"/>
              <a:gd name="T24" fmla="*/ 140 w 176"/>
              <a:gd name="T25" fmla="*/ 96 h 176"/>
              <a:gd name="T26" fmla="*/ 128 w 176"/>
              <a:gd name="T27" fmla="*/ 96 h 176"/>
              <a:gd name="T28" fmla="*/ 137 w 176"/>
              <a:gd name="T29" fmla="*/ 103 h 176"/>
              <a:gd name="T30" fmla="*/ 133 w 176"/>
              <a:gd name="T31" fmla="*/ 116 h 176"/>
              <a:gd name="T32" fmla="*/ 144 w 176"/>
              <a:gd name="T33" fmla="*/ 108 h 176"/>
              <a:gd name="T34" fmla="*/ 155 w 176"/>
              <a:gd name="T35" fmla="*/ 116 h 176"/>
              <a:gd name="T36" fmla="*/ 151 w 176"/>
              <a:gd name="T37" fmla="*/ 103 h 176"/>
              <a:gd name="T38" fmla="*/ 160 w 176"/>
              <a:gd name="T39" fmla="*/ 96 h 176"/>
              <a:gd name="T40" fmla="*/ 148 w 176"/>
              <a:gd name="T41" fmla="*/ 96 h 176"/>
              <a:gd name="T42" fmla="*/ 144 w 176"/>
              <a:gd name="T43" fmla="*/ 84 h 176"/>
              <a:gd name="T44" fmla="*/ 60 w 176"/>
              <a:gd name="T45" fmla="*/ 56 h 176"/>
              <a:gd name="T46" fmla="*/ 80 w 176"/>
              <a:gd name="T47" fmla="*/ 0 h 176"/>
              <a:gd name="T48" fmla="*/ 0 w 176"/>
              <a:gd name="T49" fmla="*/ 88 h 176"/>
              <a:gd name="T50" fmla="*/ 88 w 176"/>
              <a:gd name="T51" fmla="*/ 176 h 176"/>
              <a:gd name="T52" fmla="*/ 160 w 176"/>
              <a:gd name="T53" fmla="*/ 144 h 176"/>
              <a:gd name="T54" fmla="*/ 148 w 176"/>
              <a:gd name="T55" fmla="*/ 144 h 176"/>
              <a:gd name="T56" fmla="*/ 60 w 176"/>
              <a:gd name="T57" fmla="*/ 56 h 176"/>
              <a:gd name="T58" fmla="*/ 88 w 176"/>
              <a:gd name="T59" fmla="*/ 168 h 176"/>
              <a:gd name="T60" fmla="*/ 8 w 176"/>
              <a:gd name="T61" fmla="*/ 88 h 176"/>
              <a:gd name="T62" fmla="*/ 63 w 176"/>
              <a:gd name="T63" fmla="*/ 12 h 176"/>
              <a:gd name="T64" fmla="*/ 52 w 176"/>
              <a:gd name="T65" fmla="*/ 56 h 176"/>
              <a:gd name="T66" fmla="*/ 140 w 176"/>
              <a:gd name="T67" fmla="*/ 152 h 176"/>
              <a:gd name="T68" fmla="*/ 88 w 176"/>
              <a:gd name="T69" fmla="*/ 168 h 176"/>
              <a:gd name="T70" fmla="*/ 176 w 176"/>
              <a:gd name="T71" fmla="*/ 16 h 176"/>
              <a:gd name="T72" fmla="*/ 160 w 176"/>
              <a:gd name="T73" fmla="*/ 16 h 176"/>
              <a:gd name="T74" fmla="*/ 154 w 176"/>
              <a:gd name="T75" fmla="*/ 0 h 176"/>
              <a:gd name="T76" fmla="*/ 148 w 176"/>
              <a:gd name="T77" fmla="*/ 16 h 176"/>
              <a:gd name="T78" fmla="*/ 132 w 176"/>
              <a:gd name="T79" fmla="*/ 16 h 176"/>
              <a:gd name="T80" fmla="*/ 145 w 176"/>
              <a:gd name="T81" fmla="*/ 26 h 176"/>
              <a:gd name="T82" fmla="*/ 139 w 176"/>
              <a:gd name="T83" fmla="*/ 44 h 176"/>
              <a:gd name="T84" fmla="*/ 154 w 176"/>
              <a:gd name="T85" fmla="*/ 33 h 176"/>
              <a:gd name="T86" fmla="*/ 169 w 176"/>
              <a:gd name="T87" fmla="*/ 44 h 176"/>
              <a:gd name="T88" fmla="*/ 163 w 176"/>
              <a:gd name="T89" fmla="*/ 26 h 176"/>
              <a:gd name="T90" fmla="*/ 176 w 176"/>
              <a:gd name="T9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76">
                <a:moveTo>
                  <a:pt x="93" y="76"/>
                </a:moveTo>
                <a:cubicBezTo>
                  <a:pt x="104" y="68"/>
                  <a:pt x="104" y="68"/>
                  <a:pt x="104" y="68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7" y="63"/>
                  <a:pt x="97" y="63"/>
                  <a:pt x="97" y="63"/>
                </a:cubicBezTo>
                <a:lnTo>
                  <a:pt x="93" y="76"/>
                </a:lnTo>
                <a:close/>
                <a:moveTo>
                  <a:pt x="144" y="84"/>
                </a:moveTo>
                <a:cubicBezTo>
                  <a:pt x="140" y="96"/>
                  <a:pt x="140" y="96"/>
                  <a:pt x="140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48" y="96"/>
                  <a:pt x="148" y="96"/>
                  <a:pt x="148" y="96"/>
                </a:cubicBezTo>
                <a:lnTo>
                  <a:pt x="144" y="84"/>
                </a:lnTo>
                <a:close/>
                <a:moveTo>
                  <a:pt x="60" y="56"/>
                </a:moveTo>
                <a:cubicBezTo>
                  <a:pt x="60" y="35"/>
                  <a:pt x="67" y="15"/>
                  <a:pt x="80" y="0"/>
                </a:cubicBezTo>
                <a:cubicBezTo>
                  <a:pt x="35" y="4"/>
                  <a:pt x="0" y="42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16" y="176"/>
                  <a:pt x="144" y="163"/>
                  <a:pt x="160" y="144"/>
                </a:cubicBezTo>
                <a:cubicBezTo>
                  <a:pt x="157" y="144"/>
                  <a:pt x="151" y="144"/>
                  <a:pt x="148" y="144"/>
                </a:cubicBezTo>
                <a:cubicBezTo>
                  <a:pt x="99" y="144"/>
                  <a:pt x="60" y="104"/>
                  <a:pt x="60" y="56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52"/>
                  <a:pt x="31" y="22"/>
                  <a:pt x="63" y="12"/>
                </a:cubicBezTo>
                <a:cubicBezTo>
                  <a:pt x="56" y="25"/>
                  <a:pt x="52" y="40"/>
                  <a:pt x="52" y="56"/>
                </a:cubicBezTo>
                <a:cubicBezTo>
                  <a:pt x="52" y="106"/>
                  <a:pt x="91" y="147"/>
                  <a:pt x="140" y="152"/>
                </a:cubicBezTo>
                <a:cubicBezTo>
                  <a:pt x="125" y="162"/>
                  <a:pt x="106" y="168"/>
                  <a:pt x="88" y="168"/>
                </a:cubicBezTo>
                <a:moveTo>
                  <a:pt x="17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63" y="26"/>
                  <a:pt x="163" y="26"/>
                  <a:pt x="163" y="26"/>
                </a:cubicBezTo>
                <a:lnTo>
                  <a:pt x="176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5414963" y="1960563"/>
            <a:ext cx="635000" cy="6350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618289" y="2046288"/>
            <a:ext cx="652463" cy="463550"/>
          </a:xfrm>
          <a:custGeom>
            <a:avLst/>
            <a:gdLst>
              <a:gd name="T0" fmla="*/ 177 w 181"/>
              <a:gd name="T1" fmla="*/ 38 h 128"/>
              <a:gd name="T2" fmla="*/ 145 w 181"/>
              <a:gd name="T3" fmla="*/ 18 h 128"/>
              <a:gd name="T4" fmla="*/ 152 w 181"/>
              <a:gd name="T5" fmla="*/ 27 h 128"/>
              <a:gd name="T6" fmla="*/ 170 w 181"/>
              <a:gd name="T7" fmla="*/ 40 h 128"/>
              <a:gd name="T8" fmla="*/ 167 w 181"/>
              <a:gd name="T9" fmla="*/ 51 h 128"/>
              <a:gd name="T10" fmla="*/ 154 w 181"/>
              <a:gd name="T11" fmla="*/ 65 h 128"/>
              <a:gd name="T12" fmla="*/ 154 w 181"/>
              <a:gd name="T13" fmla="*/ 64 h 128"/>
              <a:gd name="T14" fmla="*/ 90 w 181"/>
              <a:gd name="T15" fmla="*/ 0 h 128"/>
              <a:gd name="T16" fmla="*/ 26 w 181"/>
              <a:gd name="T17" fmla="*/ 64 h 128"/>
              <a:gd name="T18" fmla="*/ 33 w 181"/>
              <a:gd name="T19" fmla="*/ 94 h 128"/>
              <a:gd name="T20" fmla="*/ 10 w 181"/>
              <a:gd name="T21" fmla="*/ 80 h 128"/>
              <a:gd name="T22" fmla="*/ 13 w 181"/>
              <a:gd name="T23" fmla="*/ 69 h 128"/>
              <a:gd name="T24" fmla="*/ 18 w 181"/>
              <a:gd name="T25" fmla="*/ 62 h 128"/>
              <a:gd name="T26" fmla="*/ 19 w 181"/>
              <a:gd name="T27" fmla="*/ 50 h 128"/>
              <a:gd name="T28" fmla="*/ 3 w 181"/>
              <a:gd name="T29" fmla="*/ 82 h 128"/>
              <a:gd name="T30" fmla="*/ 39 w 181"/>
              <a:gd name="T31" fmla="*/ 103 h 128"/>
              <a:gd name="T32" fmla="*/ 90 w 181"/>
              <a:gd name="T33" fmla="*/ 128 h 128"/>
              <a:gd name="T34" fmla="*/ 153 w 181"/>
              <a:gd name="T35" fmla="*/ 76 h 128"/>
              <a:gd name="T36" fmla="*/ 177 w 181"/>
              <a:gd name="T37" fmla="*/ 38 h 128"/>
              <a:gd name="T38" fmla="*/ 90 w 181"/>
              <a:gd name="T39" fmla="*/ 120 h 128"/>
              <a:gd name="T40" fmla="*/ 51 w 181"/>
              <a:gd name="T41" fmla="*/ 104 h 128"/>
              <a:gd name="T42" fmla="*/ 55 w 181"/>
              <a:gd name="T43" fmla="*/ 104 h 128"/>
              <a:gd name="T44" fmla="*/ 101 w 181"/>
              <a:gd name="T45" fmla="*/ 98 h 128"/>
              <a:gd name="T46" fmla="*/ 143 w 181"/>
              <a:gd name="T47" fmla="*/ 81 h 128"/>
              <a:gd name="T48" fmla="*/ 90 w 181"/>
              <a:gd name="T49" fmla="*/ 120 h 128"/>
              <a:gd name="T50" fmla="*/ 146 w 181"/>
              <a:gd name="T51" fmla="*/ 71 h 128"/>
              <a:gd name="T52" fmla="*/ 99 w 181"/>
              <a:gd name="T53" fmla="*/ 90 h 128"/>
              <a:gd name="T54" fmla="*/ 55 w 181"/>
              <a:gd name="T55" fmla="*/ 96 h 128"/>
              <a:gd name="T56" fmla="*/ 44 w 181"/>
              <a:gd name="T57" fmla="*/ 95 h 128"/>
              <a:gd name="T58" fmla="*/ 34 w 181"/>
              <a:gd name="T59" fmla="*/ 64 h 128"/>
              <a:gd name="T60" fmla="*/ 90 w 181"/>
              <a:gd name="T61" fmla="*/ 8 h 128"/>
              <a:gd name="T62" fmla="*/ 146 w 181"/>
              <a:gd name="T63" fmla="*/ 64 h 128"/>
              <a:gd name="T64" fmla="*/ 146 w 181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1" h="128">
                <a:moveTo>
                  <a:pt x="177" y="38"/>
                </a:moveTo>
                <a:cubicBezTo>
                  <a:pt x="174" y="27"/>
                  <a:pt x="162" y="20"/>
                  <a:pt x="145" y="18"/>
                </a:cubicBezTo>
                <a:cubicBezTo>
                  <a:pt x="148" y="21"/>
                  <a:pt x="150" y="24"/>
                  <a:pt x="152" y="27"/>
                </a:cubicBezTo>
                <a:cubicBezTo>
                  <a:pt x="162" y="30"/>
                  <a:pt x="168" y="34"/>
                  <a:pt x="170" y="40"/>
                </a:cubicBezTo>
                <a:cubicBezTo>
                  <a:pt x="171" y="43"/>
                  <a:pt x="170" y="47"/>
                  <a:pt x="167" y="51"/>
                </a:cubicBezTo>
                <a:cubicBezTo>
                  <a:pt x="165" y="55"/>
                  <a:pt x="160" y="60"/>
                  <a:pt x="154" y="65"/>
                </a:cubicBezTo>
                <a:cubicBezTo>
                  <a:pt x="154" y="65"/>
                  <a:pt x="154" y="64"/>
                  <a:pt x="154" y="64"/>
                </a:cubicBezTo>
                <a:cubicBezTo>
                  <a:pt x="154" y="29"/>
                  <a:pt x="125" y="0"/>
                  <a:pt x="90" y="0"/>
                </a:cubicBezTo>
                <a:cubicBezTo>
                  <a:pt x="55" y="0"/>
                  <a:pt x="26" y="29"/>
                  <a:pt x="26" y="64"/>
                </a:cubicBezTo>
                <a:cubicBezTo>
                  <a:pt x="26" y="75"/>
                  <a:pt x="29" y="85"/>
                  <a:pt x="33" y="94"/>
                </a:cubicBezTo>
                <a:cubicBezTo>
                  <a:pt x="21" y="91"/>
                  <a:pt x="12" y="86"/>
                  <a:pt x="10" y="80"/>
                </a:cubicBezTo>
                <a:cubicBezTo>
                  <a:pt x="9" y="77"/>
                  <a:pt x="10" y="73"/>
                  <a:pt x="13" y="69"/>
                </a:cubicBezTo>
                <a:cubicBezTo>
                  <a:pt x="14" y="67"/>
                  <a:pt x="16" y="65"/>
                  <a:pt x="18" y="62"/>
                </a:cubicBezTo>
                <a:cubicBezTo>
                  <a:pt x="18" y="58"/>
                  <a:pt x="19" y="54"/>
                  <a:pt x="19" y="50"/>
                </a:cubicBezTo>
                <a:cubicBezTo>
                  <a:pt x="6" y="61"/>
                  <a:pt x="0" y="72"/>
                  <a:pt x="3" y="82"/>
                </a:cubicBezTo>
                <a:cubicBezTo>
                  <a:pt x="6" y="93"/>
                  <a:pt x="20" y="101"/>
                  <a:pt x="39" y="103"/>
                </a:cubicBezTo>
                <a:cubicBezTo>
                  <a:pt x="51" y="118"/>
                  <a:pt x="69" y="128"/>
                  <a:pt x="90" y="128"/>
                </a:cubicBezTo>
                <a:cubicBezTo>
                  <a:pt x="121" y="128"/>
                  <a:pt x="147" y="105"/>
                  <a:pt x="153" y="76"/>
                </a:cubicBezTo>
                <a:cubicBezTo>
                  <a:pt x="171" y="64"/>
                  <a:pt x="181" y="50"/>
                  <a:pt x="177" y="38"/>
                </a:cubicBezTo>
                <a:moveTo>
                  <a:pt x="90" y="120"/>
                </a:moveTo>
                <a:cubicBezTo>
                  <a:pt x="75" y="120"/>
                  <a:pt x="61" y="114"/>
                  <a:pt x="51" y="104"/>
                </a:cubicBezTo>
                <a:cubicBezTo>
                  <a:pt x="52" y="104"/>
                  <a:pt x="53" y="104"/>
                  <a:pt x="55" y="104"/>
                </a:cubicBezTo>
                <a:cubicBezTo>
                  <a:pt x="69" y="104"/>
                  <a:pt x="84" y="102"/>
                  <a:pt x="101" y="98"/>
                </a:cubicBezTo>
                <a:cubicBezTo>
                  <a:pt x="117" y="94"/>
                  <a:pt x="131" y="88"/>
                  <a:pt x="143" y="81"/>
                </a:cubicBezTo>
                <a:cubicBezTo>
                  <a:pt x="136" y="104"/>
                  <a:pt x="115" y="120"/>
                  <a:pt x="90" y="120"/>
                </a:cubicBezTo>
                <a:moveTo>
                  <a:pt x="146" y="71"/>
                </a:moveTo>
                <a:cubicBezTo>
                  <a:pt x="134" y="78"/>
                  <a:pt x="118" y="85"/>
                  <a:pt x="99" y="90"/>
                </a:cubicBezTo>
                <a:cubicBezTo>
                  <a:pt x="84" y="94"/>
                  <a:pt x="69" y="96"/>
                  <a:pt x="55" y="96"/>
                </a:cubicBezTo>
                <a:cubicBezTo>
                  <a:pt x="51" y="96"/>
                  <a:pt x="47" y="96"/>
                  <a:pt x="44" y="95"/>
                </a:cubicBezTo>
                <a:cubicBezTo>
                  <a:pt x="38" y="86"/>
                  <a:pt x="34" y="76"/>
                  <a:pt x="34" y="64"/>
                </a:cubicBezTo>
                <a:cubicBezTo>
                  <a:pt x="34" y="33"/>
                  <a:pt x="59" y="8"/>
                  <a:pt x="90" y="8"/>
                </a:cubicBezTo>
                <a:cubicBezTo>
                  <a:pt x="121" y="8"/>
                  <a:pt x="146" y="33"/>
                  <a:pt x="146" y="64"/>
                </a:cubicBezTo>
                <a:cubicBezTo>
                  <a:pt x="146" y="66"/>
                  <a:pt x="146" y="69"/>
                  <a:pt x="146" y="71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7923214" y="1960563"/>
            <a:ext cx="460375" cy="635000"/>
          </a:xfrm>
          <a:custGeom>
            <a:avLst/>
            <a:gdLst>
              <a:gd name="T0" fmla="*/ 64 w 128"/>
              <a:gd name="T1" fmla="*/ 152 h 176"/>
              <a:gd name="T2" fmla="*/ 24 w 128"/>
              <a:gd name="T3" fmla="*/ 112 h 176"/>
              <a:gd name="T4" fmla="*/ 20 w 128"/>
              <a:gd name="T5" fmla="*/ 108 h 176"/>
              <a:gd name="T6" fmla="*/ 16 w 128"/>
              <a:gd name="T7" fmla="*/ 112 h 176"/>
              <a:gd name="T8" fmla="*/ 64 w 128"/>
              <a:gd name="T9" fmla="*/ 160 h 176"/>
              <a:gd name="T10" fmla="*/ 68 w 128"/>
              <a:gd name="T11" fmla="*/ 156 h 176"/>
              <a:gd name="T12" fmla="*/ 64 w 128"/>
              <a:gd name="T13" fmla="*/ 152 h 176"/>
              <a:gd name="T14" fmla="*/ 64 w 128"/>
              <a:gd name="T15" fmla="*/ 0 h 176"/>
              <a:gd name="T16" fmla="*/ 0 w 128"/>
              <a:gd name="T17" fmla="*/ 112 h 176"/>
              <a:gd name="T18" fmla="*/ 64 w 128"/>
              <a:gd name="T19" fmla="*/ 176 h 176"/>
              <a:gd name="T20" fmla="*/ 128 w 128"/>
              <a:gd name="T21" fmla="*/ 112 h 176"/>
              <a:gd name="T22" fmla="*/ 64 w 128"/>
              <a:gd name="T23" fmla="*/ 0 h 176"/>
              <a:gd name="T24" fmla="*/ 64 w 128"/>
              <a:gd name="T25" fmla="*/ 168 h 176"/>
              <a:gd name="T26" fmla="*/ 8 w 128"/>
              <a:gd name="T27" fmla="*/ 110 h 176"/>
              <a:gd name="T28" fmla="*/ 64 w 128"/>
              <a:gd name="T29" fmla="*/ 9 h 176"/>
              <a:gd name="T30" fmla="*/ 120 w 128"/>
              <a:gd name="T31" fmla="*/ 110 h 176"/>
              <a:gd name="T32" fmla="*/ 64 w 128"/>
              <a:gd name="T3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76">
                <a:moveTo>
                  <a:pt x="64" y="152"/>
                </a:moveTo>
                <a:cubicBezTo>
                  <a:pt x="42" y="152"/>
                  <a:pt x="24" y="134"/>
                  <a:pt x="24" y="112"/>
                </a:cubicBezTo>
                <a:cubicBezTo>
                  <a:pt x="24" y="110"/>
                  <a:pt x="22" y="108"/>
                  <a:pt x="20" y="108"/>
                </a:cubicBezTo>
                <a:cubicBezTo>
                  <a:pt x="18" y="108"/>
                  <a:pt x="16" y="110"/>
                  <a:pt x="16" y="112"/>
                </a:cubicBezTo>
                <a:cubicBezTo>
                  <a:pt x="16" y="139"/>
                  <a:pt x="37" y="160"/>
                  <a:pt x="64" y="160"/>
                </a:cubicBezTo>
                <a:cubicBezTo>
                  <a:pt x="66" y="160"/>
                  <a:pt x="68" y="158"/>
                  <a:pt x="68" y="156"/>
                </a:cubicBezTo>
                <a:cubicBezTo>
                  <a:pt x="68" y="154"/>
                  <a:pt x="66" y="152"/>
                  <a:pt x="64" y="152"/>
                </a:cubicBezTo>
                <a:moveTo>
                  <a:pt x="64" y="0"/>
                </a:moveTo>
                <a:cubicBezTo>
                  <a:pt x="56" y="0"/>
                  <a:pt x="0" y="68"/>
                  <a:pt x="0" y="112"/>
                </a:cubicBezTo>
                <a:cubicBezTo>
                  <a:pt x="0" y="147"/>
                  <a:pt x="29" y="176"/>
                  <a:pt x="64" y="176"/>
                </a:cubicBezTo>
                <a:cubicBezTo>
                  <a:pt x="99" y="176"/>
                  <a:pt x="128" y="147"/>
                  <a:pt x="128" y="112"/>
                </a:cubicBezTo>
                <a:cubicBezTo>
                  <a:pt x="128" y="68"/>
                  <a:pt x="72" y="0"/>
                  <a:pt x="64" y="0"/>
                </a:cubicBezTo>
                <a:moveTo>
                  <a:pt x="64" y="168"/>
                </a:moveTo>
                <a:cubicBezTo>
                  <a:pt x="33" y="168"/>
                  <a:pt x="8" y="142"/>
                  <a:pt x="8" y="110"/>
                </a:cubicBezTo>
                <a:cubicBezTo>
                  <a:pt x="8" y="72"/>
                  <a:pt x="60" y="9"/>
                  <a:pt x="64" y="9"/>
                </a:cubicBezTo>
                <a:cubicBezTo>
                  <a:pt x="68" y="9"/>
                  <a:pt x="120" y="72"/>
                  <a:pt x="120" y="110"/>
                </a:cubicBezTo>
                <a:cubicBezTo>
                  <a:pt x="120" y="142"/>
                  <a:pt x="95" y="168"/>
                  <a:pt x="64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12"/>
          <p:cNvSpPr>
            <a:spLocks noEditPoints="1"/>
          </p:cNvSpPr>
          <p:nvPr/>
        </p:nvSpPr>
        <p:spPr bwMode="auto">
          <a:xfrm>
            <a:off x="9047163" y="1960563"/>
            <a:ext cx="635000" cy="635000"/>
          </a:xfrm>
          <a:custGeom>
            <a:avLst/>
            <a:gdLst>
              <a:gd name="T0" fmla="*/ 88 w 176"/>
              <a:gd name="T1" fmla="*/ 56 h 176"/>
              <a:gd name="T2" fmla="*/ 80 w 176"/>
              <a:gd name="T3" fmla="*/ 64 h 176"/>
              <a:gd name="T4" fmla="*/ 88 w 176"/>
              <a:gd name="T5" fmla="*/ 72 h 176"/>
              <a:gd name="T6" fmla="*/ 96 w 176"/>
              <a:gd name="T7" fmla="*/ 64 h 176"/>
              <a:gd name="T8" fmla="*/ 88 w 176"/>
              <a:gd name="T9" fmla="*/ 56 h 176"/>
              <a:gd name="T10" fmla="*/ 92 w 176"/>
              <a:gd name="T11" fmla="*/ 8 h 176"/>
              <a:gd name="T12" fmla="*/ 92 w 176"/>
              <a:gd name="T13" fmla="*/ 4 h 176"/>
              <a:gd name="T14" fmla="*/ 88 w 176"/>
              <a:gd name="T15" fmla="*/ 0 h 176"/>
              <a:gd name="T16" fmla="*/ 84 w 176"/>
              <a:gd name="T17" fmla="*/ 4 h 176"/>
              <a:gd name="T18" fmla="*/ 84 w 176"/>
              <a:gd name="T19" fmla="*/ 8 h 176"/>
              <a:gd name="T20" fmla="*/ 0 w 176"/>
              <a:gd name="T21" fmla="*/ 92 h 176"/>
              <a:gd name="T22" fmla="*/ 4 w 176"/>
              <a:gd name="T23" fmla="*/ 96 h 176"/>
              <a:gd name="T24" fmla="*/ 84 w 176"/>
              <a:gd name="T25" fmla="*/ 96 h 176"/>
              <a:gd name="T26" fmla="*/ 84 w 176"/>
              <a:gd name="T27" fmla="*/ 152 h 176"/>
              <a:gd name="T28" fmla="*/ 68 w 176"/>
              <a:gd name="T29" fmla="*/ 168 h 176"/>
              <a:gd name="T30" fmla="*/ 52 w 176"/>
              <a:gd name="T31" fmla="*/ 152 h 176"/>
              <a:gd name="T32" fmla="*/ 48 w 176"/>
              <a:gd name="T33" fmla="*/ 148 h 176"/>
              <a:gd name="T34" fmla="*/ 44 w 176"/>
              <a:gd name="T35" fmla="*/ 152 h 176"/>
              <a:gd name="T36" fmla="*/ 68 w 176"/>
              <a:gd name="T37" fmla="*/ 176 h 176"/>
              <a:gd name="T38" fmla="*/ 92 w 176"/>
              <a:gd name="T39" fmla="*/ 156 h 176"/>
              <a:gd name="T40" fmla="*/ 92 w 176"/>
              <a:gd name="T41" fmla="*/ 156 h 176"/>
              <a:gd name="T42" fmla="*/ 92 w 176"/>
              <a:gd name="T43" fmla="*/ 96 h 176"/>
              <a:gd name="T44" fmla="*/ 172 w 176"/>
              <a:gd name="T45" fmla="*/ 96 h 176"/>
              <a:gd name="T46" fmla="*/ 176 w 176"/>
              <a:gd name="T47" fmla="*/ 92 h 176"/>
              <a:gd name="T48" fmla="*/ 92 w 176"/>
              <a:gd name="T49" fmla="*/ 8 h 176"/>
              <a:gd name="T50" fmla="*/ 8 w 176"/>
              <a:gd name="T51" fmla="*/ 88 h 176"/>
              <a:gd name="T52" fmla="*/ 88 w 176"/>
              <a:gd name="T53" fmla="*/ 16 h 176"/>
              <a:gd name="T54" fmla="*/ 168 w 176"/>
              <a:gd name="T55" fmla="*/ 88 h 176"/>
              <a:gd name="T56" fmla="*/ 8 w 176"/>
              <a:gd name="T57" fmla="*/ 88 h 176"/>
              <a:gd name="T58" fmla="*/ 32 w 176"/>
              <a:gd name="T59" fmla="*/ 64 h 176"/>
              <a:gd name="T60" fmla="*/ 24 w 176"/>
              <a:gd name="T61" fmla="*/ 72 h 176"/>
              <a:gd name="T62" fmla="*/ 32 w 176"/>
              <a:gd name="T63" fmla="*/ 80 h 176"/>
              <a:gd name="T64" fmla="*/ 40 w 176"/>
              <a:gd name="T65" fmla="*/ 72 h 176"/>
              <a:gd name="T66" fmla="*/ 32 w 176"/>
              <a:gd name="T67" fmla="*/ 64 h 176"/>
              <a:gd name="T68" fmla="*/ 64 w 176"/>
              <a:gd name="T69" fmla="*/ 40 h 176"/>
              <a:gd name="T70" fmla="*/ 56 w 176"/>
              <a:gd name="T71" fmla="*/ 48 h 176"/>
              <a:gd name="T72" fmla="*/ 64 w 176"/>
              <a:gd name="T73" fmla="*/ 56 h 176"/>
              <a:gd name="T74" fmla="*/ 72 w 176"/>
              <a:gd name="T75" fmla="*/ 48 h 176"/>
              <a:gd name="T76" fmla="*/ 64 w 176"/>
              <a:gd name="T77" fmla="*/ 40 h 176"/>
              <a:gd name="T78" fmla="*/ 136 w 176"/>
              <a:gd name="T79" fmla="*/ 64 h 176"/>
              <a:gd name="T80" fmla="*/ 128 w 176"/>
              <a:gd name="T81" fmla="*/ 72 h 176"/>
              <a:gd name="T82" fmla="*/ 136 w 176"/>
              <a:gd name="T83" fmla="*/ 80 h 176"/>
              <a:gd name="T84" fmla="*/ 144 w 176"/>
              <a:gd name="T85" fmla="*/ 72 h 176"/>
              <a:gd name="T86" fmla="*/ 136 w 176"/>
              <a:gd name="T87" fmla="*/ 64 h 176"/>
              <a:gd name="T88" fmla="*/ 112 w 176"/>
              <a:gd name="T89" fmla="*/ 32 h 176"/>
              <a:gd name="T90" fmla="*/ 104 w 176"/>
              <a:gd name="T91" fmla="*/ 40 h 176"/>
              <a:gd name="T92" fmla="*/ 112 w 176"/>
              <a:gd name="T93" fmla="*/ 48 h 176"/>
              <a:gd name="T94" fmla="*/ 120 w 176"/>
              <a:gd name="T95" fmla="*/ 40 h 176"/>
              <a:gd name="T96" fmla="*/ 112 w 176"/>
              <a:gd name="T97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76">
                <a:moveTo>
                  <a:pt x="88" y="56"/>
                </a:moveTo>
                <a:cubicBezTo>
                  <a:pt x="84" y="56"/>
                  <a:pt x="80" y="60"/>
                  <a:pt x="80" y="64"/>
                </a:cubicBezTo>
                <a:cubicBezTo>
                  <a:pt x="80" y="68"/>
                  <a:pt x="84" y="72"/>
                  <a:pt x="88" y="72"/>
                </a:cubicBezTo>
                <a:cubicBezTo>
                  <a:pt x="92" y="72"/>
                  <a:pt x="96" y="68"/>
                  <a:pt x="96" y="64"/>
                </a:cubicBezTo>
                <a:cubicBezTo>
                  <a:pt x="96" y="60"/>
                  <a:pt x="92" y="56"/>
                  <a:pt x="88" y="56"/>
                </a:cubicBezTo>
                <a:moveTo>
                  <a:pt x="92" y="8"/>
                </a:move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"/>
                  <a:pt x="84" y="8"/>
                  <a:pt x="84" y="8"/>
                </a:cubicBezTo>
                <a:cubicBezTo>
                  <a:pt x="37" y="10"/>
                  <a:pt x="0" y="47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61"/>
                  <a:pt x="77" y="168"/>
                  <a:pt x="68" y="168"/>
                </a:cubicBezTo>
                <a:cubicBezTo>
                  <a:pt x="59" y="168"/>
                  <a:pt x="52" y="161"/>
                  <a:pt x="52" y="152"/>
                </a:cubicBezTo>
                <a:cubicBezTo>
                  <a:pt x="52" y="150"/>
                  <a:pt x="50" y="148"/>
                  <a:pt x="48" y="148"/>
                </a:cubicBezTo>
                <a:cubicBezTo>
                  <a:pt x="46" y="148"/>
                  <a:pt x="44" y="150"/>
                  <a:pt x="44" y="152"/>
                </a:cubicBezTo>
                <a:cubicBezTo>
                  <a:pt x="44" y="165"/>
                  <a:pt x="55" y="176"/>
                  <a:pt x="68" y="176"/>
                </a:cubicBezTo>
                <a:cubicBezTo>
                  <a:pt x="80" y="176"/>
                  <a:pt x="90" y="167"/>
                  <a:pt x="92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2" y="96"/>
                  <a:pt x="92" y="96"/>
                  <a:pt x="92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47"/>
                  <a:pt x="139" y="10"/>
                  <a:pt x="92" y="8"/>
                </a:cubicBezTo>
                <a:moveTo>
                  <a:pt x="8" y="88"/>
                </a:moveTo>
                <a:cubicBezTo>
                  <a:pt x="10" y="48"/>
                  <a:pt x="45" y="16"/>
                  <a:pt x="88" y="16"/>
                </a:cubicBezTo>
                <a:cubicBezTo>
                  <a:pt x="131" y="16"/>
                  <a:pt x="166" y="48"/>
                  <a:pt x="168" y="88"/>
                </a:cubicBezTo>
                <a:lnTo>
                  <a:pt x="8" y="88"/>
                </a:lnTo>
                <a:close/>
                <a:moveTo>
                  <a:pt x="32" y="64"/>
                </a:moveTo>
                <a:cubicBezTo>
                  <a:pt x="28" y="64"/>
                  <a:pt x="24" y="68"/>
                  <a:pt x="24" y="72"/>
                </a:cubicBezTo>
                <a:cubicBezTo>
                  <a:pt x="24" y="76"/>
                  <a:pt x="28" y="80"/>
                  <a:pt x="32" y="80"/>
                </a:cubicBezTo>
                <a:cubicBezTo>
                  <a:pt x="36" y="80"/>
                  <a:pt x="40" y="76"/>
                  <a:pt x="40" y="72"/>
                </a:cubicBezTo>
                <a:cubicBezTo>
                  <a:pt x="40" y="68"/>
                  <a:pt x="36" y="64"/>
                  <a:pt x="32" y="64"/>
                </a:cubicBezTo>
                <a:moveTo>
                  <a:pt x="64" y="40"/>
                </a:moveTo>
                <a:cubicBezTo>
                  <a:pt x="60" y="40"/>
                  <a:pt x="56" y="44"/>
                  <a:pt x="56" y="48"/>
                </a:cubicBezTo>
                <a:cubicBezTo>
                  <a:pt x="56" y="52"/>
                  <a:pt x="60" y="56"/>
                  <a:pt x="64" y="56"/>
                </a:cubicBezTo>
                <a:cubicBezTo>
                  <a:pt x="68" y="56"/>
                  <a:pt x="72" y="52"/>
                  <a:pt x="72" y="48"/>
                </a:cubicBezTo>
                <a:cubicBezTo>
                  <a:pt x="72" y="44"/>
                  <a:pt x="68" y="40"/>
                  <a:pt x="64" y="40"/>
                </a:cubicBezTo>
                <a:moveTo>
                  <a:pt x="136" y="64"/>
                </a:moveTo>
                <a:cubicBezTo>
                  <a:pt x="132" y="64"/>
                  <a:pt x="128" y="68"/>
                  <a:pt x="128" y="72"/>
                </a:cubicBezTo>
                <a:cubicBezTo>
                  <a:pt x="128" y="76"/>
                  <a:pt x="132" y="80"/>
                  <a:pt x="136" y="80"/>
                </a:cubicBezTo>
                <a:cubicBezTo>
                  <a:pt x="140" y="80"/>
                  <a:pt x="144" y="76"/>
                  <a:pt x="144" y="72"/>
                </a:cubicBezTo>
                <a:cubicBezTo>
                  <a:pt x="144" y="68"/>
                  <a:pt x="140" y="64"/>
                  <a:pt x="136" y="64"/>
                </a:cubicBezTo>
                <a:moveTo>
                  <a:pt x="112" y="32"/>
                </a:moveTo>
                <a:cubicBezTo>
                  <a:pt x="108" y="32"/>
                  <a:pt x="104" y="36"/>
                  <a:pt x="104" y="40"/>
                </a:cubicBezTo>
                <a:cubicBezTo>
                  <a:pt x="104" y="44"/>
                  <a:pt x="108" y="48"/>
                  <a:pt x="112" y="48"/>
                </a:cubicBezTo>
                <a:cubicBezTo>
                  <a:pt x="116" y="48"/>
                  <a:pt x="120" y="44"/>
                  <a:pt x="120" y="40"/>
                </a:cubicBezTo>
                <a:cubicBezTo>
                  <a:pt x="120" y="36"/>
                  <a:pt x="116" y="32"/>
                  <a:pt x="112" y="3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8" name="Freeform 13"/>
          <p:cNvSpPr>
            <a:spLocks noEditPoints="1"/>
          </p:cNvSpPr>
          <p:nvPr/>
        </p:nvSpPr>
        <p:spPr bwMode="auto">
          <a:xfrm>
            <a:off x="10258426" y="2105027"/>
            <a:ext cx="633413" cy="346075"/>
          </a:xfrm>
          <a:custGeom>
            <a:avLst/>
            <a:gdLst>
              <a:gd name="T0" fmla="*/ 88 w 176"/>
              <a:gd name="T1" fmla="*/ 0 h 96"/>
              <a:gd name="T2" fmla="*/ 0 w 176"/>
              <a:gd name="T3" fmla="*/ 92 h 96"/>
              <a:gd name="T4" fmla="*/ 4 w 176"/>
              <a:gd name="T5" fmla="*/ 96 h 96"/>
              <a:gd name="T6" fmla="*/ 76 w 176"/>
              <a:gd name="T7" fmla="*/ 96 h 96"/>
              <a:gd name="T8" fmla="*/ 80 w 176"/>
              <a:gd name="T9" fmla="*/ 92 h 96"/>
              <a:gd name="T10" fmla="*/ 88 w 176"/>
              <a:gd name="T11" fmla="*/ 80 h 96"/>
              <a:gd name="T12" fmla="*/ 96 w 176"/>
              <a:gd name="T13" fmla="*/ 92 h 96"/>
              <a:gd name="T14" fmla="*/ 100 w 176"/>
              <a:gd name="T15" fmla="*/ 96 h 96"/>
              <a:gd name="T16" fmla="*/ 172 w 176"/>
              <a:gd name="T17" fmla="*/ 96 h 96"/>
              <a:gd name="T18" fmla="*/ 176 w 176"/>
              <a:gd name="T19" fmla="*/ 92 h 96"/>
              <a:gd name="T20" fmla="*/ 88 w 176"/>
              <a:gd name="T21" fmla="*/ 0 h 96"/>
              <a:gd name="T22" fmla="*/ 104 w 176"/>
              <a:gd name="T23" fmla="*/ 88 h 96"/>
              <a:gd name="T24" fmla="*/ 88 w 176"/>
              <a:gd name="T25" fmla="*/ 72 h 96"/>
              <a:gd name="T26" fmla="*/ 72 w 176"/>
              <a:gd name="T27" fmla="*/ 88 h 96"/>
              <a:gd name="T28" fmla="*/ 56 w 176"/>
              <a:gd name="T29" fmla="*/ 88 h 96"/>
              <a:gd name="T30" fmla="*/ 88 w 176"/>
              <a:gd name="T31" fmla="*/ 56 h 96"/>
              <a:gd name="T32" fmla="*/ 120 w 176"/>
              <a:gd name="T33" fmla="*/ 88 h 96"/>
              <a:gd name="T34" fmla="*/ 104 w 176"/>
              <a:gd name="T35" fmla="*/ 88 h 96"/>
              <a:gd name="T36" fmla="*/ 128 w 176"/>
              <a:gd name="T37" fmla="*/ 88 h 96"/>
              <a:gd name="T38" fmla="*/ 88 w 176"/>
              <a:gd name="T39" fmla="*/ 48 h 96"/>
              <a:gd name="T40" fmla="*/ 48 w 176"/>
              <a:gd name="T41" fmla="*/ 88 h 96"/>
              <a:gd name="T42" fmla="*/ 32 w 176"/>
              <a:gd name="T43" fmla="*/ 88 h 96"/>
              <a:gd name="T44" fmla="*/ 88 w 176"/>
              <a:gd name="T45" fmla="*/ 32 h 96"/>
              <a:gd name="T46" fmla="*/ 144 w 176"/>
              <a:gd name="T47" fmla="*/ 88 h 96"/>
              <a:gd name="T48" fmla="*/ 128 w 176"/>
              <a:gd name="T49" fmla="*/ 88 h 96"/>
              <a:gd name="T50" fmla="*/ 152 w 176"/>
              <a:gd name="T51" fmla="*/ 88 h 96"/>
              <a:gd name="T52" fmla="*/ 88 w 176"/>
              <a:gd name="T53" fmla="*/ 24 h 96"/>
              <a:gd name="T54" fmla="*/ 24 w 176"/>
              <a:gd name="T55" fmla="*/ 88 h 96"/>
              <a:gd name="T56" fmla="*/ 8 w 176"/>
              <a:gd name="T57" fmla="*/ 88 h 96"/>
              <a:gd name="T58" fmla="*/ 88 w 176"/>
              <a:gd name="T59" fmla="*/ 8 h 96"/>
              <a:gd name="T60" fmla="*/ 168 w 176"/>
              <a:gd name="T61" fmla="*/ 88 h 96"/>
              <a:gd name="T62" fmla="*/ 152 w 176"/>
              <a:gd name="T6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96">
                <a:moveTo>
                  <a:pt x="88" y="0"/>
                </a:moveTo>
                <a:cubicBezTo>
                  <a:pt x="39" y="0"/>
                  <a:pt x="0" y="41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8" y="96"/>
                  <a:pt x="80" y="94"/>
                  <a:pt x="80" y="92"/>
                </a:cubicBezTo>
                <a:cubicBezTo>
                  <a:pt x="80" y="85"/>
                  <a:pt x="84" y="80"/>
                  <a:pt x="88" y="80"/>
                </a:cubicBezTo>
                <a:cubicBezTo>
                  <a:pt x="92" y="80"/>
                  <a:pt x="96" y="85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41"/>
                  <a:pt x="137" y="0"/>
                  <a:pt x="88" y="0"/>
                </a:cubicBezTo>
                <a:moveTo>
                  <a:pt x="104" y="88"/>
                </a:moveTo>
                <a:cubicBezTo>
                  <a:pt x="102" y="79"/>
                  <a:pt x="96" y="72"/>
                  <a:pt x="88" y="72"/>
                </a:cubicBezTo>
                <a:cubicBezTo>
                  <a:pt x="80" y="72"/>
                  <a:pt x="74" y="79"/>
                  <a:pt x="72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70"/>
                  <a:pt x="72" y="56"/>
                  <a:pt x="88" y="56"/>
                </a:cubicBezTo>
                <a:cubicBezTo>
                  <a:pt x="104" y="56"/>
                  <a:pt x="118" y="70"/>
                  <a:pt x="120" y="88"/>
                </a:cubicBezTo>
                <a:lnTo>
                  <a:pt x="104" y="88"/>
                </a:lnTo>
                <a:close/>
                <a:moveTo>
                  <a:pt x="128" y="88"/>
                </a:moveTo>
                <a:cubicBezTo>
                  <a:pt x="126" y="66"/>
                  <a:pt x="109" y="48"/>
                  <a:pt x="88" y="48"/>
                </a:cubicBezTo>
                <a:cubicBezTo>
                  <a:pt x="67" y="48"/>
                  <a:pt x="50" y="66"/>
                  <a:pt x="4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4" y="57"/>
                  <a:pt x="58" y="32"/>
                  <a:pt x="88" y="32"/>
                </a:cubicBezTo>
                <a:cubicBezTo>
                  <a:pt x="118" y="32"/>
                  <a:pt x="142" y="57"/>
                  <a:pt x="144" y="88"/>
                </a:cubicBezTo>
                <a:lnTo>
                  <a:pt x="128" y="88"/>
                </a:lnTo>
                <a:close/>
                <a:moveTo>
                  <a:pt x="152" y="88"/>
                </a:moveTo>
                <a:cubicBezTo>
                  <a:pt x="150" y="52"/>
                  <a:pt x="122" y="24"/>
                  <a:pt x="88" y="24"/>
                </a:cubicBezTo>
                <a:cubicBezTo>
                  <a:pt x="54" y="24"/>
                  <a:pt x="26" y="52"/>
                  <a:pt x="24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10" y="43"/>
                  <a:pt x="45" y="8"/>
                  <a:pt x="88" y="8"/>
                </a:cubicBezTo>
                <a:cubicBezTo>
                  <a:pt x="131" y="8"/>
                  <a:pt x="166" y="43"/>
                  <a:pt x="168" y="88"/>
                </a:cubicBezTo>
                <a:lnTo>
                  <a:pt x="152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11469689" y="2046288"/>
            <a:ext cx="633413" cy="463550"/>
          </a:xfrm>
          <a:custGeom>
            <a:avLst/>
            <a:gdLst>
              <a:gd name="T0" fmla="*/ 152 w 176"/>
              <a:gd name="T1" fmla="*/ 51 h 128"/>
              <a:gd name="T2" fmla="*/ 152 w 176"/>
              <a:gd name="T3" fmla="*/ 48 h 128"/>
              <a:gd name="T4" fmla="*/ 104 w 176"/>
              <a:gd name="T5" fmla="*/ 0 h 128"/>
              <a:gd name="T6" fmla="*/ 62 w 176"/>
              <a:gd name="T7" fmla="*/ 26 h 128"/>
              <a:gd name="T8" fmla="*/ 52 w 176"/>
              <a:gd name="T9" fmla="*/ 24 h 128"/>
              <a:gd name="T10" fmla="*/ 24 w 176"/>
              <a:gd name="T11" fmla="*/ 52 h 128"/>
              <a:gd name="T12" fmla="*/ 25 w 176"/>
              <a:gd name="T13" fmla="*/ 58 h 128"/>
              <a:gd name="T14" fmla="*/ 0 w 176"/>
              <a:gd name="T15" fmla="*/ 92 h 128"/>
              <a:gd name="T16" fmla="*/ 36 w 176"/>
              <a:gd name="T17" fmla="*/ 128 h 128"/>
              <a:gd name="T18" fmla="*/ 136 w 176"/>
              <a:gd name="T19" fmla="*/ 128 h 128"/>
              <a:gd name="T20" fmla="*/ 176 w 176"/>
              <a:gd name="T21" fmla="*/ 88 h 128"/>
              <a:gd name="T22" fmla="*/ 152 w 176"/>
              <a:gd name="T23" fmla="*/ 51 h 128"/>
              <a:gd name="T24" fmla="*/ 136 w 176"/>
              <a:gd name="T25" fmla="*/ 120 h 128"/>
              <a:gd name="T26" fmla="*/ 36 w 176"/>
              <a:gd name="T27" fmla="*/ 120 h 128"/>
              <a:gd name="T28" fmla="*/ 8 w 176"/>
              <a:gd name="T29" fmla="*/ 92 h 128"/>
              <a:gd name="T30" fmla="*/ 27 w 176"/>
              <a:gd name="T31" fmla="*/ 65 h 128"/>
              <a:gd name="T32" fmla="*/ 34 w 176"/>
              <a:gd name="T33" fmla="*/ 63 h 128"/>
              <a:gd name="T34" fmla="*/ 32 w 176"/>
              <a:gd name="T35" fmla="*/ 56 h 128"/>
              <a:gd name="T36" fmla="*/ 32 w 176"/>
              <a:gd name="T37" fmla="*/ 52 h 128"/>
              <a:gd name="T38" fmla="*/ 52 w 176"/>
              <a:gd name="T39" fmla="*/ 32 h 128"/>
              <a:gd name="T40" fmla="*/ 59 w 176"/>
              <a:gd name="T41" fmla="*/ 33 h 128"/>
              <a:gd name="T42" fmla="*/ 65 w 176"/>
              <a:gd name="T43" fmla="*/ 36 h 128"/>
              <a:gd name="T44" fmla="*/ 69 w 176"/>
              <a:gd name="T45" fmla="*/ 29 h 128"/>
              <a:gd name="T46" fmla="*/ 104 w 176"/>
              <a:gd name="T47" fmla="*/ 8 h 128"/>
              <a:gd name="T48" fmla="*/ 144 w 176"/>
              <a:gd name="T49" fmla="*/ 48 h 128"/>
              <a:gd name="T50" fmla="*/ 144 w 176"/>
              <a:gd name="T51" fmla="*/ 50 h 128"/>
              <a:gd name="T52" fmla="*/ 144 w 176"/>
              <a:gd name="T53" fmla="*/ 51 h 128"/>
              <a:gd name="T54" fmla="*/ 143 w 176"/>
              <a:gd name="T55" fmla="*/ 56 h 128"/>
              <a:gd name="T56" fmla="*/ 149 w 176"/>
              <a:gd name="T57" fmla="*/ 59 h 128"/>
              <a:gd name="T58" fmla="*/ 168 w 176"/>
              <a:gd name="T59" fmla="*/ 88 h 128"/>
              <a:gd name="T60" fmla="*/ 136 w 176"/>
              <a:gd name="T6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6" h="128"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  <a:moveTo>
                  <a:pt x="136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15"/>
          <p:cNvSpPr>
            <a:spLocks noEditPoints="1"/>
          </p:cNvSpPr>
          <p:nvPr/>
        </p:nvSpPr>
        <p:spPr bwMode="auto">
          <a:xfrm>
            <a:off x="571500" y="3319463"/>
            <a:ext cx="635000" cy="376238"/>
          </a:xfrm>
          <a:custGeom>
            <a:avLst/>
            <a:gdLst>
              <a:gd name="T0" fmla="*/ 152 w 176"/>
              <a:gd name="T1" fmla="*/ 41 h 104"/>
              <a:gd name="T2" fmla="*/ 152 w 176"/>
              <a:gd name="T3" fmla="*/ 40 h 104"/>
              <a:gd name="T4" fmla="*/ 128 w 176"/>
              <a:gd name="T5" fmla="*/ 16 h 104"/>
              <a:gd name="T6" fmla="*/ 112 w 176"/>
              <a:gd name="T7" fmla="*/ 22 h 104"/>
              <a:gd name="T8" fmla="*/ 72 w 176"/>
              <a:gd name="T9" fmla="*/ 0 h 104"/>
              <a:gd name="T10" fmla="*/ 25 w 176"/>
              <a:gd name="T11" fmla="*/ 41 h 104"/>
              <a:gd name="T12" fmla="*/ 0 w 176"/>
              <a:gd name="T13" fmla="*/ 72 h 104"/>
              <a:gd name="T14" fmla="*/ 32 w 176"/>
              <a:gd name="T15" fmla="*/ 104 h 104"/>
              <a:gd name="T16" fmla="*/ 144 w 176"/>
              <a:gd name="T17" fmla="*/ 104 h 104"/>
              <a:gd name="T18" fmla="*/ 176 w 176"/>
              <a:gd name="T19" fmla="*/ 72 h 104"/>
              <a:gd name="T20" fmla="*/ 152 w 176"/>
              <a:gd name="T21" fmla="*/ 41 h 104"/>
              <a:gd name="T22" fmla="*/ 144 w 176"/>
              <a:gd name="T23" fmla="*/ 96 h 104"/>
              <a:gd name="T24" fmla="*/ 32 w 176"/>
              <a:gd name="T25" fmla="*/ 96 h 104"/>
              <a:gd name="T26" fmla="*/ 8 w 176"/>
              <a:gd name="T27" fmla="*/ 72 h 104"/>
              <a:gd name="T28" fmla="*/ 26 w 176"/>
              <a:gd name="T29" fmla="*/ 49 h 104"/>
              <a:gd name="T30" fmla="*/ 32 w 176"/>
              <a:gd name="T31" fmla="*/ 42 h 104"/>
              <a:gd name="T32" fmla="*/ 72 w 176"/>
              <a:gd name="T33" fmla="*/ 8 h 104"/>
              <a:gd name="T34" fmla="*/ 106 w 176"/>
              <a:gd name="T35" fmla="*/ 26 h 104"/>
              <a:gd name="T36" fmla="*/ 111 w 176"/>
              <a:gd name="T37" fmla="*/ 30 h 104"/>
              <a:gd name="T38" fmla="*/ 112 w 176"/>
              <a:gd name="T39" fmla="*/ 30 h 104"/>
              <a:gd name="T40" fmla="*/ 117 w 176"/>
              <a:gd name="T41" fmla="*/ 28 h 104"/>
              <a:gd name="T42" fmla="*/ 128 w 176"/>
              <a:gd name="T43" fmla="*/ 24 h 104"/>
              <a:gd name="T44" fmla="*/ 144 w 176"/>
              <a:gd name="T45" fmla="*/ 40 h 104"/>
              <a:gd name="T46" fmla="*/ 144 w 176"/>
              <a:gd name="T47" fmla="*/ 41 h 104"/>
              <a:gd name="T48" fmla="*/ 150 w 176"/>
              <a:gd name="T49" fmla="*/ 49 h 104"/>
              <a:gd name="T50" fmla="*/ 168 w 176"/>
              <a:gd name="T51" fmla="*/ 72 h 104"/>
              <a:gd name="T52" fmla="*/ 144 w 176"/>
              <a:gd name="T5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04"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8" y="15"/>
                  <a:pt x="106" y="26"/>
                </a:cubicBezTo>
                <a:cubicBezTo>
                  <a:pt x="107" y="28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16"/>
          <p:cNvSpPr>
            <a:spLocks noEditPoints="1"/>
          </p:cNvSpPr>
          <p:nvPr/>
        </p:nvSpPr>
        <p:spPr bwMode="auto">
          <a:xfrm>
            <a:off x="1782763" y="3232151"/>
            <a:ext cx="635000" cy="520700"/>
          </a:xfrm>
          <a:custGeom>
            <a:avLst/>
            <a:gdLst>
              <a:gd name="T0" fmla="*/ 160 w 176"/>
              <a:gd name="T1" fmla="*/ 84 h 144"/>
              <a:gd name="T2" fmla="*/ 176 w 176"/>
              <a:gd name="T3" fmla="*/ 48 h 144"/>
              <a:gd name="T4" fmla="*/ 128 w 176"/>
              <a:gd name="T5" fmla="*/ 0 h 144"/>
              <a:gd name="T6" fmla="*/ 81 w 176"/>
              <a:gd name="T7" fmla="*/ 41 h 144"/>
              <a:gd name="T8" fmla="*/ 72 w 176"/>
              <a:gd name="T9" fmla="*/ 40 h 144"/>
              <a:gd name="T10" fmla="*/ 25 w 176"/>
              <a:gd name="T11" fmla="*/ 81 h 144"/>
              <a:gd name="T12" fmla="*/ 0 w 176"/>
              <a:gd name="T13" fmla="*/ 112 h 144"/>
              <a:gd name="T14" fmla="*/ 32 w 176"/>
              <a:gd name="T15" fmla="*/ 144 h 144"/>
              <a:gd name="T16" fmla="*/ 144 w 176"/>
              <a:gd name="T17" fmla="*/ 144 h 144"/>
              <a:gd name="T18" fmla="*/ 176 w 176"/>
              <a:gd name="T19" fmla="*/ 112 h 144"/>
              <a:gd name="T20" fmla="*/ 160 w 176"/>
              <a:gd name="T21" fmla="*/ 84 h 144"/>
              <a:gd name="T22" fmla="*/ 128 w 176"/>
              <a:gd name="T23" fmla="*/ 8 h 144"/>
              <a:gd name="T24" fmla="*/ 168 w 176"/>
              <a:gd name="T25" fmla="*/ 48 h 144"/>
              <a:gd name="T26" fmla="*/ 152 w 176"/>
              <a:gd name="T27" fmla="*/ 80 h 144"/>
              <a:gd name="T28" fmla="*/ 128 w 176"/>
              <a:gd name="T29" fmla="*/ 56 h 144"/>
              <a:gd name="T30" fmla="*/ 112 w 176"/>
              <a:gd name="T31" fmla="*/ 62 h 144"/>
              <a:gd name="T32" fmla="*/ 88 w 176"/>
              <a:gd name="T33" fmla="*/ 43 h 144"/>
              <a:gd name="T34" fmla="*/ 128 w 176"/>
              <a:gd name="T35" fmla="*/ 8 h 144"/>
              <a:gd name="T36" fmla="*/ 144 w 176"/>
              <a:gd name="T37" fmla="*/ 136 h 144"/>
              <a:gd name="T38" fmla="*/ 32 w 176"/>
              <a:gd name="T39" fmla="*/ 136 h 144"/>
              <a:gd name="T40" fmla="*/ 8 w 176"/>
              <a:gd name="T41" fmla="*/ 112 h 144"/>
              <a:gd name="T42" fmla="*/ 26 w 176"/>
              <a:gd name="T43" fmla="*/ 89 h 144"/>
              <a:gd name="T44" fmla="*/ 32 w 176"/>
              <a:gd name="T45" fmla="*/ 82 h 144"/>
              <a:gd name="T46" fmla="*/ 72 w 176"/>
              <a:gd name="T47" fmla="*/ 48 h 144"/>
              <a:gd name="T48" fmla="*/ 102 w 176"/>
              <a:gd name="T49" fmla="*/ 62 h 144"/>
              <a:gd name="T50" fmla="*/ 111 w 176"/>
              <a:gd name="T51" fmla="*/ 70 h 144"/>
              <a:gd name="T52" fmla="*/ 112 w 176"/>
              <a:gd name="T53" fmla="*/ 70 h 144"/>
              <a:gd name="T54" fmla="*/ 117 w 176"/>
              <a:gd name="T55" fmla="*/ 68 h 144"/>
              <a:gd name="T56" fmla="*/ 128 w 176"/>
              <a:gd name="T57" fmla="*/ 64 h 144"/>
              <a:gd name="T58" fmla="*/ 144 w 176"/>
              <a:gd name="T59" fmla="*/ 80 h 144"/>
              <a:gd name="T60" fmla="*/ 144 w 176"/>
              <a:gd name="T61" fmla="*/ 81 h 144"/>
              <a:gd name="T62" fmla="*/ 150 w 176"/>
              <a:gd name="T63" fmla="*/ 89 h 144"/>
              <a:gd name="T64" fmla="*/ 168 w 176"/>
              <a:gd name="T65" fmla="*/ 112 h 144"/>
              <a:gd name="T66" fmla="*/ 144 w 176"/>
              <a:gd name="T67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44">
                <a:moveTo>
                  <a:pt x="160" y="84"/>
                </a:moveTo>
                <a:cubicBezTo>
                  <a:pt x="170" y="75"/>
                  <a:pt x="176" y="62"/>
                  <a:pt x="176" y="48"/>
                </a:cubicBezTo>
                <a:cubicBezTo>
                  <a:pt x="176" y="21"/>
                  <a:pt x="155" y="0"/>
                  <a:pt x="128" y="0"/>
                </a:cubicBezTo>
                <a:cubicBezTo>
                  <a:pt x="104" y="0"/>
                  <a:pt x="84" y="18"/>
                  <a:pt x="81" y="41"/>
                </a:cubicBezTo>
                <a:cubicBezTo>
                  <a:pt x="78" y="40"/>
                  <a:pt x="75" y="40"/>
                  <a:pt x="72" y="40"/>
                </a:cubicBezTo>
                <a:cubicBezTo>
                  <a:pt x="48" y="40"/>
                  <a:pt x="28" y="58"/>
                  <a:pt x="25" y="81"/>
                </a:cubicBezTo>
                <a:cubicBezTo>
                  <a:pt x="10" y="84"/>
                  <a:pt x="0" y="97"/>
                  <a:pt x="0" y="112"/>
                </a:cubicBezTo>
                <a:cubicBezTo>
                  <a:pt x="0" y="130"/>
                  <a:pt x="14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62" y="144"/>
                  <a:pt x="176" y="130"/>
                  <a:pt x="176" y="112"/>
                </a:cubicBezTo>
                <a:cubicBezTo>
                  <a:pt x="176" y="100"/>
                  <a:pt x="169" y="90"/>
                  <a:pt x="160" y="84"/>
                </a:cubicBezTo>
                <a:moveTo>
                  <a:pt x="128" y="8"/>
                </a:moveTo>
                <a:cubicBezTo>
                  <a:pt x="150" y="8"/>
                  <a:pt x="168" y="26"/>
                  <a:pt x="168" y="48"/>
                </a:cubicBezTo>
                <a:cubicBezTo>
                  <a:pt x="168" y="61"/>
                  <a:pt x="162" y="73"/>
                  <a:pt x="152" y="80"/>
                </a:cubicBezTo>
                <a:cubicBezTo>
                  <a:pt x="152" y="67"/>
                  <a:pt x="141" y="56"/>
                  <a:pt x="128" y="56"/>
                </a:cubicBezTo>
                <a:cubicBezTo>
                  <a:pt x="122" y="56"/>
                  <a:pt x="116" y="58"/>
                  <a:pt x="112" y="62"/>
                </a:cubicBezTo>
                <a:cubicBezTo>
                  <a:pt x="107" y="53"/>
                  <a:pt x="98" y="47"/>
                  <a:pt x="88" y="43"/>
                </a:cubicBezTo>
                <a:cubicBezTo>
                  <a:pt x="91" y="23"/>
                  <a:pt x="108" y="8"/>
                  <a:pt x="128" y="8"/>
                </a:cubicBezTo>
                <a:moveTo>
                  <a:pt x="144" y="136"/>
                </a:moveTo>
                <a:cubicBezTo>
                  <a:pt x="32" y="136"/>
                  <a:pt x="32" y="136"/>
                  <a:pt x="32" y="136"/>
                </a:cubicBezTo>
                <a:cubicBezTo>
                  <a:pt x="19" y="136"/>
                  <a:pt x="8" y="125"/>
                  <a:pt x="8" y="112"/>
                </a:cubicBezTo>
                <a:cubicBezTo>
                  <a:pt x="8" y="101"/>
                  <a:pt x="16" y="91"/>
                  <a:pt x="26" y="89"/>
                </a:cubicBezTo>
                <a:cubicBezTo>
                  <a:pt x="30" y="88"/>
                  <a:pt x="32" y="85"/>
                  <a:pt x="32" y="82"/>
                </a:cubicBezTo>
                <a:cubicBezTo>
                  <a:pt x="35" y="63"/>
                  <a:pt x="52" y="48"/>
                  <a:pt x="72" y="48"/>
                </a:cubicBezTo>
                <a:cubicBezTo>
                  <a:pt x="86" y="48"/>
                  <a:pt x="94" y="51"/>
                  <a:pt x="102" y="62"/>
                </a:cubicBezTo>
                <a:cubicBezTo>
                  <a:pt x="103" y="64"/>
                  <a:pt x="109" y="70"/>
                  <a:pt x="111" y="70"/>
                </a:cubicBezTo>
                <a:cubicBezTo>
                  <a:pt x="111" y="70"/>
                  <a:pt x="112" y="70"/>
                  <a:pt x="112" y="70"/>
                </a:cubicBezTo>
                <a:cubicBezTo>
                  <a:pt x="114" y="70"/>
                  <a:pt x="116" y="69"/>
                  <a:pt x="117" y="68"/>
                </a:cubicBezTo>
                <a:cubicBezTo>
                  <a:pt x="120" y="65"/>
                  <a:pt x="124" y="64"/>
                  <a:pt x="128" y="64"/>
                </a:cubicBezTo>
                <a:cubicBezTo>
                  <a:pt x="137" y="64"/>
                  <a:pt x="144" y="71"/>
                  <a:pt x="144" y="80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4" y="84"/>
                  <a:pt x="146" y="88"/>
                  <a:pt x="150" y="89"/>
                </a:cubicBezTo>
                <a:cubicBezTo>
                  <a:pt x="161" y="92"/>
                  <a:pt x="168" y="101"/>
                  <a:pt x="168" y="112"/>
                </a:cubicBezTo>
                <a:cubicBezTo>
                  <a:pt x="168" y="125"/>
                  <a:pt x="157" y="136"/>
                  <a:pt x="144" y="13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2994026" y="3203576"/>
            <a:ext cx="633413" cy="577850"/>
          </a:xfrm>
          <a:custGeom>
            <a:avLst/>
            <a:gdLst>
              <a:gd name="T0" fmla="*/ 152 w 176"/>
              <a:gd name="T1" fmla="*/ 41 h 160"/>
              <a:gd name="T2" fmla="*/ 152 w 176"/>
              <a:gd name="T3" fmla="*/ 40 h 160"/>
              <a:gd name="T4" fmla="*/ 128 w 176"/>
              <a:gd name="T5" fmla="*/ 16 h 160"/>
              <a:gd name="T6" fmla="*/ 112 w 176"/>
              <a:gd name="T7" fmla="*/ 22 h 160"/>
              <a:gd name="T8" fmla="*/ 72 w 176"/>
              <a:gd name="T9" fmla="*/ 0 h 160"/>
              <a:gd name="T10" fmla="*/ 25 w 176"/>
              <a:gd name="T11" fmla="*/ 41 h 160"/>
              <a:gd name="T12" fmla="*/ 0 w 176"/>
              <a:gd name="T13" fmla="*/ 72 h 160"/>
              <a:gd name="T14" fmla="*/ 32 w 176"/>
              <a:gd name="T15" fmla="*/ 104 h 160"/>
              <a:gd name="T16" fmla="*/ 144 w 176"/>
              <a:gd name="T17" fmla="*/ 104 h 160"/>
              <a:gd name="T18" fmla="*/ 176 w 176"/>
              <a:gd name="T19" fmla="*/ 72 h 160"/>
              <a:gd name="T20" fmla="*/ 152 w 176"/>
              <a:gd name="T21" fmla="*/ 41 h 160"/>
              <a:gd name="T22" fmla="*/ 144 w 176"/>
              <a:gd name="T23" fmla="*/ 96 h 160"/>
              <a:gd name="T24" fmla="*/ 32 w 176"/>
              <a:gd name="T25" fmla="*/ 96 h 160"/>
              <a:gd name="T26" fmla="*/ 8 w 176"/>
              <a:gd name="T27" fmla="*/ 72 h 160"/>
              <a:gd name="T28" fmla="*/ 26 w 176"/>
              <a:gd name="T29" fmla="*/ 49 h 160"/>
              <a:gd name="T30" fmla="*/ 32 w 176"/>
              <a:gd name="T31" fmla="*/ 42 h 160"/>
              <a:gd name="T32" fmla="*/ 72 w 176"/>
              <a:gd name="T33" fmla="*/ 8 h 160"/>
              <a:gd name="T34" fmla="*/ 102 w 176"/>
              <a:gd name="T35" fmla="*/ 22 h 160"/>
              <a:gd name="T36" fmla="*/ 111 w 176"/>
              <a:gd name="T37" fmla="*/ 30 h 160"/>
              <a:gd name="T38" fmla="*/ 112 w 176"/>
              <a:gd name="T39" fmla="*/ 30 h 160"/>
              <a:gd name="T40" fmla="*/ 117 w 176"/>
              <a:gd name="T41" fmla="*/ 28 h 160"/>
              <a:gd name="T42" fmla="*/ 128 w 176"/>
              <a:gd name="T43" fmla="*/ 24 h 160"/>
              <a:gd name="T44" fmla="*/ 144 w 176"/>
              <a:gd name="T45" fmla="*/ 40 h 160"/>
              <a:gd name="T46" fmla="*/ 144 w 176"/>
              <a:gd name="T47" fmla="*/ 41 h 160"/>
              <a:gd name="T48" fmla="*/ 150 w 176"/>
              <a:gd name="T49" fmla="*/ 49 h 160"/>
              <a:gd name="T50" fmla="*/ 168 w 176"/>
              <a:gd name="T51" fmla="*/ 72 h 160"/>
              <a:gd name="T52" fmla="*/ 144 w 176"/>
              <a:gd name="T53" fmla="*/ 96 h 160"/>
              <a:gd name="T54" fmla="*/ 80 w 176"/>
              <a:gd name="T55" fmla="*/ 128 h 160"/>
              <a:gd name="T56" fmla="*/ 88 w 176"/>
              <a:gd name="T57" fmla="*/ 136 h 160"/>
              <a:gd name="T58" fmla="*/ 96 w 176"/>
              <a:gd name="T59" fmla="*/ 128 h 160"/>
              <a:gd name="T60" fmla="*/ 88 w 176"/>
              <a:gd name="T61" fmla="*/ 112 h 160"/>
              <a:gd name="T62" fmla="*/ 80 w 176"/>
              <a:gd name="T63" fmla="*/ 128 h 160"/>
              <a:gd name="T64" fmla="*/ 40 w 176"/>
              <a:gd name="T65" fmla="*/ 152 h 160"/>
              <a:gd name="T66" fmla="*/ 48 w 176"/>
              <a:gd name="T67" fmla="*/ 160 h 160"/>
              <a:gd name="T68" fmla="*/ 56 w 176"/>
              <a:gd name="T69" fmla="*/ 152 h 160"/>
              <a:gd name="T70" fmla="*/ 48 w 176"/>
              <a:gd name="T71" fmla="*/ 136 h 160"/>
              <a:gd name="T72" fmla="*/ 40 w 176"/>
              <a:gd name="T73" fmla="*/ 152 h 160"/>
              <a:gd name="T74" fmla="*/ 120 w 176"/>
              <a:gd name="T75" fmla="*/ 144 h 160"/>
              <a:gd name="T76" fmla="*/ 128 w 176"/>
              <a:gd name="T77" fmla="*/ 152 h 160"/>
              <a:gd name="T78" fmla="*/ 136 w 176"/>
              <a:gd name="T79" fmla="*/ 144 h 160"/>
              <a:gd name="T80" fmla="*/ 128 w 176"/>
              <a:gd name="T81" fmla="*/ 128 h 160"/>
              <a:gd name="T82" fmla="*/ 120 w 176"/>
              <a:gd name="T83" fmla="*/ 14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60"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moveTo>
                  <a:pt x="80" y="128"/>
                </a:moveTo>
                <a:cubicBezTo>
                  <a:pt x="80" y="132"/>
                  <a:pt x="84" y="136"/>
                  <a:pt x="88" y="136"/>
                </a:cubicBezTo>
                <a:cubicBezTo>
                  <a:pt x="92" y="136"/>
                  <a:pt x="96" y="132"/>
                  <a:pt x="96" y="128"/>
                </a:cubicBezTo>
                <a:cubicBezTo>
                  <a:pt x="96" y="120"/>
                  <a:pt x="88" y="112"/>
                  <a:pt x="88" y="112"/>
                </a:cubicBezTo>
                <a:cubicBezTo>
                  <a:pt x="88" y="112"/>
                  <a:pt x="80" y="120"/>
                  <a:pt x="80" y="128"/>
                </a:cubicBezTo>
                <a:moveTo>
                  <a:pt x="40" y="152"/>
                </a:moveTo>
                <a:cubicBezTo>
                  <a:pt x="40" y="156"/>
                  <a:pt x="44" y="160"/>
                  <a:pt x="48" y="160"/>
                </a:cubicBezTo>
                <a:cubicBezTo>
                  <a:pt x="52" y="160"/>
                  <a:pt x="56" y="156"/>
                  <a:pt x="56" y="152"/>
                </a:cubicBezTo>
                <a:cubicBezTo>
                  <a:pt x="56" y="144"/>
                  <a:pt x="48" y="136"/>
                  <a:pt x="48" y="136"/>
                </a:cubicBezTo>
                <a:cubicBezTo>
                  <a:pt x="48" y="136"/>
                  <a:pt x="40" y="144"/>
                  <a:pt x="40" y="152"/>
                </a:cubicBezTo>
                <a:moveTo>
                  <a:pt x="120" y="144"/>
                </a:moveTo>
                <a:cubicBezTo>
                  <a:pt x="120" y="148"/>
                  <a:pt x="124" y="152"/>
                  <a:pt x="128" y="152"/>
                </a:cubicBezTo>
                <a:cubicBezTo>
                  <a:pt x="132" y="152"/>
                  <a:pt x="136" y="148"/>
                  <a:pt x="136" y="144"/>
                </a:cubicBezTo>
                <a:cubicBezTo>
                  <a:pt x="136" y="136"/>
                  <a:pt x="128" y="128"/>
                  <a:pt x="128" y="128"/>
                </a:cubicBezTo>
                <a:cubicBezTo>
                  <a:pt x="128" y="128"/>
                  <a:pt x="120" y="136"/>
                  <a:pt x="120" y="14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18"/>
          <p:cNvSpPr>
            <a:spLocks noEditPoints="1"/>
          </p:cNvSpPr>
          <p:nvPr/>
        </p:nvSpPr>
        <p:spPr bwMode="auto">
          <a:xfrm>
            <a:off x="4203700" y="3232151"/>
            <a:ext cx="635000" cy="520700"/>
          </a:xfrm>
          <a:custGeom>
            <a:avLst/>
            <a:gdLst>
              <a:gd name="T0" fmla="*/ 80 w 176"/>
              <a:gd name="T1" fmla="*/ 116 h 144"/>
              <a:gd name="T2" fmla="*/ 76 w 176"/>
              <a:gd name="T3" fmla="*/ 112 h 144"/>
              <a:gd name="T4" fmla="*/ 73 w 176"/>
              <a:gd name="T5" fmla="*/ 113 h 144"/>
              <a:gd name="T6" fmla="*/ 49 w 176"/>
              <a:gd name="T7" fmla="*/ 137 h 144"/>
              <a:gd name="T8" fmla="*/ 48 w 176"/>
              <a:gd name="T9" fmla="*/ 140 h 144"/>
              <a:gd name="T10" fmla="*/ 52 w 176"/>
              <a:gd name="T11" fmla="*/ 144 h 144"/>
              <a:gd name="T12" fmla="*/ 55 w 176"/>
              <a:gd name="T13" fmla="*/ 143 h 144"/>
              <a:gd name="T14" fmla="*/ 79 w 176"/>
              <a:gd name="T15" fmla="*/ 119 h 144"/>
              <a:gd name="T16" fmla="*/ 80 w 176"/>
              <a:gd name="T17" fmla="*/ 116 h 144"/>
              <a:gd name="T18" fmla="*/ 56 w 176"/>
              <a:gd name="T19" fmla="*/ 116 h 144"/>
              <a:gd name="T20" fmla="*/ 52 w 176"/>
              <a:gd name="T21" fmla="*/ 112 h 144"/>
              <a:gd name="T22" fmla="*/ 49 w 176"/>
              <a:gd name="T23" fmla="*/ 113 h 144"/>
              <a:gd name="T24" fmla="*/ 25 w 176"/>
              <a:gd name="T25" fmla="*/ 137 h 144"/>
              <a:gd name="T26" fmla="*/ 24 w 176"/>
              <a:gd name="T27" fmla="*/ 140 h 144"/>
              <a:gd name="T28" fmla="*/ 28 w 176"/>
              <a:gd name="T29" fmla="*/ 144 h 144"/>
              <a:gd name="T30" fmla="*/ 31 w 176"/>
              <a:gd name="T31" fmla="*/ 143 h 144"/>
              <a:gd name="T32" fmla="*/ 55 w 176"/>
              <a:gd name="T33" fmla="*/ 119 h 144"/>
              <a:gd name="T34" fmla="*/ 56 w 176"/>
              <a:gd name="T35" fmla="*/ 116 h 144"/>
              <a:gd name="T36" fmla="*/ 104 w 176"/>
              <a:gd name="T37" fmla="*/ 116 h 144"/>
              <a:gd name="T38" fmla="*/ 100 w 176"/>
              <a:gd name="T39" fmla="*/ 112 h 144"/>
              <a:gd name="T40" fmla="*/ 97 w 176"/>
              <a:gd name="T41" fmla="*/ 113 h 144"/>
              <a:gd name="T42" fmla="*/ 73 w 176"/>
              <a:gd name="T43" fmla="*/ 137 h 144"/>
              <a:gd name="T44" fmla="*/ 72 w 176"/>
              <a:gd name="T45" fmla="*/ 140 h 144"/>
              <a:gd name="T46" fmla="*/ 76 w 176"/>
              <a:gd name="T47" fmla="*/ 144 h 144"/>
              <a:gd name="T48" fmla="*/ 79 w 176"/>
              <a:gd name="T49" fmla="*/ 143 h 144"/>
              <a:gd name="T50" fmla="*/ 103 w 176"/>
              <a:gd name="T51" fmla="*/ 119 h 144"/>
              <a:gd name="T52" fmla="*/ 104 w 176"/>
              <a:gd name="T53" fmla="*/ 116 h 144"/>
              <a:gd name="T54" fmla="*/ 124 w 176"/>
              <a:gd name="T55" fmla="*/ 112 h 144"/>
              <a:gd name="T56" fmla="*/ 121 w 176"/>
              <a:gd name="T57" fmla="*/ 113 h 144"/>
              <a:gd name="T58" fmla="*/ 97 w 176"/>
              <a:gd name="T59" fmla="*/ 137 h 144"/>
              <a:gd name="T60" fmla="*/ 96 w 176"/>
              <a:gd name="T61" fmla="*/ 140 h 144"/>
              <a:gd name="T62" fmla="*/ 100 w 176"/>
              <a:gd name="T63" fmla="*/ 144 h 144"/>
              <a:gd name="T64" fmla="*/ 103 w 176"/>
              <a:gd name="T65" fmla="*/ 143 h 144"/>
              <a:gd name="T66" fmla="*/ 127 w 176"/>
              <a:gd name="T67" fmla="*/ 119 h 144"/>
              <a:gd name="T68" fmla="*/ 128 w 176"/>
              <a:gd name="T69" fmla="*/ 116 h 144"/>
              <a:gd name="T70" fmla="*/ 124 w 176"/>
              <a:gd name="T71" fmla="*/ 112 h 144"/>
              <a:gd name="T72" fmla="*/ 152 w 176"/>
              <a:gd name="T73" fmla="*/ 41 h 144"/>
              <a:gd name="T74" fmla="*/ 152 w 176"/>
              <a:gd name="T75" fmla="*/ 40 h 144"/>
              <a:gd name="T76" fmla="*/ 128 w 176"/>
              <a:gd name="T77" fmla="*/ 16 h 144"/>
              <a:gd name="T78" fmla="*/ 112 w 176"/>
              <a:gd name="T79" fmla="*/ 22 h 144"/>
              <a:gd name="T80" fmla="*/ 72 w 176"/>
              <a:gd name="T81" fmla="*/ 0 h 144"/>
              <a:gd name="T82" fmla="*/ 25 w 176"/>
              <a:gd name="T83" fmla="*/ 41 h 144"/>
              <a:gd name="T84" fmla="*/ 0 w 176"/>
              <a:gd name="T85" fmla="*/ 72 h 144"/>
              <a:gd name="T86" fmla="*/ 32 w 176"/>
              <a:gd name="T87" fmla="*/ 104 h 144"/>
              <a:gd name="T88" fmla="*/ 144 w 176"/>
              <a:gd name="T89" fmla="*/ 104 h 144"/>
              <a:gd name="T90" fmla="*/ 176 w 176"/>
              <a:gd name="T91" fmla="*/ 72 h 144"/>
              <a:gd name="T92" fmla="*/ 152 w 176"/>
              <a:gd name="T93" fmla="*/ 41 h 144"/>
              <a:gd name="T94" fmla="*/ 144 w 176"/>
              <a:gd name="T95" fmla="*/ 96 h 144"/>
              <a:gd name="T96" fmla="*/ 32 w 176"/>
              <a:gd name="T97" fmla="*/ 96 h 144"/>
              <a:gd name="T98" fmla="*/ 8 w 176"/>
              <a:gd name="T99" fmla="*/ 72 h 144"/>
              <a:gd name="T100" fmla="*/ 26 w 176"/>
              <a:gd name="T101" fmla="*/ 49 h 144"/>
              <a:gd name="T102" fmla="*/ 32 w 176"/>
              <a:gd name="T103" fmla="*/ 42 h 144"/>
              <a:gd name="T104" fmla="*/ 72 w 176"/>
              <a:gd name="T105" fmla="*/ 8 h 144"/>
              <a:gd name="T106" fmla="*/ 102 w 176"/>
              <a:gd name="T107" fmla="*/ 22 h 144"/>
              <a:gd name="T108" fmla="*/ 111 w 176"/>
              <a:gd name="T109" fmla="*/ 30 h 144"/>
              <a:gd name="T110" fmla="*/ 112 w 176"/>
              <a:gd name="T111" fmla="*/ 30 h 144"/>
              <a:gd name="T112" fmla="*/ 117 w 176"/>
              <a:gd name="T113" fmla="*/ 28 h 144"/>
              <a:gd name="T114" fmla="*/ 128 w 176"/>
              <a:gd name="T115" fmla="*/ 24 h 144"/>
              <a:gd name="T116" fmla="*/ 144 w 176"/>
              <a:gd name="T117" fmla="*/ 40 h 144"/>
              <a:gd name="T118" fmla="*/ 144 w 176"/>
              <a:gd name="T119" fmla="*/ 41 h 144"/>
              <a:gd name="T120" fmla="*/ 150 w 176"/>
              <a:gd name="T121" fmla="*/ 49 h 144"/>
              <a:gd name="T122" fmla="*/ 168 w 176"/>
              <a:gd name="T123" fmla="*/ 72 h 144"/>
              <a:gd name="T124" fmla="*/ 144 w 176"/>
              <a:gd name="T12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44">
                <a:moveTo>
                  <a:pt x="80" y="116"/>
                </a:moveTo>
                <a:cubicBezTo>
                  <a:pt x="80" y="114"/>
                  <a:pt x="78" y="112"/>
                  <a:pt x="76" y="112"/>
                </a:cubicBezTo>
                <a:cubicBezTo>
                  <a:pt x="75" y="112"/>
                  <a:pt x="74" y="112"/>
                  <a:pt x="73" y="113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48" y="138"/>
                  <a:pt x="48" y="139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53" y="144"/>
                  <a:pt x="54" y="144"/>
                  <a:pt x="55" y="143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80" y="118"/>
                  <a:pt x="80" y="117"/>
                  <a:pt x="80" y="116"/>
                </a:cubicBezTo>
                <a:moveTo>
                  <a:pt x="56" y="116"/>
                </a:moveTo>
                <a:cubicBezTo>
                  <a:pt x="56" y="114"/>
                  <a:pt x="54" y="112"/>
                  <a:pt x="52" y="112"/>
                </a:cubicBezTo>
                <a:cubicBezTo>
                  <a:pt x="51" y="112"/>
                  <a:pt x="50" y="112"/>
                  <a:pt x="49" y="113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4" y="138"/>
                  <a:pt x="24" y="139"/>
                  <a:pt x="24" y="140"/>
                </a:cubicBezTo>
                <a:cubicBezTo>
                  <a:pt x="24" y="142"/>
                  <a:pt x="26" y="144"/>
                  <a:pt x="28" y="144"/>
                </a:cubicBezTo>
                <a:cubicBezTo>
                  <a:pt x="29" y="144"/>
                  <a:pt x="30" y="144"/>
                  <a:pt x="31" y="143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6" y="118"/>
                  <a:pt x="56" y="117"/>
                  <a:pt x="56" y="116"/>
                </a:cubicBezTo>
                <a:moveTo>
                  <a:pt x="104" y="116"/>
                </a:moveTo>
                <a:cubicBezTo>
                  <a:pt x="104" y="114"/>
                  <a:pt x="102" y="112"/>
                  <a:pt x="100" y="112"/>
                </a:cubicBezTo>
                <a:cubicBezTo>
                  <a:pt x="99" y="112"/>
                  <a:pt x="98" y="112"/>
                  <a:pt x="97" y="113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2" y="139"/>
                  <a:pt x="72" y="140"/>
                </a:cubicBezTo>
                <a:cubicBezTo>
                  <a:pt x="72" y="142"/>
                  <a:pt x="74" y="144"/>
                  <a:pt x="76" y="144"/>
                </a:cubicBezTo>
                <a:cubicBezTo>
                  <a:pt x="77" y="144"/>
                  <a:pt x="78" y="144"/>
                  <a:pt x="79" y="143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4" y="118"/>
                  <a:pt x="104" y="117"/>
                  <a:pt x="104" y="116"/>
                </a:cubicBezTo>
                <a:moveTo>
                  <a:pt x="124" y="112"/>
                </a:moveTo>
                <a:cubicBezTo>
                  <a:pt x="123" y="112"/>
                  <a:pt x="122" y="112"/>
                  <a:pt x="121" y="113"/>
                </a:cubicBezTo>
                <a:cubicBezTo>
                  <a:pt x="97" y="137"/>
                  <a:pt x="97" y="137"/>
                  <a:pt x="97" y="137"/>
                </a:cubicBezTo>
                <a:cubicBezTo>
                  <a:pt x="96" y="138"/>
                  <a:pt x="96" y="139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01" y="144"/>
                  <a:pt x="102" y="144"/>
                  <a:pt x="103" y="143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8" y="118"/>
                  <a:pt x="128" y="117"/>
                  <a:pt x="128" y="116"/>
                </a:cubicBezTo>
                <a:cubicBezTo>
                  <a:pt x="128" y="114"/>
                  <a:pt x="126" y="112"/>
                  <a:pt x="124" y="112"/>
                </a:cubicBezTo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5414963" y="3203576"/>
            <a:ext cx="635000" cy="577850"/>
          </a:xfrm>
          <a:custGeom>
            <a:avLst/>
            <a:gdLst>
              <a:gd name="T0" fmla="*/ 72 w 176"/>
              <a:gd name="T1" fmla="*/ 132 h 160"/>
              <a:gd name="T2" fmla="*/ 76 w 176"/>
              <a:gd name="T3" fmla="*/ 160 h 160"/>
              <a:gd name="T4" fmla="*/ 80 w 176"/>
              <a:gd name="T5" fmla="*/ 132 h 160"/>
              <a:gd name="T6" fmla="*/ 100 w 176"/>
              <a:gd name="T7" fmla="*/ 120 h 160"/>
              <a:gd name="T8" fmla="*/ 96 w 176"/>
              <a:gd name="T9" fmla="*/ 148 h 160"/>
              <a:gd name="T10" fmla="*/ 104 w 176"/>
              <a:gd name="T11" fmla="*/ 148 h 160"/>
              <a:gd name="T12" fmla="*/ 100 w 176"/>
              <a:gd name="T13" fmla="*/ 120 h 160"/>
              <a:gd name="T14" fmla="*/ 24 w 176"/>
              <a:gd name="T15" fmla="*/ 116 h 160"/>
              <a:gd name="T16" fmla="*/ 28 w 176"/>
              <a:gd name="T17" fmla="*/ 144 h 160"/>
              <a:gd name="T18" fmla="*/ 32 w 176"/>
              <a:gd name="T19" fmla="*/ 116 h 160"/>
              <a:gd name="T20" fmla="*/ 52 w 176"/>
              <a:gd name="T21" fmla="*/ 120 h 160"/>
              <a:gd name="T22" fmla="*/ 48 w 176"/>
              <a:gd name="T23" fmla="*/ 140 h 160"/>
              <a:gd name="T24" fmla="*/ 56 w 176"/>
              <a:gd name="T25" fmla="*/ 140 h 160"/>
              <a:gd name="T26" fmla="*/ 52 w 176"/>
              <a:gd name="T27" fmla="*/ 120 h 160"/>
              <a:gd name="T28" fmla="*/ 152 w 176"/>
              <a:gd name="T29" fmla="*/ 40 h 160"/>
              <a:gd name="T30" fmla="*/ 112 w 176"/>
              <a:gd name="T31" fmla="*/ 22 h 160"/>
              <a:gd name="T32" fmla="*/ 25 w 176"/>
              <a:gd name="T33" fmla="*/ 41 h 160"/>
              <a:gd name="T34" fmla="*/ 32 w 176"/>
              <a:gd name="T35" fmla="*/ 104 h 160"/>
              <a:gd name="T36" fmla="*/ 176 w 176"/>
              <a:gd name="T37" fmla="*/ 72 h 160"/>
              <a:gd name="T38" fmla="*/ 144 w 176"/>
              <a:gd name="T39" fmla="*/ 96 h 160"/>
              <a:gd name="T40" fmla="*/ 8 w 176"/>
              <a:gd name="T41" fmla="*/ 72 h 160"/>
              <a:gd name="T42" fmla="*/ 32 w 176"/>
              <a:gd name="T43" fmla="*/ 42 h 160"/>
              <a:gd name="T44" fmla="*/ 102 w 176"/>
              <a:gd name="T45" fmla="*/ 22 h 160"/>
              <a:gd name="T46" fmla="*/ 112 w 176"/>
              <a:gd name="T47" fmla="*/ 30 h 160"/>
              <a:gd name="T48" fmla="*/ 128 w 176"/>
              <a:gd name="T49" fmla="*/ 24 h 160"/>
              <a:gd name="T50" fmla="*/ 144 w 176"/>
              <a:gd name="T51" fmla="*/ 41 h 160"/>
              <a:gd name="T52" fmla="*/ 168 w 176"/>
              <a:gd name="T53" fmla="*/ 72 h 160"/>
              <a:gd name="T54" fmla="*/ 124 w 176"/>
              <a:gd name="T55" fmla="*/ 112 h 160"/>
              <a:gd name="T56" fmla="*/ 120 w 176"/>
              <a:gd name="T57" fmla="*/ 140 h 160"/>
              <a:gd name="T58" fmla="*/ 128 w 176"/>
              <a:gd name="T59" fmla="*/ 140 h 160"/>
              <a:gd name="T60" fmla="*/ 124 w 176"/>
              <a:gd name="T61" fmla="*/ 112 h 160"/>
              <a:gd name="T62" fmla="*/ 144 w 176"/>
              <a:gd name="T63" fmla="*/ 116 h 160"/>
              <a:gd name="T64" fmla="*/ 148 w 176"/>
              <a:gd name="T65" fmla="*/ 136 h 160"/>
              <a:gd name="T66" fmla="*/ 152 w 176"/>
              <a:gd name="T67" fmla="*/ 1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76" y="128"/>
                </a:moveTo>
                <a:cubicBezTo>
                  <a:pt x="74" y="128"/>
                  <a:pt x="72" y="130"/>
                  <a:pt x="72" y="132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30"/>
                  <a:pt x="78" y="128"/>
                  <a:pt x="76" y="128"/>
                </a:cubicBezTo>
                <a:moveTo>
                  <a:pt x="100" y="120"/>
                </a:moveTo>
                <a:cubicBezTo>
                  <a:pt x="98" y="120"/>
                  <a:pt x="96" y="122"/>
                  <a:pt x="96" y="124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50"/>
                  <a:pt x="98" y="152"/>
                  <a:pt x="100" y="152"/>
                </a:cubicBezTo>
                <a:cubicBezTo>
                  <a:pt x="102" y="152"/>
                  <a:pt x="104" y="150"/>
                  <a:pt x="104" y="14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moveTo>
                  <a:pt x="28" y="112"/>
                </a:moveTo>
                <a:cubicBezTo>
                  <a:pt x="26" y="112"/>
                  <a:pt x="24" y="114"/>
                  <a:pt x="24" y="116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2"/>
                  <a:pt x="26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4"/>
                  <a:pt x="30" y="112"/>
                  <a:pt x="28" y="112"/>
                </a:cubicBezTo>
                <a:moveTo>
                  <a:pt x="52" y="120"/>
                </a:moveTo>
                <a:cubicBezTo>
                  <a:pt x="50" y="120"/>
                  <a:pt x="48" y="122"/>
                  <a:pt x="48" y="12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moveTo>
                  <a:pt x="124" y="112"/>
                </a:moveTo>
                <a:cubicBezTo>
                  <a:pt x="122" y="112"/>
                  <a:pt x="120" y="114"/>
                  <a:pt x="120" y="116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14"/>
                  <a:pt x="126" y="112"/>
                  <a:pt x="124" y="112"/>
                </a:cubicBezTo>
                <a:moveTo>
                  <a:pt x="148" y="112"/>
                </a:moveTo>
                <a:cubicBezTo>
                  <a:pt x="146" y="112"/>
                  <a:pt x="144" y="114"/>
                  <a:pt x="144" y="116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44" y="134"/>
                  <a:pt x="146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0"/>
          <p:cNvSpPr>
            <a:spLocks noEditPoints="1"/>
          </p:cNvSpPr>
          <p:nvPr/>
        </p:nvSpPr>
        <p:spPr bwMode="auto">
          <a:xfrm>
            <a:off x="6626226" y="3175001"/>
            <a:ext cx="633413" cy="635000"/>
          </a:xfrm>
          <a:custGeom>
            <a:avLst/>
            <a:gdLst>
              <a:gd name="T0" fmla="*/ 64 w 176"/>
              <a:gd name="T1" fmla="*/ 112 h 176"/>
              <a:gd name="T2" fmla="*/ 56 w 176"/>
              <a:gd name="T3" fmla="*/ 120 h 176"/>
              <a:gd name="T4" fmla="*/ 64 w 176"/>
              <a:gd name="T5" fmla="*/ 128 h 176"/>
              <a:gd name="T6" fmla="*/ 72 w 176"/>
              <a:gd name="T7" fmla="*/ 120 h 176"/>
              <a:gd name="T8" fmla="*/ 64 w 176"/>
              <a:gd name="T9" fmla="*/ 112 h 176"/>
              <a:gd name="T10" fmla="*/ 40 w 176"/>
              <a:gd name="T11" fmla="*/ 152 h 176"/>
              <a:gd name="T12" fmla="*/ 32 w 176"/>
              <a:gd name="T13" fmla="*/ 160 h 176"/>
              <a:gd name="T14" fmla="*/ 40 w 176"/>
              <a:gd name="T15" fmla="*/ 168 h 176"/>
              <a:gd name="T16" fmla="*/ 48 w 176"/>
              <a:gd name="T17" fmla="*/ 160 h 176"/>
              <a:gd name="T18" fmla="*/ 40 w 176"/>
              <a:gd name="T19" fmla="*/ 152 h 176"/>
              <a:gd name="T20" fmla="*/ 24 w 176"/>
              <a:gd name="T21" fmla="*/ 128 h 176"/>
              <a:gd name="T22" fmla="*/ 16 w 176"/>
              <a:gd name="T23" fmla="*/ 136 h 176"/>
              <a:gd name="T24" fmla="*/ 24 w 176"/>
              <a:gd name="T25" fmla="*/ 144 h 176"/>
              <a:gd name="T26" fmla="*/ 32 w 176"/>
              <a:gd name="T27" fmla="*/ 136 h 176"/>
              <a:gd name="T28" fmla="*/ 24 w 176"/>
              <a:gd name="T29" fmla="*/ 128 h 176"/>
              <a:gd name="T30" fmla="*/ 88 w 176"/>
              <a:gd name="T31" fmla="*/ 144 h 176"/>
              <a:gd name="T32" fmla="*/ 80 w 176"/>
              <a:gd name="T33" fmla="*/ 152 h 176"/>
              <a:gd name="T34" fmla="*/ 88 w 176"/>
              <a:gd name="T35" fmla="*/ 160 h 176"/>
              <a:gd name="T36" fmla="*/ 96 w 176"/>
              <a:gd name="T37" fmla="*/ 152 h 176"/>
              <a:gd name="T38" fmla="*/ 88 w 176"/>
              <a:gd name="T39" fmla="*/ 144 h 176"/>
              <a:gd name="T40" fmla="*/ 128 w 176"/>
              <a:gd name="T41" fmla="*/ 128 h 176"/>
              <a:gd name="T42" fmla="*/ 120 w 176"/>
              <a:gd name="T43" fmla="*/ 120 h 176"/>
              <a:gd name="T44" fmla="*/ 112 w 176"/>
              <a:gd name="T45" fmla="*/ 128 h 176"/>
              <a:gd name="T46" fmla="*/ 120 w 176"/>
              <a:gd name="T47" fmla="*/ 136 h 176"/>
              <a:gd name="T48" fmla="*/ 128 w 176"/>
              <a:gd name="T49" fmla="*/ 128 h 176"/>
              <a:gd name="T50" fmla="*/ 152 w 176"/>
              <a:gd name="T51" fmla="*/ 41 h 176"/>
              <a:gd name="T52" fmla="*/ 152 w 176"/>
              <a:gd name="T53" fmla="*/ 40 h 176"/>
              <a:gd name="T54" fmla="*/ 128 w 176"/>
              <a:gd name="T55" fmla="*/ 16 h 176"/>
              <a:gd name="T56" fmla="*/ 112 w 176"/>
              <a:gd name="T57" fmla="*/ 22 h 176"/>
              <a:gd name="T58" fmla="*/ 72 w 176"/>
              <a:gd name="T59" fmla="*/ 0 h 176"/>
              <a:gd name="T60" fmla="*/ 25 w 176"/>
              <a:gd name="T61" fmla="*/ 41 h 176"/>
              <a:gd name="T62" fmla="*/ 0 w 176"/>
              <a:gd name="T63" fmla="*/ 72 h 176"/>
              <a:gd name="T64" fmla="*/ 32 w 176"/>
              <a:gd name="T65" fmla="*/ 104 h 176"/>
              <a:gd name="T66" fmla="*/ 144 w 176"/>
              <a:gd name="T67" fmla="*/ 104 h 176"/>
              <a:gd name="T68" fmla="*/ 176 w 176"/>
              <a:gd name="T69" fmla="*/ 72 h 176"/>
              <a:gd name="T70" fmla="*/ 152 w 176"/>
              <a:gd name="T71" fmla="*/ 41 h 176"/>
              <a:gd name="T72" fmla="*/ 144 w 176"/>
              <a:gd name="T73" fmla="*/ 96 h 176"/>
              <a:gd name="T74" fmla="*/ 32 w 176"/>
              <a:gd name="T75" fmla="*/ 96 h 176"/>
              <a:gd name="T76" fmla="*/ 8 w 176"/>
              <a:gd name="T77" fmla="*/ 72 h 176"/>
              <a:gd name="T78" fmla="*/ 26 w 176"/>
              <a:gd name="T79" fmla="*/ 49 h 176"/>
              <a:gd name="T80" fmla="*/ 32 w 176"/>
              <a:gd name="T81" fmla="*/ 42 h 176"/>
              <a:gd name="T82" fmla="*/ 72 w 176"/>
              <a:gd name="T83" fmla="*/ 8 h 176"/>
              <a:gd name="T84" fmla="*/ 102 w 176"/>
              <a:gd name="T85" fmla="*/ 22 h 176"/>
              <a:gd name="T86" fmla="*/ 111 w 176"/>
              <a:gd name="T87" fmla="*/ 30 h 176"/>
              <a:gd name="T88" fmla="*/ 112 w 176"/>
              <a:gd name="T89" fmla="*/ 30 h 176"/>
              <a:gd name="T90" fmla="*/ 117 w 176"/>
              <a:gd name="T91" fmla="*/ 28 h 176"/>
              <a:gd name="T92" fmla="*/ 128 w 176"/>
              <a:gd name="T93" fmla="*/ 24 h 176"/>
              <a:gd name="T94" fmla="*/ 144 w 176"/>
              <a:gd name="T95" fmla="*/ 40 h 176"/>
              <a:gd name="T96" fmla="*/ 144 w 176"/>
              <a:gd name="T97" fmla="*/ 41 h 176"/>
              <a:gd name="T98" fmla="*/ 150 w 176"/>
              <a:gd name="T99" fmla="*/ 49 h 176"/>
              <a:gd name="T100" fmla="*/ 168 w 176"/>
              <a:gd name="T101" fmla="*/ 72 h 176"/>
              <a:gd name="T102" fmla="*/ 144 w 176"/>
              <a:gd name="T103" fmla="*/ 96 h 176"/>
              <a:gd name="T104" fmla="*/ 152 w 176"/>
              <a:gd name="T105" fmla="*/ 136 h 176"/>
              <a:gd name="T106" fmla="*/ 144 w 176"/>
              <a:gd name="T107" fmla="*/ 144 h 176"/>
              <a:gd name="T108" fmla="*/ 152 w 176"/>
              <a:gd name="T109" fmla="*/ 152 h 176"/>
              <a:gd name="T110" fmla="*/ 160 w 176"/>
              <a:gd name="T111" fmla="*/ 144 h 176"/>
              <a:gd name="T112" fmla="*/ 152 w 176"/>
              <a:gd name="T113" fmla="*/ 136 h 176"/>
              <a:gd name="T114" fmla="*/ 128 w 176"/>
              <a:gd name="T115" fmla="*/ 160 h 176"/>
              <a:gd name="T116" fmla="*/ 120 w 176"/>
              <a:gd name="T117" fmla="*/ 168 h 176"/>
              <a:gd name="T118" fmla="*/ 128 w 176"/>
              <a:gd name="T119" fmla="*/ 176 h 176"/>
              <a:gd name="T120" fmla="*/ 136 w 176"/>
              <a:gd name="T121" fmla="*/ 168 h 176"/>
              <a:gd name="T122" fmla="*/ 128 w 176"/>
              <a:gd name="T12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64" y="112"/>
                </a:moveTo>
                <a:cubicBezTo>
                  <a:pt x="60" y="112"/>
                  <a:pt x="56" y="116"/>
                  <a:pt x="56" y="120"/>
                </a:cubicBezTo>
                <a:cubicBezTo>
                  <a:pt x="56" y="124"/>
                  <a:pt x="60" y="128"/>
                  <a:pt x="64" y="128"/>
                </a:cubicBezTo>
                <a:cubicBezTo>
                  <a:pt x="68" y="128"/>
                  <a:pt x="72" y="124"/>
                  <a:pt x="72" y="120"/>
                </a:cubicBezTo>
                <a:cubicBezTo>
                  <a:pt x="72" y="116"/>
                  <a:pt x="68" y="112"/>
                  <a:pt x="64" y="112"/>
                </a:cubicBezTo>
                <a:moveTo>
                  <a:pt x="40" y="152"/>
                </a:moveTo>
                <a:cubicBezTo>
                  <a:pt x="36" y="152"/>
                  <a:pt x="32" y="156"/>
                  <a:pt x="32" y="160"/>
                </a:cubicBezTo>
                <a:cubicBezTo>
                  <a:pt x="32" y="164"/>
                  <a:pt x="36" y="168"/>
                  <a:pt x="40" y="168"/>
                </a:cubicBezTo>
                <a:cubicBezTo>
                  <a:pt x="44" y="168"/>
                  <a:pt x="48" y="164"/>
                  <a:pt x="48" y="160"/>
                </a:cubicBezTo>
                <a:cubicBezTo>
                  <a:pt x="48" y="156"/>
                  <a:pt x="44" y="152"/>
                  <a:pt x="40" y="152"/>
                </a:cubicBezTo>
                <a:moveTo>
                  <a:pt x="24" y="128"/>
                </a:moveTo>
                <a:cubicBezTo>
                  <a:pt x="20" y="128"/>
                  <a:pt x="16" y="132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28" y="144"/>
                  <a:pt x="32" y="140"/>
                  <a:pt x="32" y="136"/>
                </a:cubicBezTo>
                <a:cubicBezTo>
                  <a:pt x="32" y="132"/>
                  <a:pt x="28" y="128"/>
                  <a:pt x="24" y="128"/>
                </a:cubicBezTo>
                <a:moveTo>
                  <a:pt x="88" y="144"/>
                </a:moveTo>
                <a:cubicBezTo>
                  <a:pt x="84" y="144"/>
                  <a:pt x="80" y="148"/>
                  <a:pt x="80" y="152"/>
                </a:cubicBezTo>
                <a:cubicBezTo>
                  <a:pt x="80" y="156"/>
                  <a:pt x="84" y="160"/>
                  <a:pt x="88" y="160"/>
                </a:cubicBezTo>
                <a:cubicBezTo>
                  <a:pt x="92" y="160"/>
                  <a:pt x="96" y="156"/>
                  <a:pt x="96" y="152"/>
                </a:cubicBezTo>
                <a:cubicBezTo>
                  <a:pt x="96" y="148"/>
                  <a:pt x="92" y="144"/>
                  <a:pt x="88" y="144"/>
                </a:cubicBezTo>
                <a:moveTo>
                  <a:pt x="128" y="128"/>
                </a:moveTo>
                <a:cubicBezTo>
                  <a:pt x="128" y="124"/>
                  <a:pt x="124" y="120"/>
                  <a:pt x="120" y="120"/>
                </a:cubicBezTo>
                <a:cubicBezTo>
                  <a:pt x="116" y="120"/>
                  <a:pt x="112" y="124"/>
                  <a:pt x="112" y="128"/>
                </a:cubicBezTo>
                <a:cubicBezTo>
                  <a:pt x="112" y="132"/>
                  <a:pt x="116" y="136"/>
                  <a:pt x="120" y="136"/>
                </a:cubicBezTo>
                <a:cubicBezTo>
                  <a:pt x="124" y="136"/>
                  <a:pt x="128" y="132"/>
                  <a:pt x="128" y="128"/>
                </a:cubicBezTo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moveTo>
                  <a:pt x="152" y="136"/>
                </a:moveTo>
                <a:cubicBezTo>
                  <a:pt x="148" y="136"/>
                  <a:pt x="144" y="140"/>
                  <a:pt x="144" y="144"/>
                </a:cubicBezTo>
                <a:cubicBezTo>
                  <a:pt x="144" y="148"/>
                  <a:pt x="148" y="152"/>
                  <a:pt x="152" y="152"/>
                </a:cubicBezTo>
                <a:cubicBezTo>
                  <a:pt x="156" y="152"/>
                  <a:pt x="160" y="148"/>
                  <a:pt x="160" y="144"/>
                </a:cubicBezTo>
                <a:cubicBezTo>
                  <a:pt x="160" y="140"/>
                  <a:pt x="156" y="136"/>
                  <a:pt x="152" y="136"/>
                </a:cubicBezTo>
                <a:moveTo>
                  <a:pt x="128" y="160"/>
                </a:moveTo>
                <a:cubicBezTo>
                  <a:pt x="124" y="160"/>
                  <a:pt x="120" y="164"/>
                  <a:pt x="120" y="168"/>
                </a:cubicBezTo>
                <a:cubicBezTo>
                  <a:pt x="120" y="172"/>
                  <a:pt x="124" y="176"/>
                  <a:pt x="128" y="176"/>
                </a:cubicBezTo>
                <a:cubicBezTo>
                  <a:pt x="132" y="176"/>
                  <a:pt x="136" y="172"/>
                  <a:pt x="136" y="168"/>
                </a:cubicBezTo>
                <a:cubicBezTo>
                  <a:pt x="136" y="164"/>
                  <a:pt x="132" y="160"/>
                  <a:pt x="128" y="16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7835900" y="3175001"/>
            <a:ext cx="635000" cy="635000"/>
          </a:xfrm>
          <a:custGeom>
            <a:avLst/>
            <a:gdLst>
              <a:gd name="T0" fmla="*/ 96 w 176"/>
              <a:gd name="T1" fmla="*/ 124 h 176"/>
              <a:gd name="T2" fmla="*/ 92 w 176"/>
              <a:gd name="T3" fmla="*/ 120 h 176"/>
              <a:gd name="T4" fmla="*/ 89 w 176"/>
              <a:gd name="T5" fmla="*/ 121 h 176"/>
              <a:gd name="T6" fmla="*/ 65 w 176"/>
              <a:gd name="T7" fmla="*/ 145 h 176"/>
              <a:gd name="T8" fmla="*/ 64 w 176"/>
              <a:gd name="T9" fmla="*/ 148 h 176"/>
              <a:gd name="T10" fmla="*/ 68 w 176"/>
              <a:gd name="T11" fmla="*/ 152 h 176"/>
              <a:gd name="T12" fmla="*/ 82 w 176"/>
              <a:gd name="T13" fmla="*/ 152 h 176"/>
              <a:gd name="T14" fmla="*/ 65 w 176"/>
              <a:gd name="T15" fmla="*/ 169 h 176"/>
              <a:gd name="T16" fmla="*/ 64 w 176"/>
              <a:gd name="T17" fmla="*/ 172 h 176"/>
              <a:gd name="T18" fmla="*/ 68 w 176"/>
              <a:gd name="T19" fmla="*/ 176 h 176"/>
              <a:gd name="T20" fmla="*/ 71 w 176"/>
              <a:gd name="T21" fmla="*/ 175 h 176"/>
              <a:gd name="T22" fmla="*/ 95 w 176"/>
              <a:gd name="T23" fmla="*/ 151 h 176"/>
              <a:gd name="T24" fmla="*/ 96 w 176"/>
              <a:gd name="T25" fmla="*/ 148 h 176"/>
              <a:gd name="T26" fmla="*/ 92 w 176"/>
              <a:gd name="T27" fmla="*/ 144 h 176"/>
              <a:gd name="T28" fmla="*/ 92 w 176"/>
              <a:gd name="T29" fmla="*/ 144 h 176"/>
              <a:gd name="T30" fmla="*/ 78 w 176"/>
              <a:gd name="T31" fmla="*/ 144 h 176"/>
              <a:gd name="T32" fmla="*/ 95 w 176"/>
              <a:gd name="T33" fmla="*/ 127 h 176"/>
              <a:gd name="T34" fmla="*/ 96 w 176"/>
              <a:gd name="T35" fmla="*/ 124 h 176"/>
              <a:gd name="T36" fmla="*/ 52 w 176"/>
              <a:gd name="T37" fmla="*/ 128 h 176"/>
              <a:gd name="T38" fmla="*/ 49 w 176"/>
              <a:gd name="T39" fmla="*/ 129 h 176"/>
              <a:gd name="T40" fmla="*/ 25 w 176"/>
              <a:gd name="T41" fmla="*/ 153 h 176"/>
              <a:gd name="T42" fmla="*/ 24 w 176"/>
              <a:gd name="T43" fmla="*/ 156 h 176"/>
              <a:gd name="T44" fmla="*/ 28 w 176"/>
              <a:gd name="T45" fmla="*/ 160 h 176"/>
              <a:gd name="T46" fmla="*/ 31 w 176"/>
              <a:gd name="T47" fmla="*/ 159 h 176"/>
              <a:gd name="T48" fmla="*/ 55 w 176"/>
              <a:gd name="T49" fmla="*/ 135 h 176"/>
              <a:gd name="T50" fmla="*/ 56 w 176"/>
              <a:gd name="T51" fmla="*/ 132 h 176"/>
              <a:gd name="T52" fmla="*/ 52 w 176"/>
              <a:gd name="T53" fmla="*/ 128 h 176"/>
              <a:gd name="T54" fmla="*/ 152 w 176"/>
              <a:gd name="T55" fmla="*/ 41 h 176"/>
              <a:gd name="T56" fmla="*/ 152 w 176"/>
              <a:gd name="T57" fmla="*/ 40 h 176"/>
              <a:gd name="T58" fmla="*/ 128 w 176"/>
              <a:gd name="T59" fmla="*/ 16 h 176"/>
              <a:gd name="T60" fmla="*/ 112 w 176"/>
              <a:gd name="T61" fmla="*/ 22 h 176"/>
              <a:gd name="T62" fmla="*/ 72 w 176"/>
              <a:gd name="T63" fmla="*/ 0 h 176"/>
              <a:gd name="T64" fmla="*/ 25 w 176"/>
              <a:gd name="T65" fmla="*/ 41 h 176"/>
              <a:gd name="T66" fmla="*/ 0 w 176"/>
              <a:gd name="T67" fmla="*/ 72 h 176"/>
              <a:gd name="T68" fmla="*/ 32 w 176"/>
              <a:gd name="T69" fmla="*/ 104 h 176"/>
              <a:gd name="T70" fmla="*/ 144 w 176"/>
              <a:gd name="T71" fmla="*/ 104 h 176"/>
              <a:gd name="T72" fmla="*/ 176 w 176"/>
              <a:gd name="T73" fmla="*/ 72 h 176"/>
              <a:gd name="T74" fmla="*/ 152 w 176"/>
              <a:gd name="T75" fmla="*/ 41 h 176"/>
              <a:gd name="T76" fmla="*/ 144 w 176"/>
              <a:gd name="T77" fmla="*/ 96 h 176"/>
              <a:gd name="T78" fmla="*/ 32 w 176"/>
              <a:gd name="T79" fmla="*/ 96 h 176"/>
              <a:gd name="T80" fmla="*/ 8 w 176"/>
              <a:gd name="T81" fmla="*/ 72 h 176"/>
              <a:gd name="T82" fmla="*/ 26 w 176"/>
              <a:gd name="T83" fmla="*/ 49 h 176"/>
              <a:gd name="T84" fmla="*/ 32 w 176"/>
              <a:gd name="T85" fmla="*/ 42 h 176"/>
              <a:gd name="T86" fmla="*/ 72 w 176"/>
              <a:gd name="T87" fmla="*/ 8 h 176"/>
              <a:gd name="T88" fmla="*/ 102 w 176"/>
              <a:gd name="T89" fmla="*/ 22 h 176"/>
              <a:gd name="T90" fmla="*/ 111 w 176"/>
              <a:gd name="T91" fmla="*/ 30 h 176"/>
              <a:gd name="T92" fmla="*/ 112 w 176"/>
              <a:gd name="T93" fmla="*/ 30 h 176"/>
              <a:gd name="T94" fmla="*/ 117 w 176"/>
              <a:gd name="T95" fmla="*/ 28 h 176"/>
              <a:gd name="T96" fmla="*/ 128 w 176"/>
              <a:gd name="T97" fmla="*/ 24 h 176"/>
              <a:gd name="T98" fmla="*/ 144 w 176"/>
              <a:gd name="T99" fmla="*/ 40 h 176"/>
              <a:gd name="T100" fmla="*/ 144 w 176"/>
              <a:gd name="T101" fmla="*/ 41 h 176"/>
              <a:gd name="T102" fmla="*/ 150 w 176"/>
              <a:gd name="T103" fmla="*/ 49 h 176"/>
              <a:gd name="T104" fmla="*/ 168 w 176"/>
              <a:gd name="T105" fmla="*/ 72 h 176"/>
              <a:gd name="T106" fmla="*/ 144 w 176"/>
              <a:gd name="T107" fmla="*/ 96 h 176"/>
              <a:gd name="T108" fmla="*/ 136 w 176"/>
              <a:gd name="T109" fmla="*/ 128 h 176"/>
              <a:gd name="T110" fmla="*/ 133 w 176"/>
              <a:gd name="T111" fmla="*/ 129 h 176"/>
              <a:gd name="T112" fmla="*/ 109 w 176"/>
              <a:gd name="T113" fmla="*/ 153 h 176"/>
              <a:gd name="T114" fmla="*/ 108 w 176"/>
              <a:gd name="T115" fmla="*/ 156 h 176"/>
              <a:gd name="T116" fmla="*/ 112 w 176"/>
              <a:gd name="T117" fmla="*/ 160 h 176"/>
              <a:gd name="T118" fmla="*/ 115 w 176"/>
              <a:gd name="T119" fmla="*/ 159 h 176"/>
              <a:gd name="T120" fmla="*/ 139 w 176"/>
              <a:gd name="T121" fmla="*/ 135 h 176"/>
              <a:gd name="T122" fmla="*/ 140 w 176"/>
              <a:gd name="T123" fmla="*/ 132 h 176"/>
              <a:gd name="T124" fmla="*/ 136 w 176"/>
              <a:gd name="T125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76">
                <a:moveTo>
                  <a:pt x="96" y="124"/>
                </a:moveTo>
                <a:cubicBezTo>
                  <a:pt x="96" y="122"/>
                  <a:pt x="94" y="120"/>
                  <a:pt x="92" y="120"/>
                </a:cubicBezTo>
                <a:cubicBezTo>
                  <a:pt x="91" y="120"/>
                  <a:pt x="90" y="120"/>
                  <a:pt x="89" y="12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4" y="146"/>
                  <a:pt x="64" y="147"/>
                  <a:pt x="64" y="148"/>
                </a:cubicBezTo>
                <a:cubicBezTo>
                  <a:pt x="64" y="150"/>
                  <a:pt x="66" y="152"/>
                  <a:pt x="68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64" y="170"/>
                  <a:pt x="64" y="171"/>
                  <a:pt x="64" y="172"/>
                </a:cubicBezTo>
                <a:cubicBezTo>
                  <a:pt x="64" y="174"/>
                  <a:pt x="66" y="176"/>
                  <a:pt x="68" y="176"/>
                </a:cubicBezTo>
                <a:cubicBezTo>
                  <a:pt x="69" y="176"/>
                  <a:pt x="70" y="176"/>
                  <a:pt x="71" y="175"/>
                </a:cubicBezTo>
                <a:cubicBezTo>
                  <a:pt x="95" y="151"/>
                  <a:pt x="95" y="151"/>
                  <a:pt x="95" y="151"/>
                </a:cubicBezTo>
                <a:cubicBezTo>
                  <a:pt x="96" y="150"/>
                  <a:pt x="96" y="149"/>
                  <a:pt x="96" y="148"/>
                </a:cubicBezTo>
                <a:cubicBezTo>
                  <a:pt x="96" y="146"/>
                  <a:pt x="94" y="144"/>
                  <a:pt x="92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6" y="126"/>
                  <a:pt x="96" y="125"/>
                  <a:pt x="96" y="124"/>
                </a:cubicBezTo>
                <a:moveTo>
                  <a:pt x="52" y="128"/>
                </a:moveTo>
                <a:cubicBezTo>
                  <a:pt x="51" y="128"/>
                  <a:pt x="50" y="128"/>
                  <a:pt x="49" y="129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4" y="154"/>
                  <a:pt x="24" y="155"/>
                  <a:pt x="24" y="156"/>
                </a:cubicBezTo>
                <a:cubicBezTo>
                  <a:pt x="24" y="158"/>
                  <a:pt x="26" y="160"/>
                  <a:pt x="28" y="160"/>
                </a:cubicBezTo>
                <a:cubicBezTo>
                  <a:pt x="29" y="160"/>
                  <a:pt x="30" y="160"/>
                  <a:pt x="31" y="159"/>
                </a:cubicBezTo>
                <a:cubicBezTo>
                  <a:pt x="55" y="135"/>
                  <a:pt x="55" y="135"/>
                  <a:pt x="55" y="135"/>
                </a:cubicBezTo>
                <a:cubicBezTo>
                  <a:pt x="56" y="134"/>
                  <a:pt x="56" y="133"/>
                  <a:pt x="56" y="132"/>
                </a:cubicBezTo>
                <a:cubicBezTo>
                  <a:pt x="56" y="130"/>
                  <a:pt x="54" y="128"/>
                  <a:pt x="52" y="128"/>
                </a:cubicBezTo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moveTo>
                  <a:pt x="136" y="128"/>
                </a:moveTo>
                <a:cubicBezTo>
                  <a:pt x="135" y="128"/>
                  <a:pt x="134" y="128"/>
                  <a:pt x="133" y="129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8" y="154"/>
                  <a:pt x="108" y="155"/>
                  <a:pt x="108" y="156"/>
                </a:cubicBezTo>
                <a:cubicBezTo>
                  <a:pt x="108" y="158"/>
                  <a:pt x="110" y="160"/>
                  <a:pt x="112" y="160"/>
                </a:cubicBezTo>
                <a:cubicBezTo>
                  <a:pt x="113" y="160"/>
                  <a:pt x="114" y="160"/>
                  <a:pt x="115" y="159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40" y="134"/>
                  <a:pt x="140" y="133"/>
                  <a:pt x="140" y="132"/>
                </a:cubicBezTo>
                <a:cubicBezTo>
                  <a:pt x="140" y="130"/>
                  <a:pt x="138" y="128"/>
                  <a:pt x="136" y="12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9047163" y="3175001"/>
            <a:ext cx="635000" cy="635000"/>
          </a:xfrm>
          <a:custGeom>
            <a:avLst/>
            <a:gdLst>
              <a:gd name="T0" fmla="*/ 96 w 176"/>
              <a:gd name="T1" fmla="*/ 124 h 176"/>
              <a:gd name="T2" fmla="*/ 92 w 176"/>
              <a:gd name="T3" fmla="*/ 120 h 176"/>
              <a:gd name="T4" fmla="*/ 89 w 176"/>
              <a:gd name="T5" fmla="*/ 121 h 176"/>
              <a:gd name="T6" fmla="*/ 65 w 176"/>
              <a:gd name="T7" fmla="*/ 145 h 176"/>
              <a:gd name="T8" fmla="*/ 64 w 176"/>
              <a:gd name="T9" fmla="*/ 148 h 176"/>
              <a:gd name="T10" fmla="*/ 68 w 176"/>
              <a:gd name="T11" fmla="*/ 152 h 176"/>
              <a:gd name="T12" fmla="*/ 82 w 176"/>
              <a:gd name="T13" fmla="*/ 152 h 176"/>
              <a:gd name="T14" fmla="*/ 65 w 176"/>
              <a:gd name="T15" fmla="*/ 169 h 176"/>
              <a:gd name="T16" fmla="*/ 64 w 176"/>
              <a:gd name="T17" fmla="*/ 172 h 176"/>
              <a:gd name="T18" fmla="*/ 68 w 176"/>
              <a:gd name="T19" fmla="*/ 176 h 176"/>
              <a:gd name="T20" fmla="*/ 71 w 176"/>
              <a:gd name="T21" fmla="*/ 175 h 176"/>
              <a:gd name="T22" fmla="*/ 95 w 176"/>
              <a:gd name="T23" fmla="*/ 151 h 176"/>
              <a:gd name="T24" fmla="*/ 96 w 176"/>
              <a:gd name="T25" fmla="*/ 148 h 176"/>
              <a:gd name="T26" fmla="*/ 92 w 176"/>
              <a:gd name="T27" fmla="*/ 144 h 176"/>
              <a:gd name="T28" fmla="*/ 92 w 176"/>
              <a:gd name="T29" fmla="*/ 144 h 176"/>
              <a:gd name="T30" fmla="*/ 78 w 176"/>
              <a:gd name="T31" fmla="*/ 144 h 176"/>
              <a:gd name="T32" fmla="*/ 95 w 176"/>
              <a:gd name="T33" fmla="*/ 127 h 176"/>
              <a:gd name="T34" fmla="*/ 96 w 176"/>
              <a:gd name="T35" fmla="*/ 124 h 176"/>
              <a:gd name="T36" fmla="*/ 152 w 176"/>
              <a:gd name="T37" fmla="*/ 41 h 176"/>
              <a:gd name="T38" fmla="*/ 152 w 176"/>
              <a:gd name="T39" fmla="*/ 40 h 176"/>
              <a:gd name="T40" fmla="*/ 128 w 176"/>
              <a:gd name="T41" fmla="*/ 16 h 176"/>
              <a:gd name="T42" fmla="*/ 112 w 176"/>
              <a:gd name="T43" fmla="*/ 22 h 176"/>
              <a:gd name="T44" fmla="*/ 72 w 176"/>
              <a:gd name="T45" fmla="*/ 0 h 176"/>
              <a:gd name="T46" fmla="*/ 25 w 176"/>
              <a:gd name="T47" fmla="*/ 41 h 176"/>
              <a:gd name="T48" fmla="*/ 0 w 176"/>
              <a:gd name="T49" fmla="*/ 72 h 176"/>
              <a:gd name="T50" fmla="*/ 32 w 176"/>
              <a:gd name="T51" fmla="*/ 104 h 176"/>
              <a:gd name="T52" fmla="*/ 144 w 176"/>
              <a:gd name="T53" fmla="*/ 104 h 176"/>
              <a:gd name="T54" fmla="*/ 176 w 176"/>
              <a:gd name="T55" fmla="*/ 72 h 176"/>
              <a:gd name="T56" fmla="*/ 152 w 176"/>
              <a:gd name="T57" fmla="*/ 41 h 176"/>
              <a:gd name="T58" fmla="*/ 144 w 176"/>
              <a:gd name="T59" fmla="*/ 96 h 176"/>
              <a:gd name="T60" fmla="*/ 32 w 176"/>
              <a:gd name="T61" fmla="*/ 96 h 176"/>
              <a:gd name="T62" fmla="*/ 8 w 176"/>
              <a:gd name="T63" fmla="*/ 72 h 176"/>
              <a:gd name="T64" fmla="*/ 26 w 176"/>
              <a:gd name="T65" fmla="*/ 49 h 176"/>
              <a:gd name="T66" fmla="*/ 32 w 176"/>
              <a:gd name="T67" fmla="*/ 42 h 176"/>
              <a:gd name="T68" fmla="*/ 72 w 176"/>
              <a:gd name="T69" fmla="*/ 8 h 176"/>
              <a:gd name="T70" fmla="*/ 102 w 176"/>
              <a:gd name="T71" fmla="*/ 22 h 176"/>
              <a:gd name="T72" fmla="*/ 111 w 176"/>
              <a:gd name="T73" fmla="*/ 30 h 176"/>
              <a:gd name="T74" fmla="*/ 112 w 176"/>
              <a:gd name="T75" fmla="*/ 30 h 176"/>
              <a:gd name="T76" fmla="*/ 117 w 176"/>
              <a:gd name="T77" fmla="*/ 28 h 176"/>
              <a:gd name="T78" fmla="*/ 128 w 176"/>
              <a:gd name="T79" fmla="*/ 24 h 176"/>
              <a:gd name="T80" fmla="*/ 144 w 176"/>
              <a:gd name="T81" fmla="*/ 40 h 176"/>
              <a:gd name="T82" fmla="*/ 144 w 176"/>
              <a:gd name="T83" fmla="*/ 41 h 176"/>
              <a:gd name="T84" fmla="*/ 150 w 176"/>
              <a:gd name="T85" fmla="*/ 49 h 176"/>
              <a:gd name="T86" fmla="*/ 168 w 176"/>
              <a:gd name="T87" fmla="*/ 72 h 176"/>
              <a:gd name="T88" fmla="*/ 144 w 176"/>
              <a:gd name="T89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96" y="124"/>
                </a:moveTo>
                <a:cubicBezTo>
                  <a:pt x="96" y="122"/>
                  <a:pt x="94" y="120"/>
                  <a:pt x="92" y="120"/>
                </a:cubicBezTo>
                <a:cubicBezTo>
                  <a:pt x="91" y="120"/>
                  <a:pt x="90" y="120"/>
                  <a:pt x="89" y="12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4" y="146"/>
                  <a:pt x="64" y="147"/>
                  <a:pt x="64" y="148"/>
                </a:cubicBezTo>
                <a:cubicBezTo>
                  <a:pt x="64" y="150"/>
                  <a:pt x="66" y="152"/>
                  <a:pt x="68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64" y="170"/>
                  <a:pt x="64" y="171"/>
                  <a:pt x="64" y="172"/>
                </a:cubicBezTo>
                <a:cubicBezTo>
                  <a:pt x="64" y="174"/>
                  <a:pt x="66" y="176"/>
                  <a:pt x="68" y="176"/>
                </a:cubicBezTo>
                <a:cubicBezTo>
                  <a:pt x="69" y="176"/>
                  <a:pt x="70" y="176"/>
                  <a:pt x="71" y="175"/>
                </a:cubicBezTo>
                <a:cubicBezTo>
                  <a:pt x="95" y="151"/>
                  <a:pt x="95" y="151"/>
                  <a:pt x="95" y="151"/>
                </a:cubicBezTo>
                <a:cubicBezTo>
                  <a:pt x="96" y="150"/>
                  <a:pt x="96" y="149"/>
                  <a:pt x="96" y="148"/>
                </a:cubicBezTo>
                <a:cubicBezTo>
                  <a:pt x="96" y="146"/>
                  <a:pt x="94" y="144"/>
                  <a:pt x="92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6" y="126"/>
                  <a:pt x="96" y="125"/>
                  <a:pt x="96" y="124"/>
                </a:cubicBezTo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10258426" y="3217864"/>
            <a:ext cx="633413" cy="549275"/>
          </a:xfrm>
          <a:custGeom>
            <a:avLst/>
            <a:gdLst>
              <a:gd name="T0" fmla="*/ 20 w 176"/>
              <a:gd name="T1" fmla="*/ 48 h 152"/>
              <a:gd name="T2" fmla="*/ 80 w 176"/>
              <a:gd name="T3" fmla="*/ 48 h 152"/>
              <a:gd name="T4" fmla="*/ 104 w 176"/>
              <a:gd name="T5" fmla="*/ 24 h 152"/>
              <a:gd name="T6" fmla="*/ 80 w 176"/>
              <a:gd name="T7" fmla="*/ 0 h 152"/>
              <a:gd name="T8" fmla="*/ 76 w 176"/>
              <a:gd name="T9" fmla="*/ 0 h 152"/>
              <a:gd name="T10" fmla="*/ 72 w 176"/>
              <a:gd name="T11" fmla="*/ 4 h 152"/>
              <a:gd name="T12" fmla="*/ 76 w 176"/>
              <a:gd name="T13" fmla="*/ 8 h 152"/>
              <a:gd name="T14" fmla="*/ 80 w 176"/>
              <a:gd name="T15" fmla="*/ 8 h 152"/>
              <a:gd name="T16" fmla="*/ 96 w 176"/>
              <a:gd name="T17" fmla="*/ 24 h 152"/>
              <a:gd name="T18" fmla="*/ 80 w 176"/>
              <a:gd name="T19" fmla="*/ 40 h 152"/>
              <a:gd name="T20" fmla="*/ 20 w 176"/>
              <a:gd name="T21" fmla="*/ 40 h 152"/>
              <a:gd name="T22" fmla="*/ 16 w 176"/>
              <a:gd name="T23" fmla="*/ 44 h 152"/>
              <a:gd name="T24" fmla="*/ 20 w 176"/>
              <a:gd name="T25" fmla="*/ 48 h 152"/>
              <a:gd name="T26" fmla="*/ 144 w 176"/>
              <a:gd name="T27" fmla="*/ 48 h 152"/>
              <a:gd name="T28" fmla="*/ 128 w 176"/>
              <a:gd name="T29" fmla="*/ 32 h 152"/>
              <a:gd name="T30" fmla="*/ 124 w 176"/>
              <a:gd name="T31" fmla="*/ 32 h 152"/>
              <a:gd name="T32" fmla="*/ 120 w 176"/>
              <a:gd name="T33" fmla="*/ 36 h 152"/>
              <a:gd name="T34" fmla="*/ 124 w 176"/>
              <a:gd name="T35" fmla="*/ 40 h 152"/>
              <a:gd name="T36" fmla="*/ 128 w 176"/>
              <a:gd name="T37" fmla="*/ 40 h 152"/>
              <a:gd name="T38" fmla="*/ 136 w 176"/>
              <a:gd name="T39" fmla="*/ 48 h 152"/>
              <a:gd name="T40" fmla="*/ 128 w 176"/>
              <a:gd name="T41" fmla="*/ 56 h 152"/>
              <a:gd name="T42" fmla="*/ 4 w 176"/>
              <a:gd name="T43" fmla="*/ 56 h 152"/>
              <a:gd name="T44" fmla="*/ 0 w 176"/>
              <a:gd name="T45" fmla="*/ 60 h 152"/>
              <a:gd name="T46" fmla="*/ 4 w 176"/>
              <a:gd name="T47" fmla="*/ 64 h 152"/>
              <a:gd name="T48" fmla="*/ 128 w 176"/>
              <a:gd name="T49" fmla="*/ 64 h 152"/>
              <a:gd name="T50" fmla="*/ 144 w 176"/>
              <a:gd name="T51" fmla="*/ 48 h 152"/>
              <a:gd name="T52" fmla="*/ 152 w 176"/>
              <a:gd name="T53" fmla="*/ 72 h 152"/>
              <a:gd name="T54" fmla="*/ 20 w 176"/>
              <a:gd name="T55" fmla="*/ 72 h 152"/>
              <a:gd name="T56" fmla="*/ 16 w 176"/>
              <a:gd name="T57" fmla="*/ 76 h 152"/>
              <a:gd name="T58" fmla="*/ 20 w 176"/>
              <a:gd name="T59" fmla="*/ 80 h 152"/>
              <a:gd name="T60" fmla="*/ 152 w 176"/>
              <a:gd name="T61" fmla="*/ 80 h 152"/>
              <a:gd name="T62" fmla="*/ 168 w 176"/>
              <a:gd name="T63" fmla="*/ 96 h 152"/>
              <a:gd name="T64" fmla="*/ 152 w 176"/>
              <a:gd name="T65" fmla="*/ 112 h 152"/>
              <a:gd name="T66" fmla="*/ 148 w 176"/>
              <a:gd name="T67" fmla="*/ 112 h 152"/>
              <a:gd name="T68" fmla="*/ 144 w 176"/>
              <a:gd name="T69" fmla="*/ 116 h 152"/>
              <a:gd name="T70" fmla="*/ 148 w 176"/>
              <a:gd name="T71" fmla="*/ 120 h 152"/>
              <a:gd name="T72" fmla="*/ 152 w 176"/>
              <a:gd name="T73" fmla="*/ 120 h 152"/>
              <a:gd name="T74" fmla="*/ 176 w 176"/>
              <a:gd name="T75" fmla="*/ 96 h 152"/>
              <a:gd name="T76" fmla="*/ 152 w 176"/>
              <a:gd name="T77" fmla="*/ 72 h 152"/>
              <a:gd name="T78" fmla="*/ 96 w 176"/>
              <a:gd name="T79" fmla="*/ 88 h 152"/>
              <a:gd name="T80" fmla="*/ 36 w 176"/>
              <a:gd name="T81" fmla="*/ 88 h 152"/>
              <a:gd name="T82" fmla="*/ 32 w 176"/>
              <a:gd name="T83" fmla="*/ 92 h 152"/>
              <a:gd name="T84" fmla="*/ 36 w 176"/>
              <a:gd name="T85" fmla="*/ 96 h 152"/>
              <a:gd name="T86" fmla="*/ 96 w 176"/>
              <a:gd name="T87" fmla="*/ 96 h 152"/>
              <a:gd name="T88" fmla="*/ 120 w 176"/>
              <a:gd name="T89" fmla="*/ 120 h 152"/>
              <a:gd name="T90" fmla="*/ 96 w 176"/>
              <a:gd name="T91" fmla="*/ 144 h 152"/>
              <a:gd name="T92" fmla="*/ 92 w 176"/>
              <a:gd name="T93" fmla="*/ 144 h 152"/>
              <a:gd name="T94" fmla="*/ 88 w 176"/>
              <a:gd name="T95" fmla="*/ 148 h 152"/>
              <a:gd name="T96" fmla="*/ 92 w 176"/>
              <a:gd name="T97" fmla="*/ 152 h 152"/>
              <a:gd name="T98" fmla="*/ 96 w 176"/>
              <a:gd name="T99" fmla="*/ 152 h 152"/>
              <a:gd name="T100" fmla="*/ 128 w 176"/>
              <a:gd name="T101" fmla="*/ 120 h 152"/>
              <a:gd name="T102" fmla="*/ 96 w 176"/>
              <a:gd name="T103" fmla="*/ 8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52">
                <a:moveTo>
                  <a:pt x="20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93" y="48"/>
                  <a:pt x="104" y="37"/>
                  <a:pt x="104" y="24"/>
                </a:cubicBezTo>
                <a:cubicBezTo>
                  <a:pt x="104" y="11"/>
                  <a:pt x="93" y="0"/>
                  <a:pt x="8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6"/>
                  <a:pt x="74" y="8"/>
                  <a:pt x="7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9" y="8"/>
                  <a:pt x="96" y="15"/>
                  <a:pt x="96" y="24"/>
                </a:cubicBezTo>
                <a:cubicBezTo>
                  <a:pt x="96" y="33"/>
                  <a:pt x="89" y="40"/>
                  <a:pt x="8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18" y="40"/>
                  <a:pt x="16" y="42"/>
                  <a:pt x="16" y="44"/>
                </a:cubicBezTo>
                <a:cubicBezTo>
                  <a:pt x="16" y="46"/>
                  <a:pt x="18" y="48"/>
                  <a:pt x="20" y="48"/>
                </a:cubicBezTo>
                <a:moveTo>
                  <a:pt x="144" y="48"/>
                </a:moveTo>
                <a:cubicBezTo>
                  <a:pt x="144" y="39"/>
                  <a:pt x="137" y="32"/>
                  <a:pt x="128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cubicBezTo>
                  <a:pt x="136" y="52"/>
                  <a:pt x="132" y="56"/>
                  <a:pt x="12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37" y="64"/>
                  <a:pt x="144" y="57"/>
                  <a:pt x="144" y="48"/>
                </a:cubicBezTo>
                <a:moveTo>
                  <a:pt x="152" y="72"/>
                </a:moveTo>
                <a:cubicBezTo>
                  <a:pt x="20" y="72"/>
                  <a:pt x="20" y="72"/>
                  <a:pt x="20" y="72"/>
                </a:cubicBezTo>
                <a:cubicBezTo>
                  <a:pt x="18" y="72"/>
                  <a:pt x="16" y="74"/>
                  <a:pt x="16" y="76"/>
                </a:cubicBezTo>
                <a:cubicBezTo>
                  <a:pt x="16" y="78"/>
                  <a:pt x="18" y="80"/>
                  <a:pt x="20" y="80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61" y="80"/>
                  <a:pt x="168" y="87"/>
                  <a:pt x="168" y="96"/>
                </a:cubicBezTo>
                <a:cubicBezTo>
                  <a:pt x="168" y="105"/>
                  <a:pt x="161" y="112"/>
                  <a:pt x="152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6" y="112"/>
                  <a:pt x="144" y="114"/>
                  <a:pt x="144" y="116"/>
                </a:cubicBezTo>
                <a:cubicBezTo>
                  <a:pt x="144" y="118"/>
                  <a:pt x="146" y="120"/>
                  <a:pt x="148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5" y="120"/>
                  <a:pt x="176" y="109"/>
                  <a:pt x="176" y="96"/>
                </a:cubicBezTo>
                <a:cubicBezTo>
                  <a:pt x="176" y="83"/>
                  <a:pt x="165" y="72"/>
                  <a:pt x="152" y="72"/>
                </a:cubicBezTo>
                <a:moveTo>
                  <a:pt x="96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109" y="96"/>
                  <a:pt x="120" y="107"/>
                  <a:pt x="120" y="120"/>
                </a:cubicBezTo>
                <a:cubicBezTo>
                  <a:pt x="120" y="133"/>
                  <a:pt x="109" y="144"/>
                  <a:pt x="96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0" y="144"/>
                  <a:pt x="88" y="146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14" y="152"/>
                  <a:pt x="128" y="138"/>
                  <a:pt x="128" y="120"/>
                </a:cubicBezTo>
                <a:cubicBezTo>
                  <a:pt x="128" y="102"/>
                  <a:pt x="114" y="88"/>
                  <a:pt x="96" y="8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24"/>
          <p:cNvSpPr>
            <a:spLocks noEditPoints="1"/>
          </p:cNvSpPr>
          <p:nvPr/>
        </p:nvSpPr>
        <p:spPr bwMode="auto">
          <a:xfrm>
            <a:off x="11469689" y="3175001"/>
            <a:ext cx="633413" cy="635000"/>
          </a:xfrm>
          <a:custGeom>
            <a:avLst/>
            <a:gdLst>
              <a:gd name="T0" fmla="*/ 48 w 176"/>
              <a:gd name="T1" fmla="*/ 32 h 176"/>
              <a:gd name="T2" fmla="*/ 32 w 176"/>
              <a:gd name="T3" fmla="*/ 48 h 176"/>
              <a:gd name="T4" fmla="*/ 48 w 176"/>
              <a:gd name="T5" fmla="*/ 64 h 176"/>
              <a:gd name="T6" fmla="*/ 64 w 176"/>
              <a:gd name="T7" fmla="*/ 48 h 176"/>
              <a:gd name="T8" fmla="*/ 48 w 176"/>
              <a:gd name="T9" fmla="*/ 32 h 176"/>
              <a:gd name="T10" fmla="*/ 48 w 176"/>
              <a:gd name="T11" fmla="*/ 56 h 176"/>
              <a:gd name="T12" fmla="*/ 40 w 176"/>
              <a:gd name="T13" fmla="*/ 48 h 176"/>
              <a:gd name="T14" fmla="*/ 48 w 176"/>
              <a:gd name="T15" fmla="*/ 40 h 176"/>
              <a:gd name="T16" fmla="*/ 56 w 176"/>
              <a:gd name="T17" fmla="*/ 48 h 176"/>
              <a:gd name="T18" fmla="*/ 48 w 176"/>
              <a:gd name="T19" fmla="*/ 56 h 176"/>
              <a:gd name="T20" fmla="*/ 118 w 176"/>
              <a:gd name="T21" fmla="*/ 114 h 176"/>
              <a:gd name="T22" fmla="*/ 110 w 176"/>
              <a:gd name="T23" fmla="*/ 116 h 176"/>
              <a:gd name="T24" fmla="*/ 100 w 176"/>
              <a:gd name="T25" fmla="*/ 114 h 176"/>
              <a:gd name="T26" fmla="*/ 92 w 176"/>
              <a:gd name="T27" fmla="*/ 108 h 176"/>
              <a:gd name="T28" fmla="*/ 87 w 176"/>
              <a:gd name="T29" fmla="*/ 99 h 176"/>
              <a:gd name="T30" fmla="*/ 85 w 176"/>
              <a:gd name="T31" fmla="*/ 87 h 176"/>
              <a:gd name="T32" fmla="*/ 87 w 176"/>
              <a:gd name="T33" fmla="*/ 77 h 176"/>
              <a:gd name="T34" fmla="*/ 92 w 176"/>
              <a:gd name="T35" fmla="*/ 68 h 176"/>
              <a:gd name="T36" fmla="*/ 100 w 176"/>
              <a:gd name="T37" fmla="*/ 62 h 176"/>
              <a:gd name="T38" fmla="*/ 110 w 176"/>
              <a:gd name="T39" fmla="*/ 60 h 176"/>
              <a:gd name="T40" fmla="*/ 117 w 176"/>
              <a:gd name="T41" fmla="*/ 62 h 176"/>
              <a:gd name="T42" fmla="*/ 125 w 176"/>
              <a:gd name="T43" fmla="*/ 68 h 176"/>
              <a:gd name="T44" fmla="*/ 134 w 176"/>
              <a:gd name="T45" fmla="*/ 60 h 176"/>
              <a:gd name="T46" fmla="*/ 123 w 176"/>
              <a:gd name="T47" fmla="*/ 51 h 176"/>
              <a:gd name="T48" fmla="*/ 110 w 176"/>
              <a:gd name="T49" fmla="*/ 48 h 176"/>
              <a:gd name="T50" fmla="*/ 94 w 176"/>
              <a:gd name="T51" fmla="*/ 51 h 176"/>
              <a:gd name="T52" fmla="*/ 83 w 176"/>
              <a:gd name="T53" fmla="*/ 59 h 176"/>
              <a:gd name="T54" fmla="*/ 75 w 176"/>
              <a:gd name="T55" fmla="*/ 72 h 176"/>
              <a:gd name="T56" fmla="*/ 72 w 176"/>
              <a:gd name="T57" fmla="*/ 88 h 176"/>
              <a:gd name="T58" fmla="*/ 75 w 176"/>
              <a:gd name="T59" fmla="*/ 105 h 176"/>
              <a:gd name="T60" fmla="*/ 83 w 176"/>
              <a:gd name="T61" fmla="*/ 117 h 176"/>
              <a:gd name="T62" fmla="*/ 94 w 176"/>
              <a:gd name="T63" fmla="*/ 125 h 176"/>
              <a:gd name="T64" fmla="*/ 110 w 176"/>
              <a:gd name="T65" fmla="*/ 128 h 176"/>
              <a:gd name="T66" fmla="*/ 124 w 176"/>
              <a:gd name="T67" fmla="*/ 125 h 176"/>
              <a:gd name="T68" fmla="*/ 136 w 176"/>
              <a:gd name="T69" fmla="*/ 114 h 176"/>
              <a:gd name="T70" fmla="*/ 126 w 176"/>
              <a:gd name="T71" fmla="*/ 107 h 176"/>
              <a:gd name="T72" fmla="*/ 118 w 176"/>
              <a:gd name="T73" fmla="*/ 114 h 176"/>
              <a:gd name="T74" fmla="*/ 160 w 176"/>
              <a:gd name="T75" fmla="*/ 0 h 176"/>
              <a:gd name="T76" fmla="*/ 16 w 176"/>
              <a:gd name="T77" fmla="*/ 0 h 176"/>
              <a:gd name="T78" fmla="*/ 0 w 176"/>
              <a:gd name="T79" fmla="*/ 16 h 176"/>
              <a:gd name="T80" fmla="*/ 0 w 176"/>
              <a:gd name="T81" fmla="*/ 160 h 176"/>
              <a:gd name="T82" fmla="*/ 16 w 176"/>
              <a:gd name="T83" fmla="*/ 176 h 176"/>
              <a:gd name="T84" fmla="*/ 160 w 176"/>
              <a:gd name="T85" fmla="*/ 176 h 176"/>
              <a:gd name="T86" fmla="*/ 176 w 176"/>
              <a:gd name="T87" fmla="*/ 160 h 176"/>
              <a:gd name="T88" fmla="*/ 176 w 176"/>
              <a:gd name="T89" fmla="*/ 16 h 176"/>
              <a:gd name="T90" fmla="*/ 160 w 176"/>
              <a:gd name="T91" fmla="*/ 0 h 176"/>
              <a:gd name="T92" fmla="*/ 168 w 176"/>
              <a:gd name="T93" fmla="*/ 160 h 176"/>
              <a:gd name="T94" fmla="*/ 160 w 176"/>
              <a:gd name="T95" fmla="*/ 168 h 176"/>
              <a:gd name="T96" fmla="*/ 16 w 176"/>
              <a:gd name="T97" fmla="*/ 168 h 176"/>
              <a:gd name="T98" fmla="*/ 8 w 176"/>
              <a:gd name="T99" fmla="*/ 160 h 176"/>
              <a:gd name="T100" fmla="*/ 8 w 176"/>
              <a:gd name="T101" fmla="*/ 16 h 176"/>
              <a:gd name="T102" fmla="*/ 16 w 176"/>
              <a:gd name="T103" fmla="*/ 8 h 176"/>
              <a:gd name="T104" fmla="*/ 160 w 176"/>
              <a:gd name="T105" fmla="*/ 8 h 176"/>
              <a:gd name="T106" fmla="*/ 168 w 176"/>
              <a:gd name="T107" fmla="*/ 16 h 176"/>
              <a:gd name="T108" fmla="*/ 168 w 176"/>
              <a:gd name="T10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48" y="32"/>
                </a:moveTo>
                <a:cubicBezTo>
                  <a:pt x="39" y="32"/>
                  <a:pt x="32" y="39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7" y="64"/>
                  <a:pt x="64" y="57"/>
                  <a:pt x="64" y="48"/>
                </a:cubicBezTo>
                <a:cubicBezTo>
                  <a:pt x="64" y="39"/>
                  <a:pt x="57" y="32"/>
                  <a:pt x="48" y="32"/>
                </a:cubicBezTo>
                <a:moveTo>
                  <a:pt x="48" y="56"/>
                </a:moveTo>
                <a:cubicBezTo>
                  <a:pt x="44" y="56"/>
                  <a:pt x="40" y="52"/>
                  <a:pt x="40" y="48"/>
                </a:cubicBezTo>
                <a:cubicBezTo>
                  <a:pt x="40" y="44"/>
                  <a:pt x="44" y="40"/>
                  <a:pt x="48" y="40"/>
                </a:cubicBezTo>
                <a:cubicBezTo>
                  <a:pt x="52" y="40"/>
                  <a:pt x="56" y="44"/>
                  <a:pt x="56" y="48"/>
                </a:cubicBezTo>
                <a:cubicBezTo>
                  <a:pt x="56" y="52"/>
                  <a:pt x="52" y="56"/>
                  <a:pt x="48" y="56"/>
                </a:cubicBezTo>
                <a:moveTo>
                  <a:pt x="118" y="114"/>
                </a:moveTo>
                <a:cubicBezTo>
                  <a:pt x="115" y="115"/>
                  <a:pt x="112" y="116"/>
                  <a:pt x="110" y="116"/>
                </a:cubicBezTo>
                <a:cubicBezTo>
                  <a:pt x="106" y="116"/>
                  <a:pt x="103" y="115"/>
                  <a:pt x="100" y="114"/>
                </a:cubicBezTo>
                <a:cubicBezTo>
                  <a:pt x="97" y="112"/>
                  <a:pt x="94" y="110"/>
                  <a:pt x="92" y="108"/>
                </a:cubicBezTo>
                <a:cubicBezTo>
                  <a:pt x="90" y="105"/>
                  <a:pt x="88" y="102"/>
                  <a:pt x="87" y="99"/>
                </a:cubicBezTo>
                <a:cubicBezTo>
                  <a:pt x="86" y="95"/>
                  <a:pt x="85" y="92"/>
                  <a:pt x="85" y="87"/>
                </a:cubicBezTo>
                <a:cubicBezTo>
                  <a:pt x="85" y="84"/>
                  <a:pt x="86" y="80"/>
                  <a:pt x="87" y="77"/>
                </a:cubicBezTo>
                <a:cubicBezTo>
                  <a:pt x="88" y="74"/>
                  <a:pt x="90" y="71"/>
                  <a:pt x="92" y="68"/>
                </a:cubicBezTo>
                <a:cubicBezTo>
                  <a:pt x="94" y="66"/>
                  <a:pt x="97" y="64"/>
                  <a:pt x="100" y="62"/>
                </a:cubicBezTo>
                <a:cubicBezTo>
                  <a:pt x="103" y="61"/>
                  <a:pt x="106" y="60"/>
                  <a:pt x="110" y="60"/>
                </a:cubicBezTo>
                <a:cubicBezTo>
                  <a:pt x="112" y="60"/>
                  <a:pt x="115" y="61"/>
                  <a:pt x="117" y="62"/>
                </a:cubicBezTo>
                <a:cubicBezTo>
                  <a:pt x="119" y="63"/>
                  <a:pt x="122" y="65"/>
                  <a:pt x="125" y="68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1" y="56"/>
                  <a:pt x="127" y="53"/>
                  <a:pt x="123" y="51"/>
                </a:cubicBezTo>
                <a:cubicBezTo>
                  <a:pt x="119" y="49"/>
                  <a:pt x="114" y="48"/>
                  <a:pt x="110" y="48"/>
                </a:cubicBezTo>
                <a:cubicBezTo>
                  <a:pt x="104" y="48"/>
                  <a:pt x="99" y="49"/>
                  <a:pt x="94" y="51"/>
                </a:cubicBezTo>
                <a:cubicBezTo>
                  <a:pt x="90" y="53"/>
                  <a:pt x="86" y="55"/>
                  <a:pt x="83" y="59"/>
                </a:cubicBezTo>
                <a:cubicBezTo>
                  <a:pt x="79" y="62"/>
                  <a:pt x="77" y="67"/>
                  <a:pt x="75" y="72"/>
                </a:cubicBezTo>
                <a:cubicBezTo>
                  <a:pt x="73" y="77"/>
                  <a:pt x="72" y="82"/>
                  <a:pt x="72" y="88"/>
                </a:cubicBezTo>
                <a:cubicBezTo>
                  <a:pt x="72" y="94"/>
                  <a:pt x="73" y="100"/>
                  <a:pt x="75" y="105"/>
                </a:cubicBezTo>
                <a:cubicBezTo>
                  <a:pt x="77" y="109"/>
                  <a:pt x="79" y="114"/>
                  <a:pt x="83" y="117"/>
                </a:cubicBezTo>
                <a:cubicBezTo>
                  <a:pt x="86" y="121"/>
                  <a:pt x="90" y="123"/>
                  <a:pt x="94" y="125"/>
                </a:cubicBezTo>
                <a:cubicBezTo>
                  <a:pt x="99" y="127"/>
                  <a:pt x="104" y="128"/>
                  <a:pt x="110" y="128"/>
                </a:cubicBezTo>
                <a:cubicBezTo>
                  <a:pt x="115" y="128"/>
                  <a:pt x="120" y="127"/>
                  <a:pt x="124" y="125"/>
                </a:cubicBezTo>
                <a:cubicBezTo>
                  <a:pt x="129" y="123"/>
                  <a:pt x="133" y="119"/>
                  <a:pt x="136" y="114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10"/>
                  <a:pt x="121" y="112"/>
                  <a:pt x="118" y="114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571500" y="4389438"/>
            <a:ext cx="635000" cy="635000"/>
          </a:xfrm>
          <a:custGeom>
            <a:avLst/>
            <a:gdLst>
              <a:gd name="T0" fmla="*/ 48 w 176"/>
              <a:gd name="T1" fmla="*/ 32 h 176"/>
              <a:gd name="T2" fmla="*/ 32 w 176"/>
              <a:gd name="T3" fmla="*/ 48 h 176"/>
              <a:gd name="T4" fmla="*/ 48 w 176"/>
              <a:gd name="T5" fmla="*/ 64 h 176"/>
              <a:gd name="T6" fmla="*/ 64 w 176"/>
              <a:gd name="T7" fmla="*/ 48 h 176"/>
              <a:gd name="T8" fmla="*/ 48 w 176"/>
              <a:gd name="T9" fmla="*/ 32 h 176"/>
              <a:gd name="T10" fmla="*/ 48 w 176"/>
              <a:gd name="T11" fmla="*/ 56 h 176"/>
              <a:gd name="T12" fmla="*/ 40 w 176"/>
              <a:gd name="T13" fmla="*/ 48 h 176"/>
              <a:gd name="T14" fmla="*/ 48 w 176"/>
              <a:gd name="T15" fmla="*/ 40 h 176"/>
              <a:gd name="T16" fmla="*/ 56 w 176"/>
              <a:gd name="T17" fmla="*/ 48 h 176"/>
              <a:gd name="T18" fmla="*/ 48 w 176"/>
              <a:gd name="T19" fmla="*/ 56 h 176"/>
              <a:gd name="T20" fmla="*/ 80 w 176"/>
              <a:gd name="T21" fmla="*/ 128 h 176"/>
              <a:gd name="T22" fmla="*/ 92 w 176"/>
              <a:gd name="T23" fmla="*/ 128 h 176"/>
              <a:gd name="T24" fmla="*/ 92 w 176"/>
              <a:gd name="T25" fmla="*/ 96 h 176"/>
              <a:gd name="T26" fmla="*/ 124 w 176"/>
              <a:gd name="T27" fmla="*/ 96 h 176"/>
              <a:gd name="T28" fmla="*/ 124 w 176"/>
              <a:gd name="T29" fmla="*/ 84 h 176"/>
              <a:gd name="T30" fmla="*/ 92 w 176"/>
              <a:gd name="T31" fmla="*/ 84 h 176"/>
              <a:gd name="T32" fmla="*/ 92 w 176"/>
              <a:gd name="T33" fmla="*/ 60 h 176"/>
              <a:gd name="T34" fmla="*/ 128 w 176"/>
              <a:gd name="T35" fmla="*/ 60 h 176"/>
              <a:gd name="T36" fmla="*/ 128 w 176"/>
              <a:gd name="T37" fmla="*/ 48 h 176"/>
              <a:gd name="T38" fmla="*/ 80 w 176"/>
              <a:gd name="T39" fmla="*/ 48 h 176"/>
              <a:gd name="T40" fmla="*/ 80 w 176"/>
              <a:gd name="T41" fmla="*/ 128 h 176"/>
              <a:gd name="T42" fmla="*/ 160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60 h 176"/>
              <a:gd name="T50" fmla="*/ 16 w 176"/>
              <a:gd name="T51" fmla="*/ 176 h 176"/>
              <a:gd name="T52" fmla="*/ 160 w 176"/>
              <a:gd name="T53" fmla="*/ 176 h 176"/>
              <a:gd name="T54" fmla="*/ 176 w 176"/>
              <a:gd name="T55" fmla="*/ 160 h 176"/>
              <a:gd name="T56" fmla="*/ 176 w 176"/>
              <a:gd name="T57" fmla="*/ 16 h 176"/>
              <a:gd name="T58" fmla="*/ 160 w 176"/>
              <a:gd name="T59" fmla="*/ 0 h 176"/>
              <a:gd name="T60" fmla="*/ 168 w 176"/>
              <a:gd name="T61" fmla="*/ 160 h 176"/>
              <a:gd name="T62" fmla="*/ 160 w 176"/>
              <a:gd name="T63" fmla="*/ 168 h 176"/>
              <a:gd name="T64" fmla="*/ 16 w 176"/>
              <a:gd name="T65" fmla="*/ 168 h 176"/>
              <a:gd name="T66" fmla="*/ 8 w 176"/>
              <a:gd name="T67" fmla="*/ 160 h 176"/>
              <a:gd name="T68" fmla="*/ 8 w 176"/>
              <a:gd name="T69" fmla="*/ 16 h 176"/>
              <a:gd name="T70" fmla="*/ 16 w 176"/>
              <a:gd name="T71" fmla="*/ 8 h 176"/>
              <a:gd name="T72" fmla="*/ 160 w 176"/>
              <a:gd name="T73" fmla="*/ 8 h 176"/>
              <a:gd name="T74" fmla="*/ 168 w 176"/>
              <a:gd name="T75" fmla="*/ 16 h 176"/>
              <a:gd name="T76" fmla="*/ 168 w 176"/>
              <a:gd name="T7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48" y="32"/>
                </a:moveTo>
                <a:cubicBezTo>
                  <a:pt x="39" y="32"/>
                  <a:pt x="32" y="39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7" y="64"/>
                  <a:pt x="64" y="57"/>
                  <a:pt x="64" y="48"/>
                </a:cubicBezTo>
                <a:cubicBezTo>
                  <a:pt x="64" y="39"/>
                  <a:pt x="57" y="32"/>
                  <a:pt x="48" y="32"/>
                </a:cubicBezTo>
                <a:moveTo>
                  <a:pt x="48" y="56"/>
                </a:moveTo>
                <a:cubicBezTo>
                  <a:pt x="44" y="56"/>
                  <a:pt x="40" y="52"/>
                  <a:pt x="40" y="48"/>
                </a:cubicBezTo>
                <a:cubicBezTo>
                  <a:pt x="40" y="44"/>
                  <a:pt x="44" y="40"/>
                  <a:pt x="48" y="40"/>
                </a:cubicBezTo>
                <a:cubicBezTo>
                  <a:pt x="52" y="40"/>
                  <a:pt x="56" y="44"/>
                  <a:pt x="56" y="48"/>
                </a:cubicBezTo>
                <a:cubicBezTo>
                  <a:pt x="56" y="52"/>
                  <a:pt x="52" y="56"/>
                  <a:pt x="48" y="56"/>
                </a:cubicBezTo>
                <a:moveTo>
                  <a:pt x="80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96"/>
                  <a:pt x="92" y="96"/>
                  <a:pt x="92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60"/>
                  <a:pt x="92" y="60"/>
                  <a:pt x="92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80" y="48"/>
                  <a:pt x="80" y="48"/>
                  <a:pt x="80" y="48"/>
                </a:cubicBezTo>
                <a:lnTo>
                  <a:pt x="80" y="128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6"/>
          <p:cNvSpPr>
            <a:spLocks noEditPoints="1"/>
          </p:cNvSpPr>
          <p:nvPr/>
        </p:nvSpPr>
        <p:spPr bwMode="auto">
          <a:xfrm>
            <a:off x="1782763" y="4389438"/>
            <a:ext cx="635000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7"/>
          <p:cNvSpPr>
            <a:spLocks noEditPoints="1"/>
          </p:cNvSpPr>
          <p:nvPr/>
        </p:nvSpPr>
        <p:spPr bwMode="auto">
          <a:xfrm>
            <a:off x="2994026" y="4389438"/>
            <a:ext cx="633413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98 w 176"/>
              <a:gd name="T11" fmla="*/ 167 h 176"/>
              <a:gd name="T12" fmla="*/ 88 w 176"/>
              <a:gd name="T13" fmla="*/ 168 h 176"/>
              <a:gd name="T14" fmla="*/ 8 w 176"/>
              <a:gd name="T15" fmla="*/ 88 h 176"/>
              <a:gd name="T16" fmla="*/ 88 w 176"/>
              <a:gd name="T17" fmla="*/ 8 h 176"/>
              <a:gd name="T18" fmla="*/ 98 w 176"/>
              <a:gd name="T19" fmla="*/ 9 h 176"/>
              <a:gd name="T20" fmla="*/ 128 w 176"/>
              <a:gd name="T21" fmla="*/ 88 h 176"/>
              <a:gd name="T22" fmla="*/ 98 w 176"/>
              <a:gd name="T23" fmla="*/ 1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8" y="167"/>
                </a:moveTo>
                <a:cubicBezTo>
                  <a:pt x="95" y="168"/>
                  <a:pt x="9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92" y="8"/>
                  <a:pt x="95" y="8"/>
                  <a:pt x="98" y="9"/>
                </a:cubicBezTo>
                <a:cubicBezTo>
                  <a:pt x="117" y="30"/>
                  <a:pt x="128" y="58"/>
                  <a:pt x="128" y="88"/>
                </a:cubicBezTo>
                <a:cubicBezTo>
                  <a:pt x="128" y="118"/>
                  <a:pt x="117" y="146"/>
                  <a:pt x="98" y="16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28"/>
          <p:cNvSpPr>
            <a:spLocks noEditPoints="1"/>
          </p:cNvSpPr>
          <p:nvPr/>
        </p:nvSpPr>
        <p:spPr bwMode="auto">
          <a:xfrm>
            <a:off x="4203700" y="4389438"/>
            <a:ext cx="635000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88 w 176"/>
              <a:gd name="T17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lnTo>
                  <a:pt x="88" y="1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29"/>
          <p:cNvSpPr>
            <a:spLocks noEditPoints="1"/>
          </p:cNvSpPr>
          <p:nvPr/>
        </p:nvSpPr>
        <p:spPr bwMode="auto">
          <a:xfrm>
            <a:off x="5414963" y="4389438"/>
            <a:ext cx="635000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78 w 176"/>
              <a:gd name="T11" fmla="*/ 167 h 176"/>
              <a:gd name="T12" fmla="*/ 8 w 176"/>
              <a:gd name="T13" fmla="*/ 88 h 176"/>
              <a:gd name="T14" fmla="*/ 78 w 176"/>
              <a:gd name="T15" fmla="*/ 9 h 176"/>
              <a:gd name="T16" fmla="*/ 48 w 176"/>
              <a:gd name="T17" fmla="*/ 88 h 176"/>
              <a:gd name="T18" fmla="*/ 78 w 176"/>
              <a:gd name="T19" fmla="*/ 1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78" y="167"/>
                </a:moveTo>
                <a:cubicBezTo>
                  <a:pt x="39" y="162"/>
                  <a:pt x="8" y="129"/>
                  <a:pt x="8" y="88"/>
                </a:cubicBezTo>
                <a:cubicBezTo>
                  <a:pt x="8" y="47"/>
                  <a:pt x="39" y="14"/>
                  <a:pt x="78" y="9"/>
                </a:cubicBezTo>
                <a:cubicBezTo>
                  <a:pt x="59" y="30"/>
                  <a:pt x="48" y="58"/>
                  <a:pt x="48" y="88"/>
                </a:cubicBezTo>
                <a:cubicBezTo>
                  <a:pt x="48" y="118"/>
                  <a:pt x="59" y="146"/>
                  <a:pt x="78" y="16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Oval 30"/>
          <p:cNvSpPr>
            <a:spLocks noChangeArrowheads="1"/>
          </p:cNvSpPr>
          <p:nvPr/>
        </p:nvSpPr>
        <p:spPr bwMode="auto">
          <a:xfrm>
            <a:off x="6626226" y="4389438"/>
            <a:ext cx="633413" cy="635000"/>
          </a:xfrm>
          <a:prstGeom prst="ellipse">
            <a:avLst/>
          </a:pr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31"/>
          <p:cNvSpPr>
            <a:spLocks noEditPoints="1"/>
          </p:cNvSpPr>
          <p:nvPr/>
        </p:nvSpPr>
        <p:spPr bwMode="auto">
          <a:xfrm>
            <a:off x="7835900" y="4389438"/>
            <a:ext cx="635000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98 w 176"/>
              <a:gd name="T11" fmla="*/ 167 h 176"/>
              <a:gd name="T12" fmla="*/ 128 w 176"/>
              <a:gd name="T13" fmla="*/ 88 h 176"/>
              <a:gd name="T14" fmla="*/ 98 w 176"/>
              <a:gd name="T15" fmla="*/ 9 h 176"/>
              <a:gd name="T16" fmla="*/ 168 w 176"/>
              <a:gd name="T17" fmla="*/ 88 h 176"/>
              <a:gd name="T18" fmla="*/ 98 w 176"/>
              <a:gd name="T19" fmla="*/ 1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8" y="167"/>
                </a:moveTo>
                <a:cubicBezTo>
                  <a:pt x="117" y="146"/>
                  <a:pt x="128" y="118"/>
                  <a:pt x="128" y="88"/>
                </a:cubicBezTo>
                <a:cubicBezTo>
                  <a:pt x="128" y="58"/>
                  <a:pt x="117" y="30"/>
                  <a:pt x="98" y="9"/>
                </a:cubicBezTo>
                <a:cubicBezTo>
                  <a:pt x="137" y="14"/>
                  <a:pt x="168" y="47"/>
                  <a:pt x="168" y="88"/>
                </a:cubicBezTo>
                <a:cubicBezTo>
                  <a:pt x="168" y="129"/>
                  <a:pt x="137" y="162"/>
                  <a:pt x="98" y="167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9047163" y="4389438"/>
            <a:ext cx="635000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8 w 176"/>
              <a:gd name="T13" fmla="*/ 8 h 176"/>
              <a:gd name="T14" fmla="*/ 168 w 176"/>
              <a:gd name="T15" fmla="*/ 88 h 176"/>
              <a:gd name="T16" fmla="*/ 88 w 176"/>
              <a:gd name="T17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88" y="8"/>
                  <a:pt x="88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>
            <a:off x="10258426" y="4389438"/>
            <a:ext cx="633413" cy="635000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78 w 176"/>
              <a:gd name="T13" fmla="*/ 167 h 176"/>
              <a:gd name="T14" fmla="*/ 48 w 176"/>
              <a:gd name="T15" fmla="*/ 88 h 176"/>
              <a:gd name="T16" fmla="*/ 78 w 176"/>
              <a:gd name="T17" fmla="*/ 9 h 176"/>
              <a:gd name="T18" fmla="*/ 88 w 176"/>
              <a:gd name="T19" fmla="*/ 8 h 176"/>
              <a:gd name="T20" fmla="*/ 168 w 176"/>
              <a:gd name="T21" fmla="*/ 88 h 176"/>
              <a:gd name="T22" fmla="*/ 88 w 176"/>
              <a:gd name="T2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85" y="168"/>
                  <a:pt x="81" y="168"/>
                  <a:pt x="78" y="167"/>
                </a:cubicBezTo>
                <a:cubicBezTo>
                  <a:pt x="59" y="146"/>
                  <a:pt x="48" y="118"/>
                  <a:pt x="48" y="88"/>
                </a:cubicBezTo>
                <a:cubicBezTo>
                  <a:pt x="48" y="58"/>
                  <a:pt x="59" y="30"/>
                  <a:pt x="78" y="9"/>
                </a:cubicBezTo>
                <a:cubicBezTo>
                  <a:pt x="81" y="8"/>
                  <a:pt x="85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11641139" y="4389438"/>
            <a:ext cx="288925" cy="635000"/>
          </a:xfrm>
          <a:custGeom>
            <a:avLst/>
            <a:gdLst>
              <a:gd name="T0" fmla="*/ 48 w 80"/>
              <a:gd name="T1" fmla="*/ 113 h 176"/>
              <a:gd name="T2" fmla="*/ 48 w 80"/>
              <a:gd name="T3" fmla="*/ 64 h 176"/>
              <a:gd name="T4" fmla="*/ 40 w 80"/>
              <a:gd name="T5" fmla="*/ 56 h 176"/>
              <a:gd name="T6" fmla="*/ 32 w 80"/>
              <a:gd name="T7" fmla="*/ 64 h 176"/>
              <a:gd name="T8" fmla="*/ 32 w 80"/>
              <a:gd name="T9" fmla="*/ 113 h 176"/>
              <a:gd name="T10" fmla="*/ 16 w 80"/>
              <a:gd name="T11" fmla="*/ 136 h 176"/>
              <a:gd name="T12" fmla="*/ 40 w 80"/>
              <a:gd name="T13" fmla="*/ 160 h 176"/>
              <a:gd name="T14" fmla="*/ 64 w 80"/>
              <a:gd name="T15" fmla="*/ 136 h 176"/>
              <a:gd name="T16" fmla="*/ 48 w 80"/>
              <a:gd name="T17" fmla="*/ 113 h 176"/>
              <a:gd name="T18" fmla="*/ 64 w 80"/>
              <a:gd name="T19" fmla="*/ 104 h 176"/>
              <a:gd name="T20" fmla="*/ 64 w 80"/>
              <a:gd name="T21" fmla="*/ 24 h 176"/>
              <a:gd name="T22" fmla="*/ 40 w 80"/>
              <a:gd name="T23" fmla="*/ 0 h 176"/>
              <a:gd name="T24" fmla="*/ 16 w 80"/>
              <a:gd name="T25" fmla="*/ 24 h 176"/>
              <a:gd name="T26" fmla="*/ 16 w 80"/>
              <a:gd name="T27" fmla="*/ 104 h 176"/>
              <a:gd name="T28" fmla="*/ 0 w 80"/>
              <a:gd name="T29" fmla="*/ 136 h 176"/>
              <a:gd name="T30" fmla="*/ 40 w 80"/>
              <a:gd name="T31" fmla="*/ 176 h 176"/>
              <a:gd name="T32" fmla="*/ 80 w 80"/>
              <a:gd name="T33" fmla="*/ 136 h 176"/>
              <a:gd name="T34" fmla="*/ 64 w 80"/>
              <a:gd name="T35" fmla="*/ 104 h 176"/>
              <a:gd name="T36" fmla="*/ 40 w 80"/>
              <a:gd name="T37" fmla="*/ 168 h 176"/>
              <a:gd name="T38" fmla="*/ 8 w 80"/>
              <a:gd name="T39" fmla="*/ 136 h 176"/>
              <a:gd name="T40" fmla="*/ 24 w 80"/>
              <a:gd name="T41" fmla="*/ 108 h 176"/>
              <a:gd name="T42" fmla="*/ 24 w 80"/>
              <a:gd name="T43" fmla="*/ 24 h 176"/>
              <a:gd name="T44" fmla="*/ 40 w 80"/>
              <a:gd name="T45" fmla="*/ 8 h 176"/>
              <a:gd name="T46" fmla="*/ 56 w 80"/>
              <a:gd name="T47" fmla="*/ 24 h 176"/>
              <a:gd name="T48" fmla="*/ 56 w 80"/>
              <a:gd name="T49" fmla="*/ 108 h 176"/>
              <a:gd name="T50" fmla="*/ 72 w 80"/>
              <a:gd name="T51" fmla="*/ 136 h 176"/>
              <a:gd name="T52" fmla="*/ 40 w 80"/>
              <a:gd name="T5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0" h="176">
                <a:moveTo>
                  <a:pt x="48" y="113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60"/>
                  <a:pt x="44" y="56"/>
                  <a:pt x="40" y="56"/>
                </a:cubicBezTo>
                <a:cubicBezTo>
                  <a:pt x="36" y="56"/>
                  <a:pt x="32" y="60"/>
                  <a:pt x="32" y="64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23" y="117"/>
                  <a:pt x="16" y="126"/>
                  <a:pt x="16" y="136"/>
                </a:cubicBezTo>
                <a:cubicBezTo>
                  <a:pt x="16" y="149"/>
                  <a:pt x="27" y="160"/>
                  <a:pt x="40" y="160"/>
                </a:cubicBezTo>
                <a:cubicBezTo>
                  <a:pt x="53" y="160"/>
                  <a:pt x="64" y="149"/>
                  <a:pt x="64" y="136"/>
                </a:cubicBezTo>
                <a:cubicBezTo>
                  <a:pt x="64" y="126"/>
                  <a:pt x="57" y="117"/>
                  <a:pt x="48" y="113"/>
                </a:cubicBezTo>
                <a:moveTo>
                  <a:pt x="64" y="104"/>
                </a:moveTo>
                <a:cubicBezTo>
                  <a:pt x="64" y="24"/>
                  <a:pt x="64" y="24"/>
                  <a:pt x="64" y="24"/>
                </a:cubicBezTo>
                <a:cubicBezTo>
                  <a:pt x="64" y="11"/>
                  <a:pt x="53" y="0"/>
                  <a:pt x="40" y="0"/>
                </a:cubicBezTo>
                <a:cubicBezTo>
                  <a:pt x="27" y="0"/>
                  <a:pt x="16" y="11"/>
                  <a:pt x="16" y="2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6" y="111"/>
                  <a:pt x="0" y="123"/>
                  <a:pt x="0" y="136"/>
                </a:cubicBezTo>
                <a:cubicBezTo>
                  <a:pt x="0" y="158"/>
                  <a:pt x="18" y="176"/>
                  <a:pt x="40" y="176"/>
                </a:cubicBezTo>
                <a:cubicBezTo>
                  <a:pt x="62" y="176"/>
                  <a:pt x="80" y="158"/>
                  <a:pt x="80" y="136"/>
                </a:cubicBezTo>
                <a:cubicBezTo>
                  <a:pt x="80" y="123"/>
                  <a:pt x="74" y="111"/>
                  <a:pt x="64" y="104"/>
                </a:cubicBezTo>
                <a:moveTo>
                  <a:pt x="40" y="168"/>
                </a:moveTo>
                <a:cubicBezTo>
                  <a:pt x="22" y="168"/>
                  <a:pt x="8" y="154"/>
                  <a:pt x="8" y="136"/>
                </a:cubicBezTo>
                <a:cubicBezTo>
                  <a:pt x="8" y="124"/>
                  <a:pt x="14" y="114"/>
                  <a:pt x="24" y="108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5"/>
                  <a:pt x="31" y="8"/>
                  <a:pt x="40" y="8"/>
                </a:cubicBezTo>
                <a:cubicBezTo>
                  <a:pt x="49" y="8"/>
                  <a:pt x="56" y="15"/>
                  <a:pt x="56" y="24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66" y="114"/>
                  <a:pt x="72" y="124"/>
                  <a:pt x="72" y="136"/>
                </a:cubicBezTo>
                <a:cubicBezTo>
                  <a:pt x="72" y="154"/>
                  <a:pt x="58" y="168"/>
                  <a:pt x="40" y="168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9507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17"/>
          <p:cNvSpPr>
            <a:spLocks noEditPoints="1"/>
          </p:cNvSpPr>
          <p:nvPr/>
        </p:nvSpPr>
        <p:spPr bwMode="auto">
          <a:xfrm>
            <a:off x="5109362" y="1957974"/>
            <a:ext cx="216837" cy="366172"/>
          </a:xfrm>
          <a:custGeom>
            <a:avLst/>
            <a:gdLst>
              <a:gd name="T0" fmla="*/ 30 w 45"/>
              <a:gd name="T1" fmla="*/ 65 h 73"/>
              <a:gd name="T2" fmla="*/ 42 w 45"/>
              <a:gd name="T3" fmla="*/ 42 h 73"/>
              <a:gd name="T4" fmla="*/ 41 w 45"/>
              <a:gd name="T5" fmla="*/ 26 h 73"/>
              <a:gd name="T6" fmla="*/ 40 w 45"/>
              <a:gd name="T7" fmla="*/ 42 h 73"/>
              <a:gd name="T8" fmla="*/ 28 w 45"/>
              <a:gd name="T9" fmla="*/ 52 h 73"/>
              <a:gd name="T10" fmla="*/ 27 w 45"/>
              <a:gd name="T11" fmla="*/ 47 h 73"/>
              <a:gd name="T12" fmla="*/ 36 w 45"/>
              <a:gd name="T13" fmla="*/ 39 h 73"/>
              <a:gd name="T14" fmla="*/ 38 w 45"/>
              <a:gd name="T15" fmla="*/ 30 h 73"/>
              <a:gd name="T16" fmla="*/ 36 w 45"/>
              <a:gd name="T17" fmla="*/ 22 h 73"/>
              <a:gd name="T18" fmla="*/ 28 w 45"/>
              <a:gd name="T19" fmla="*/ 0 h 73"/>
              <a:gd name="T20" fmla="*/ 10 w 45"/>
              <a:gd name="T21" fmla="*/ 8 h 73"/>
              <a:gd name="T22" fmla="*/ 8 w 45"/>
              <a:gd name="T23" fmla="*/ 25 h 73"/>
              <a:gd name="T24" fmla="*/ 10 w 45"/>
              <a:gd name="T25" fmla="*/ 33 h 73"/>
              <a:gd name="T26" fmla="*/ 17 w 45"/>
              <a:gd name="T27" fmla="*/ 47 h 73"/>
              <a:gd name="T28" fmla="*/ 18 w 45"/>
              <a:gd name="T29" fmla="*/ 52 h 73"/>
              <a:gd name="T30" fmla="*/ 16 w 45"/>
              <a:gd name="T31" fmla="*/ 52 h 73"/>
              <a:gd name="T32" fmla="*/ 6 w 45"/>
              <a:gd name="T33" fmla="*/ 27 h 73"/>
              <a:gd name="T34" fmla="*/ 4 w 45"/>
              <a:gd name="T35" fmla="*/ 27 h 73"/>
              <a:gd name="T36" fmla="*/ 15 w 45"/>
              <a:gd name="T37" fmla="*/ 54 h 73"/>
              <a:gd name="T38" fmla="*/ 4 w 45"/>
              <a:gd name="T39" fmla="*/ 65 h 73"/>
              <a:gd name="T40" fmla="*/ 4 w 45"/>
              <a:gd name="T41" fmla="*/ 73 h 73"/>
              <a:gd name="T42" fmla="*/ 45 w 45"/>
              <a:gd name="T43" fmla="*/ 69 h 73"/>
              <a:gd name="T44" fmla="*/ 4 w 45"/>
              <a:gd name="T45" fmla="*/ 68 h 73"/>
              <a:gd name="T46" fmla="*/ 28 w 45"/>
              <a:gd name="T47" fmla="*/ 68 h 73"/>
              <a:gd name="T48" fmla="*/ 42 w 45"/>
              <a:gd name="T49" fmla="*/ 69 h 73"/>
              <a:gd name="T50" fmla="*/ 4 w 45"/>
              <a:gd name="T51" fmla="*/ 70 h 73"/>
              <a:gd name="T52" fmla="*/ 4 w 45"/>
              <a:gd name="T53" fmla="*/ 68 h 73"/>
              <a:gd name="T54" fmla="*/ 20 w 45"/>
              <a:gd name="T55" fmla="*/ 55 h 73"/>
              <a:gd name="T56" fmla="*/ 27 w 45"/>
              <a:gd name="T57" fmla="*/ 55 h 73"/>
              <a:gd name="T58" fmla="*/ 18 w 45"/>
              <a:gd name="T59" fmla="*/ 66 h 73"/>
              <a:gd name="T60" fmla="*/ 28 w 45"/>
              <a:gd name="T61" fmla="*/ 3 h 73"/>
              <a:gd name="T62" fmla="*/ 33 w 45"/>
              <a:gd name="T63" fmla="*/ 23 h 73"/>
              <a:gd name="T64" fmla="*/ 17 w 45"/>
              <a:gd name="T65" fmla="*/ 8 h 73"/>
              <a:gd name="T66" fmla="*/ 28 w 45"/>
              <a:gd name="T67" fmla="*/ 3 h 73"/>
              <a:gd name="T68" fmla="*/ 24 w 45"/>
              <a:gd name="T69" fmla="*/ 46 h 73"/>
              <a:gd name="T70" fmla="*/ 21 w 45"/>
              <a:gd name="T71" fmla="*/ 53 h 73"/>
              <a:gd name="T72" fmla="*/ 25 w 45"/>
              <a:gd name="T73" fmla="*/ 44 h 73"/>
              <a:gd name="T74" fmla="*/ 17 w 45"/>
              <a:gd name="T75" fmla="*/ 39 h 73"/>
              <a:gd name="T76" fmla="*/ 33 w 45"/>
              <a:gd name="T77" fmla="*/ 32 h 73"/>
              <a:gd name="T78" fmla="*/ 28 w 45"/>
              <a:gd name="T79" fmla="*/ 44 h 73"/>
              <a:gd name="T80" fmla="*/ 17 w 45"/>
              <a:gd name="T81" fmla="*/ 30 h 73"/>
              <a:gd name="T82" fmla="*/ 33 w 45"/>
              <a:gd name="T83" fmla="*/ 25 h 73"/>
              <a:gd name="T84" fmla="*/ 17 w 45"/>
              <a:gd name="T85" fmla="*/ 30 h 73"/>
              <a:gd name="T86" fmla="*/ 35 w 45"/>
              <a:gd name="T87" fmla="*/ 25 h 73"/>
              <a:gd name="T88" fmla="*/ 35 w 45"/>
              <a:gd name="T89" fmla="*/ 30 h 73"/>
              <a:gd name="T90" fmla="*/ 35 w 45"/>
              <a:gd name="T91" fmla="*/ 25 h 73"/>
              <a:gd name="T92" fmla="*/ 15 w 45"/>
              <a:gd name="T93" fmla="*/ 23 h 73"/>
              <a:gd name="T94" fmla="*/ 13 w 45"/>
              <a:gd name="T95" fmla="*/ 8 h 73"/>
              <a:gd name="T96" fmla="*/ 15 w 45"/>
              <a:gd name="T97" fmla="*/ 8 h 73"/>
              <a:gd name="T98" fmla="*/ 15 w 45"/>
              <a:gd name="T99" fmla="*/ 30 h 73"/>
              <a:gd name="T100" fmla="*/ 13 w 45"/>
              <a:gd name="T101" fmla="*/ 25 h 73"/>
              <a:gd name="T102" fmla="*/ 11 w 45"/>
              <a:gd name="T103" fmla="*/ 30 h 73"/>
              <a:gd name="T104" fmla="*/ 11 w 45"/>
              <a:gd name="T105" fmla="*/ 25 h 73"/>
              <a:gd name="T106" fmla="*/ 11 w 45"/>
              <a:gd name="T107" fmla="*/ 30 h 73"/>
              <a:gd name="T108" fmla="*/ 15 w 45"/>
              <a:gd name="T109" fmla="*/ 32 h 73"/>
              <a:gd name="T110" fmla="*/ 17 w 45"/>
              <a:gd name="T111" fmla="*/ 44 h 73"/>
              <a:gd name="T112" fmla="*/ 13 w 45"/>
              <a:gd name="T113" fmla="*/ 3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5" h="73">
                <a:moveTo>
                  <a:pt x="41" y="65"/>
                </a:moveTo>
                <a:cubicBezTo>
                  <a:pt x="30" y="65"/>
                  <a:pt x="30" y="65"/>
                  <a:pt x="30" y="65"/>
                </a:cubicBezTo>
                <a:cubicBezTo>
                  <a:pt x="30" y="54"/>
                  <a:pt x="30" y="54"/>
                  <a:pt x="30" y="54"/>
                </a:cubicBezTo>
                <a:cubicBezTo>
                  <a:pt x="37" y="54"/>
                  <a:pt x="42" y="49"/>
                  <a:pt x="42" y="42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1" y="26"/>
                  <a:pt x="41" y="26"/>
                </a:cubicBezTo>
                <a:cubicBezTo>
                  <a:pt x="40" y="26"/>
                  <a:pt x="40" y="27"/>
                  <a:pt x="40" y="27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8"/>
                  <a:pt x="35" y="52"/>
                  <a:pt x="30" y="52"/>
                </a:cubicBezTo>
                <a:cubicBezTo>
                  <a:pt x="29" y="52"/>
                  <a:pt x="29" y="52"/>
                  <a:pt x="28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47"/>
                  <a:pt x="27" y="47"/>
                  <a:pt x="27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32" y="47"/>
                  <a:pt x="36" y="43"/>
                  <a:pt x="36" y="39"/>
                </a:cubicBezTo>
                <a:cubicBezTo>
                  <a:pt x="36" y="33"/>
                  <a:pt x="36" y="33"/>
                  <a:pt x="36" y="33"/>
                </a:cubicBezTo>
                <a:cubicBezTo>
                  <a:pt x="37" y="33"/>
                  <a:pt x="38" y="32"/>
                  <a:pt x="38" y="30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3"/>
                  <a:pt x="37" y="22"/>
                  <a:pt x="36" y="2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"/>
                  <a:pt x="32" y="0"/>
                  <a:pt x="2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0"/>
                  <a:pt x="10" y="3"/>
                  <a:pt x="10" y="8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2"/>
                  <a:pt x="8" y="23"/>
                  <a:pt x="8" y="2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2"/>
                  <a:pt x="8" y="33"/>
                  <a:pt x="10" y="33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43"/>
                  <a:pt x="13" y="47"/>
                  <a:pt x="1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6" y="52"/>
                  <a:pt x="16" y="52"/>
                </a:cubicBezTo>
                <a:cubicBezTo>
                  <a:pt x="10" y="52"/>
                  <a:pt x="6" y="48"/>
                  <a:pt x="6" y="42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5" y="26"/>
                  <a:pt x="5" y="26"/>
                </a:cubicBezTo>
                <a:cubicBezTo>
                  <a:pt x="4" y="26"/>
                  <a:pt x="4" y="27"/>
                  <a:pt x="4" y="27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9"/>
                  <a:pt x="9" y="54"/>
                  <a:pt x="15" y="54"/>
                </a:cubicBezTo>
                <a:cubicBezTo>
                  <a:pt x="15" y="65"/>
                  <a:pt x="15" y="65"/>
                  <a:pt x="15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5"/>
                  <a:pt x="0" y="67"/>
                  <a:pt x="0" y="69"/>
                </a:cubicBezTo>
                <a:cubicBezTo>
                  <a:pt x="0" y="71"/>
                  <a:pt x="2" y="73"/>
                  <a:pt x="4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3" y="73"/>
                  <a:pt x="45" y="71"/>
                  <a:pt x="45" y="69"/>
                </a:cubicBezTo>
                <a:cubicBezTo>
                  <a:pt x="45" y="67"/>
                  <a:pt x="43" y="65"/>
                  <a:pt x="41" y="65"/>
                </a:cubicBezTo>
                <a:close/>
                <a:moveTo>
                  <a:pt x="4" y="68"/>
                </a:moveTo>
                <a:cubicBezTo>
                  <a:pt x="17" y="68"/>
                  <a:pt x="17" y="68"/>
                  <a:pt x="17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2" y="68"/>
                  <a:pt x="42" y="68"/>
                  <a:pt x="42" y="69"/>
                </a:cubicBezTo>
                <a:cubicBezTo>
                  <a:pt x="42" y="69"/>
                  <a:pt x="42" y="70"/>
                  <a:pt x="41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0"/>
                  <a:pt x="3" y="69"/>
                  <a:pt x="3" y="69"/>
                </a:cubicBezTo>
                <a:cubicBezTo>
                  <a:pt x="3" y="68"/>
                  <a:pt x="4" y="68"/>
                  <a:pt x="4" y="68"/>
                </a:cubicBezTo>
                <a:close/>
                <a:moveTo>
                  <a:pt x="18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66"/>
                  <a:pt x="27" y="66"/>
                  <a:pt x="27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55"/>
                </a:lnTo>
                <a:close/>
                <a:moveTo>
                  <a:pt x="28" y="3"/>
                </a:moveTo>
                <a:cubicBezTo>
                  <a:pt x="31" y="3"/>
                  <a:pt x="33" y="5"/>
                  <a:pt x="33" y="8"/>
                </a:cubicBezTo>
                <a:cubicBezTo>
                  <a:pt x="33" y="23"/>
                  <a:pt x="33" y="23"/>
                  <a:pt x="33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5"/>
                  <a:pt x="19" y="3"/>
                  <a:pt x="21" y="3"/>
                </a:cubicBezTo>
                <a:lnTo>
                  <a:pt x="28" y="3"/>
                </a:lnTo>
                <a:close/>
                <a:moveTo>
                  <a:pt x="21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53"/>
                  <a:pt x="21" y="53"/>
                  <a:pt x="21" y="53"/>
                </a:cubicBezTo>
                <a:lnTo>
                  <a:pt x="21" y="46"/>
                </a:lnTo>
                <a:close/>
                <a:moveTo>
                  <a:pt x="25" y="44"/>
                </a:moveTo>
                <a:cubicBezTo>
                  <a:pt x="21" y="44"/>
                  <a:pt x="21" y="44"/>
                  <a:pt x="21" y="44"/>
                </a:cubicBezTo>
                <a:cubicBezTo>
                  <a:pt x="19" y="44"/>
                  <a:pt x="17" y="42"/>
                  <a:pt x="17" y="39"/>
                </a:cubicBezTo>
                <a:cubicBezTo>
                  <a:pt x="17" y="32"/>
                  <a:pt x="17" y="32"/>
                  <a:pt x="17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42"/>
                  <a:pt x="31" y="44"/>
                  <a:pt x="28" y="44"/>
                </a:cubicBezTo>
                <a:lnTo>
                  <a:pt x="25" y="44"/>
                </a:lnTo>
                <a:close/>
                <a:moveTo>
                  <a:pt x="17" y="30"/>
                </a:moveTo>
                <a:cubicBezTo>
                  <a:pt x="17" y="25"/>
                  <a:pt x="17" y="25"/>
                  <a:pt x="17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30"/>
                  <a:pt x="33" y="30"/>
                  <a:pt x="33" y="30"/>
                </a:cubicBezTo>
                <a:lnTo>
                  <a:pt x="17" y="30"/>
                </a:ln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lnTo>
                  <a:pt x="35" y="25"/>
                </a:lnTo>
                <a:close/>
                <a:moveTo>
                  <a:pt x="15" y="8"/>
                </a:moveTo>
                <a:cubicBezTo>
                  <a:pt x="15" y="23"/>
                  <a:pt x="15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5"/>
                  <a:pt x="14" y="3"/>
                  <a:pt x="17" y="3"/>
                </a:cubicBezTo>
                <a:cubicBezTo>
                  <a:pt x="15" y="4"/>
                  <a:pt x="15" y="6"/>
                  <a:pt x="15" y="8"/>
                </a:cubicBezTo>
                <a:close/>
                <a:moveTo>
                  <a:pt x="15" y="25"/>
                </a:moveTo>
                <a:cubicBezTo>
                  <a:pt x="15" y="30"/>
                  <a:pt x="15" y="30"/>
                  <a:pt x="15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5"/>
                  <a:pt x="13" y="25"/>
                  <a:pt x="13" y="25"/>
                </a:cubicBezTo>
                <a:lnTo>
                  <a:pt x="15" y="25"/>
                </a:lnTo>
                <a:close/>
                <a:moveTo>
                  <a:pt x="11" y="30"/>
                </a:moveTo>
                <a:cubicBezTo>
                  <a:pt x="11" y="30"/>
                  <a:pt x="11" y="30"/>
                  <a:pt x="11" y="3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lnTo>
                  <a:pt x="11" y="30"/>
                </a:lnTo>
                <a:close/>
                <a:moveTo>
                  <a:pt x="13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1"/>
                  <a:pt x="15" y="43"/>
                  <a:pt x="17" y="44"/>
                </a:cubicBezTo>
                <a:cubicBezTo>
                  <a:pt x="14" y="43"/>
                  <a:pt x="13" y="42"/>
                  <a:pt x="13" y="39"/>
                </a:cubicBezTo>
                <a:lnTo>
                  <a:pt x="13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6" name="Freeform 120"/>
          <p:cNvSpPr>
            <a:spLocks noEditPoints="1"/>
          </p:cNvSpPr>
          <p:nvPr/>
        </p:nvSpPr>
        <p:spPr bwMode="auto">
          <a:xfrm>
            <a:off x="8854595" y="2695796"/>
            <a:ext cx="386626" cy="366172"/>
          </a:xfrm>
          <a:custGeom>
            <a:avLst/>
            <a:gdLst>
              <a:gd name="T0" fmla="*/ 38 w 80"/>
              <a:gd name="T1" fmla="*/ 54 h 73"/>
              <a:gd name="T2" fmla="*/ 28 w 80"/>
              <a:gd name="T3" fmla="*/ 46 h 73"/>
              <a:gd name="T4" fmla="*/ 41 w 80"/>
              <a:gd name="T5" fmla="*/ 30 h 73"/>
              <a:gd name="T6" fmla="*/ 50 w 80"/>
              <a:gd name="T7" fmla="*/ 30 h 73"/>
              <a:gd name="T8" fmla="*/ 41 w 80"/>
              <a:gd name="T9" fmla="*/ 30 h 73"/>
              <a:gd name="T10" fmla="*/ 34 w 80"/>
              <a:gd name="T11" fmla="*/ 31 h 73"/>
              <a:gd name="T12" fmla="*/ 26 w 80"/>
              <a:gd name="T13" fmla="*/ 31 h 73"/>
              <a:gd name="T14" fmla="*/ 24 w 80"/>
              <a:gd name="T15" fmla="*/ 13 h 73"/>
              <a:gd name="T16" fmla="*/ 20 w 80"/>
              <a:gd name="T17" fmla="*/ 15 h 73"/>
              <a:gd name="T18" fmla="*/ 21 w 80"/>
              <a:gd name="T19" fmla="*/ 10 h 73"/>
              <a:gd name="T20" fmla="*/ 13 w 80"/>
              <a:gd name="T21" fmla="*/ 16 h 73"/>
              <a:gd name="T22" fmla="*/ 8 w 80"/>
              <a:gd name="T23" fmla="*/ 18 h 73"/>
              <a:gd name="T24" fmla="*/ 10 w 80"/>
              <a:gd name="T25" fmla="*/ 13 h 73"/>
              <a:gd name="T26" fmla="*/ 70 w 80"/>
              <a:gd name="T27" fmla="*/ 55 h 73"/>
              <a:gd name="T28" fmla="*/ 71 w 80"/>
              <a:gd name="T29" fmla="*/ 59 h 73"/>
              <a:gd name="T30" fmla="*/ 66 w 80"/>
              <a:gd name="T31" fmla="*/ 58 h 73"/>
              <a:gd name="T32" fmla="*/ 60 w 80"/>
              <a:gd name="T33" fmla="*/ 51 h 73"/>
              <a:gd name="T34" fmla="*/ 60 w 80"/>
              <a:gd name="T35" fmla="*/ 54 h 73"/>
              <a:gd name="T36" fmla="*/ 55 w 80"/>
              <a:gd name="T37" fmla="*/ 53 h 73"/>
              <a:gd name="T38" fmla="*/ 55 w 80"/>
              <a:gd name="T39" fmla="*/ 58 h 73"/>
              <a:gd name="T40" fmla="*/ 71 w 80"/>
              <a:gd name="T41" fmla="*/ 65 h 73"/>
              <a:gd name="T42" fmla="*/ 53 w 80"/>
              <a:gd name="T43" fmla="*/ 17 h 73"/>
              <a:gd name="T44" fmla="*/ 53 w 80"/>
              <a:gd name="T45" fmla="*/ 17 h 73"/>
              <a:gd name="T46" fmla="*/ 50 w 80"/>
              <a:gd name="T47" fmla="*/ 12 h 73"/>
              <a:gd name="T48" fmla="*/ 10 w 80"/>
              <a:gd name="T49" fmla="*/ 43 h 73"/>
              <a:gd name="T50" fmla="*/ 9 w 80"/>
              <a:gd name="T51" fmla="*/ 40 h 73"/>
              <a:gd name="T52" fmla="*/ 21 w 80"/>
              <a:gd name="T53" fmla="*/ 58 h 73"/>
              <a:gd name="T54" fmla="*/ 21 w 80"/>
              <a:gd name="T55" fmla="*/ 58 h 73"/>
              <a:gd name="T56" fmla="*/ 25 w 80"/>
              <a:gd name="T57" fmla="*/ 64 h 73"/>
              <a:gd name="T58" fmla="*/ 40 w 80"/>
              <a:gd name="T59" fmla="*/ 66 h 73"/>
              <a:gd name="T60" fmla="*/ 40 w 80"/>
              <a:gd name="T61" fmla="*/ 63 h 73"/>
              <a:gd name="T62" fmla="*/ 75 w 80"/>
              <a:gd name="T63" fmla="*/ 23 h 73"/>
              <a:gd name="T64" fmla="*/ 68 w 80"/>
              <a:gd name="T65" fmla="*/ 18 h 73"/>
              <a:gd name="T66" fmla="*/ 68 w 80"/>
              <a:gd name="T67" fmla="*/ 18 h 73"/>
              <a:gd name="T68" fmla="*/ 60 w 80"/>
              <a:gd name="T69" fmla="*/ 41 h 73"/>
              <a:gd name="T70" fmla="*/ 33 w 80"/>
              <a:gd name="T71" fmla="*/ 12 h 73"/>
              <a:gd name="T72" fmla="*/ 1 w 80"/>
              <a:gd name="T73" fmla="*/ 20 h 73"/>
              <a:gd name="T74" fmla="*/ 47 w 80"/>
              <a:gd name="T75" fmla="*/ 56 h 73"/>
              <a:gd name="T76" fmla="*/ 78 w 80"/>
              <a:gd name="T77" fmla="*/ 51 h 73"/>
              <a:gd name="T78" fmla="*/ 19 w 80"/>
              <a:gd name="T79" fmla="*/ 35 h 73"/>
              <a:gd name="T80" fmla="*/ 32 w 80"/>
              <a:gd name="T81" fmla="*/ 17 h 73"/>
              <a:gd name="T82" fmla="*/ 56 w 80"/>
              <a:gd name="T83" fmla="*/ 44 h 73"/>
              <a:gd name="T84" fmla="*/ 50 w 80"/>
              <a:gd name="T85" fmla="*/ 51 h 73"/>
              <a:gd name="T86" fmla="*/ 24 w 80"/>
              <a:gd name="T87" fmla="*/ 18 h 73"/>
              <a:gd name="T88" fmla="*/ 24 w 80"/>
              <a:gd name="T89" fmla="*/ 20 h 73"/>
              <a:gd name="T90" fmla="*/ 13 w 80"/>
              <a:gd name="T91" fmla="*/ 22 h 73"/>
              <a:gd name="T92" fmla="*/ 10 w 80"/>
              <a:gd name="T93" fmla="*/ 25 h 73"/>
              <a:gd name="T94" fmla="*/ 17 w 80"/>
              <a:gd name="T95" fmla="*/ 26 h 73"/>
              <a:gd name="T96" fmla="*/ 17 w 80"/>
              <a:gd name="T97" fmla="*/ 29 h 73"/>
              <a:gd name="T98" fmla="*/ 30 w 80"/>
              <a:gd name="T99" fmla="*/ 13 h 73"/>
              <a:gd name="T100" fmla="*/ 63 w 80"/>
              <a:gd name="T101" fmla="*/ 44 h 73"/>
              <a:gd name="T102" fmla="*/ 59 w 80"/>
              <a:gd name="T103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73">
                <a:moveTo>
                  <a:pt x="52" y="38"/>
                </a:move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3" y="38"/>
                  <a:pt x="23" y="39"/>
                </a:cubicBezTo>
                <a:cubicBezTo>
                  <a:pt x="23" y="47"/>
                  <a:pt x="30" y="54"/>
                  <a:pt x="38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8"/>
                  <a:pt x="53" y="38"/>
                  <a:pt x="52" y="38"/>
                </a:cubicBezTo>
                <a:close/>
                <a:moveTo>
                  <a:pt x="38" y="52"/>
                </a:moveTo>
                <a:cubicBezTo>
                  <a:pt x="34" y="52"/>
                  <a:pt x="30" y="50"/>
                  <a:pt x="28" y="46"/>
                </a:cubicBezTo>
                <a:cubicBezTo>
                  <a:pt x="30" y="43"/>
                  <a:pt x="34" y="41"/>
                  <a:pt x="38" y="41"/>
                </a:cubicBezTo>
                <a:cubicBezTo>
                  <a:pt x="43" y="41"/>
                  <a:pt x="46" y="43"/>
                  <a:pt x="49" y="46"/>
                </a:cubicBezTo>
                <a:cubicBezTo>
                  <a:pt x="46" y="50"/>
                  <a:pt x="43" y="52"/>
                  <a:pt x="38" y="52"/>
                </a:cubicBezTo>
                <a:close/>
                <a:moveTo>
                  <a:pt x="41" y="30"/>
                </a:moveTo>
                <a:cubicBezTo>
                  <a:pt x="41" y="27"/>
                  <a:pt x="44" y="26"/>
                  <a:pt x="47" y="26"/>
                </a:cubicBezTo>
                <a:cubicBezTo>
                  <a:pt x="50" y="26"/>
                  <a:pt x="52" y="27"/>
                  <a:pt x="52" y="30"/>
                </a:cubicBezTo>
                <a:cubicBezTo>
                  <a:pt x="52" y="30"/>
                  <a:pt x="52" y="31"/>
                  <a:pt x="51" y="31"/>
                </a:cubicBezTo>
                <a:cubicBezTo>
                  <a:pt x="51" y="31"/>
                  <a:pt x="50" y="30"/>
                  <a:pt x="50" y="30"/>
                </a:cubicBezTo>
                <a:cubicBezTo>
                  <a:pt x="50" y="29"/>
                  <a:pt x="49" y="28"/>
                  <a:pt x="47" y="28"/>
                </a:cubicBezTo>
                <a:cubicBezTo>
                  <a:pt x="45" y="28"/>
                  <a:pt x="43" y="29"/>
                  <a:pt x="43" y="30"/>
                </a:cubicBezTo>
                <a:cubicBezTo>
                  <a:pt x="43" y="30"/>
                  <a:pt x="43" y="31"/>
                  <a:pt x="42" y="31"/>
                </a:cubicBezTo>
                <a:cubicBezTo>
                  <a:pt x="42" y="31"/>
                  <a:pt x="41" y="30"/>
                  <a:pt x="41" y="30"/>
                </a:cubicBezTo>
                <a:close/>
                <a:moveTo>
                  <a:pt x="25" y="30"/>
                </a:moveTo>
                <a:cubicBezTo>
                  <a:pt x="25" y="27"/>
                  <a:pt x="27" y="26"/>
                  <a:pt x="30" y="26"/>
                </a:cubicBezTo>
                <a:cubicBezTo>
                  <a:pt x="33" y="26"/>
                  <a:pt x="35" y="27"/>
                  <a:pt x="35" y="30"/>
                </a:cubicBezTo>
                <a:cubicBezTo>
                  <a:pt x="35" y="30"/>
                  <a:pt x="35" y="31"/>
                  <a:pt x="34" y="31"/>
                </a:cubicBezTo>
                <a:cubicBezTo>
                  <a:pt x="34" y="31"/>
                  <a:pt x="33" y="30"/>
                  <a:pt x="33" y="30"/>
                </a:cubicBezTo>
                <a:cubicBezTo>
                  <a:pt x="33" y="29"/>
                  <a:pt x="32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0"/>
                  <a:pt x="26" y="31"/>
                  <a:pt x="26" y="31"/>
                </a:cubicBezTo>
                <a:cubicBezTo>
                  <a:pt x="25" y="31"/>
                  <a:pt x="25" y="30"/>
                  <a:pt x="25" y="30"/>
                </a:cubicBezTo>
                <a:close/>
                <a:moveTo>
                  <a:pt x="26" y="12"/>
                </a:moveTo>
                <a:cubicBezTo>
                  <a:pt x="26" y="13"/>
                  <a:pt x="26" y="13"/>
                  <a:pt x="25" y="14"/>
                </a:cubicBezTo>
                <a:cubicBezTo>
                  <a:pt x="25" y="14"/>
                  <a:pt x="24" y="13"/>
                  <a:pt x="24" y="13"/>
                </a:cubicBezTo>
                <a:cubicBezTo>
                  <a:pt x="24" y="12"/>
                  <a:pt x="23" y="12"/>
                  <a:pt x="22" y="12"/>
                </a:cubicBezTo>
                <a:cubicBezTo>
                  <a:pt x="21" y="12"/>
                  <a:pt x="21" y="13"/>
                  <a:pt x="20" y="13"/>
                </a:cubicBezTo>
                <a:cubicBezTo>
                  <a:pt x="20" y="13"/>
                  <a:pt x="20" y="14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8" y="15"/>
                  <a:pt x="18" y="14"/>
                </a:cubicBezTo>
                <a:cubicBezTo>
                  <a:pt x="18" y="14"/>
                  <a:pt x="18" y="13"/>
                  <a:pt x="19" y="12"/>
                </a:cubicBezTo>
                <a:cubicBezTo>
                  <a:pt x="19" y="11"/>
                  <a:pt x="20" y="11"/>
                  <a:pt x="21" y="10"/>
                </a:cubicBezTo>
                <a:cubicBezTo>
                  <a:pt x="24" y="10"/>
                  <a:pt x="26" y="11"/>
                  <a:pt x="26" y="12"/>
                </a:cubicBezTo>
                <a:close/>
                <a:moveTo>
                  <a:pt x="15" y="15"/>
                </a:moveTo>
                <a:cubicBezTo>
                  <a:pt x="15" y="16"/>
                  <a:pt x="15" y="16"/>
                  <a:pt x="14" y="16"/>
                </a:cubicBezTo>
                <a:cubicBezTo>
                  <a:pt x="14" y="17"/>
                  <a:pt x="13" y="16"/>
                  <a:pt x="13" y="16"/>
                </a:cubicBezTo>
                <a:cubicBezTo>
                  <a:pt x="13" y="15"/>
                  <a:pt x="12" y="15"/>
                  <a:pt x="11" y="15"/>
                </a:cubicBezTo>
                <a:cubicBezTo>
                  <a:pt x="10" y="15"/>
                  <a:pt x="9" y="16"/>
                  <a:pt x="9" y="16"/>
                </a:cubicBezTo>
                <a:cubicBezTo>
                  <a:pt x="9" y="16"/>
                  <a:pt x="9" y="16"/>
                  <a:pt x="9" y="17"/>
                </a:cubicBezTo>
                <a:cubicBezTo>
                  <a:pt x="9" y="17"/>
                  <a:pt x="9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7" y="18"/>
                  <a:pt x="7" y="17"/>
                </a:cubicBezTo>
                <a:cubicBezTo>
                  <a:pt x="7" y="16"/>
                  <a:pt x="7" y="16"/>
                  <a:pt x="7" y="15"/>
                </a:cubicBezTo>
                <a:cubicBezTo>
                  <a:pt x="8" y="14"/>
                  <a:pt x="9" y="13"/>
                  <a:pt x="10" y="13"/>
                </a:cubicBezTo>
                <a:cubicBezTo>
                  <a:pt x="12" y="13"/>
                  <a:pt x="14" y="14"/>
                  <a:pt x="15" y="15"/>
                </a:cubicBezTo>
                <a:close/>
                <a:moveTo>
                  <a:pt x="66" y="56"/>
                </a:moveTo>
                <a:cubicBezTo>
                  <a:pt x="66" y="56"/>
                  <a:pt x="67" y="55"/>
                  <a:pt x="68" y="55"/>
                </a:cubicBezTo>
                <a:cubicBezTo>
                  <a:pt x="68" y="55"/>
                  <a:pt x="69" y="55"/>
                  <a:pt x="70" y="55"/>
                </a:cubicBezTo>
                <a:cubicBezTo>
                  <a:pt x="72" y="56"/>
                  <a:pt x="74" y="58"/>
                  <a:pt x="73" y="59"/>
                </a:cubicBezTo>
                <a:cubicBezTo>
                  <a:pt x="73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0"/>
                  <a:pt x="71" y="59"/>
                  <a:pt x="71" y="59"/>
                </a:cubicBezTo>
                <a:cubicBezTo>
                  <a:pt x="71" y="58"/>
                  <a:pt x="71" y="57"/>
                  <a:pt x="70" y="57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7"/>
                  <a:pt x="68" y="57"/>
                  <a:pt x="67" y="57"/>
                </a:cubicBezTo>
                <a:cubicBezTo>
                  <a:pt x="67" y="58"/>
                  <a:pt x="67" y="58"/>
                  <a:pt x="66" y="58"/>
                </a:cubicBezTo>
                <a:cubicBezTo>
                  <a:pt x="66" y="58"/>
                  <a:pt x="65" y="57"/>
                  <a:pt x="66" y="56"/>
                </a:cubicBezTo>
                <a:close/>
                <a:moveTo>
                  <a:pt x="55" y="52"/>
                </a:moveTo>
                <a:cubicBezTo>
                  <a:pt x="55" y="51"/>
                  <a:pt x="56" y="51"/>
                  <a:pt x="57" y="51"/>
                </a:cubicBezTo>
                <a:cubicBezTo>
                  <a:pt x="58" y="50"/>
                  <a:pt x="59" y="50"/>
                  <a:pt x="60" y="51"/>
                </a:cubicBezTo>
                <a:cubicBezTo>
                  <a:pt x="62" y="52"/>
                  <a:pt x="63" y="54"/>
                  <a:pt x="62" y="55"/>
                </a:cubicBezTo>
                <a:cubicBezTo>
                  <a:pt x="62" y="55"/>
                  <a:pt x="62" y="56"/>
                  <a:pt x="61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5"/>
                  <a:pt x="60" y="54"/>
                </a:cubicBezTo>
                <a:cubicBezTo>
                  <a:pt x="60" y="54"/>
                  <a:pt x="60" y="53"/>
                  <a:pt x="59" y="53"/>
                </a:cubicBezTo>
                <a:cubicBezTo>
                  <a:pt x="58" y="52"/>
                  <a:pt x="58" y="52"/>
                  <a:pt x="57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56" y="53"/>
                  <a:pt x="56" y="54"/>
                  <a:pt x="55" y="53"/>
                </a:cubicBezTo>
                <a:cubicBezTo>
                  <a:pt x="55" y="53"/>
                  <a:pt x="55" y="53"/>
                  <a:pt x="55" y="52"/>
                </a:cubicBezTo>
                <a:close/>
                <a:moveTo>
                  <a:pt x="53" y="58"/>
                </a:moveTo>
                <a:cubicBezTo>
                  <a:pt x="53" y="57"/>
                  <a:pt x="53" y="57"/>
                  <a:pt x="54" y="57"/>
                </a:cubicBezTo>
                <a:cubicBezTo>
                  <a:pt x="54" y="57"/>
                  <a:pt x="55" y="57"/>
                  <a:pt x="55" y="58"/>
                </a:cubicBezTo>
                <a:cubicBezTo>
                  <a:pt x="55" y="61"/>
                  <a:pt x="57" y="64"/>
                  <a:pt x="60" y="65"/>
                </a:cubicBezTo>
                <a:cubicBezTo>
                  <a:pt x="63" y="66"/>
                  <a:pt x="67" y="66"/>
                  <a:pt x="69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4"/>
                  <a:pt x="71" y="64"/>
                  <a:pt x="71" y="65"/>
                </a:cubicBezTo>
                <a:cubicBezTo>
                  <a:pt x="69" y="67"/>
                  <a:pt x="66" y="68"/>
                  <a:pt x="63" y="68"/>
                </a:cubicBezTo>
                <a:cubicBezTo>
                  <a:pt x="62" y="68"/>
                  <a:pt x="61" y="67"/>
                  <a:pt x="59" y="67"/>
                </a:cubicBezTo>
                <a:cubicBezTo>
                  <a:pt x="56" y="65"/>
                  <a:pt x="53" y="62"/>
                  <a:pt x="53" y="58"/>
                </a:cubicBezTo>
                <a:close/>
                <a:moveTo>
                  <a:pt x="53" y="17"/>
                </a:moveTo>
                <a:cubicBezTo>
                  <a:pt x="56" y="17"/>
                  <a:pt x="58" y="15"/>
                  <a:pt x="58" y="12"/>
                </a:cubicBezTo>
                <a:cubicBezTo>
                  <a:pt x="58" y="9"/>
                  <a:pt x="56" y="7"/>
                  <a:pt x="53" y="7"/>
                </a:cubicBezTo>
                <a:cubicBezTo>
                  <a:pt x="50" y="7"/>
                  <a:pt x="48" y="9"/>
                  <a:pt x="48" y="12"/>
                </a:cubicBezTo>
                <a:cubicBezTo>
                  <a:pt x="48" y="15"/>
                  <a:pt x="50" y="17"/>
                  <a:pt x="53" y="17"/>
                </a:cubicBezTo>
                <a:close/>
                <a:moveTo>
                  <a:pt x="53" y="9"/>
                </a:moveTo>
                <a:cubicBezTo>
                  <a:pt x="55" y="9"/>
                  <a:pt x="56" y="10"/>
                  <a:pt x="56" y="12"/>
                </a:cubicBezTo>
                <a:cubicBezTo>
                  <a:pt x="56" y="14"/>
                  <a:pt x="55" y="15"/>
                  <a:pt x="53" y="15"/>
                </a:cubicBezTo>
                <a:cubicBezTo>
                  <a:pt x="51" y="15"/>
                  <a:pt x="50" y="14"/>
                  <a:pt x="50" y="12"/>
                </a:cubicBezTo>
                <a:cubicBezTo>
                  <a:pt x="50" y="10"/>
                  <a:pt x="51" y="9"/>
                  <a:pt x="53" y="9"/>
                </a:cubicBezTo>
                <a:close/>
                <a:moveTo>
                  <a:pt x="10" y="37"/>
                </a:moveTo>
                <a:cubicBezTo>
                  <a:pt x="8" y="37"/>
                  <a:pt x="7" y="39"/>
                  <a:pt x="7" y="40"/>
                </a:cubicBezTo>
                <a:cubicBezTo>
                  <a:pt x="7" y="42"/>
                  <a:pt x="8" y="43"/>
                  <a:pt x="10" y="43"/>
                </a:cubicBezTo>
                <a:cubicBezTo>
                  <a:pt x="11" y="43"/>
                  <a:pt x="13" y="42"/>
                  <a:pt x="13" y="40"/>
                </a:cubicBezTo>
                <a:cubicBezTo>
                  <a:pt x="13" y="39"/>
                  <a:pt x="11" y="37"/>
                  <a:pt x="10" y="37"/>
                </a:cubicBezTo>
                <a:close/>
                <a:moveTo>
                  <a:pt x="10" y="41"/>
                </a:moveTo>
                <a:cubicBezTo>
                  <a:pt x="9" y="41"/>
                  <a:pt x="9" y="41"/>
                  <a:pt x="9" y="40"/>
                </a:cubicBezTo>
                <a:cubicBezTo>
                  <a:pt x="9" y="40"/>
                  <a:pt x="9" y="39"/>
                  <a:pt x="10" y="39"/>
                </a:cubicBezTo>
                <a:cubicBezTo>
                  <a:pt x="10" y="39"/>
                  <a:pt x="11" y="40"/>
                  <a:pt x="11" y="40"/>
                </a:cubicBezTo>
                <a:cubicBezTo>
                  <a:pt x="11" y="41"/>
                  <a:pt x="10" y="41"/>
                  <a:pt x="10" y="41"/>
                </a:cubicBezTo>
                <a:close/>
                <a:moveTo>
                  <a:pt x="21" y="58"/>
                </a:moveTo>
                <a:cubicBezTo>
                  <a:pt x="17" y="58"/>
                  <a:pt x="15" y="60"/>
                  <a:pt x="15" y="64"/>
                </a:cubicBezTo>
                <a:cubicBezTo>
                  <a:pt x="15" y="67"/>
                  <a:pt x="17" y="70"/>
                  <a:pt x="21" y="70"/>
                </a:cubicBezTo>
                <a:cubicBezTo>
                  <a:pt x="24" y="70"/>
                  <a:pt x="27" y="67"/>
                  <a:pt x="27" y="64"/>
                </a:cubicBezTo>
                <a:cubicBezTo>
                  <a:pt x="27" y="60"/>
                  <a:pt x="24" y="58"/>
                  <a:pt x="21" y="58"/>
                </a:cubicBezTo>
                <a:close/>
                <a:moveTo>
                  <a:pt x="21" y="68"/>
                </a:moveTo>
                <a:cubicBezTo>
                  <a:pt x="19" y="68"/>
                  <a:pt x="17" y="66"/>
                  <a:pt x="17" y="64"/>
                </a:cubicBezTo>
                <a:cubicBezTo>
                  <a:pt x="17" y="62"/>
                  <a:pt x="19" y="60"/>
                  <a:pt x="21" y="60"/>
                </a:cubicBezTo>
                <a:cubicBezTo>
                  <a:pt x="23" y="60"/>
                  <a:pt x="25" y="62"/>
                  <a:pt x="25" y="64"/>
                </a:cubicBezTo>
                <a:cubicBezTo>
                  <a:pt x="25" y="66"/>
                  <a:pt x="23" y="68"/>
                  <a:pt x="21" y="68"/>
                </a:cubicBezTo>
                <a:close/>
                <a:moveTo>
                  <a:pt x="40" y="61"/>
                </a:moveTo>
                <a:cubicBezTo>
                  <a:pt x="39" y="61"/>
                  <a:pt x="37" y="62"/>
                  <a:pt x="37" y="63"/>
                </a:cubicBezTo>
                <a:cubicBezTo>
                  <a:pt x="37" y="65"/>
                  <a:pt x="39" y="66"/>
                  <a:pt x="40" y="66"/>
                </a:cubicBezTo>
                <a:cubicBezTo>
                  <a:pt x="42" y="66"/>
                  <a:pt x="43" y="65"/>
                  <a:pt x="43" y="63"/>
                </a:cubicBezTo>
                <a:cubicBezTo>
                  <a:pt x="43" y="62"/>
                  <a:pt x="42" y="61"/>
                  <a:pt x="40" y="61"/>
                </a:cubicBezTo>
                <a:close/>
                <a:moveTo>
                  <a:pt x="39" y="63"/>
                </a:moveTo>
                <a:cubicBezTo>
                  <a:pt x="39" y="63"/>
                  <a:pt x="40" y="63"/>
                  <a:pt x="40" y="63"/>
                </a:cubicBezTo>
                <a:cubicBezTo>
                  <a:pt x="40" y="63"/>
                  <a:pt x="41" y="63"/>
                  <a:pt x="41" y="63"/>
                </a:cubicBezTo>
                <a:cubicBezTo>
                  <a:pt x="41" y="64"/>
                  <a:pt x="39" y="64"/>
                  <a:pt x="39" y="63"/>
                </a:cubicBezTo>
                <a:close/>
                <a:moveTo>
                  <a:pt x="68" y="30"/>
                </a:moveTo>
                <a:cubicBezTo>
                  <a:pt x="72" y="30"/>
                  <a:pt x="75" y="27"/>
                  <a:pt x="75" y="23"/>
                </a:cubicBezTo>
                <a:cubicBezTo>
                  <a:pt x="75" y="19"/>
                  <a:pt x="72" y="16"/>
                  <a:pt x="68" y="16"/>
                </a:cubicBezTo>
                <a:cubicBezTo>
                  <a:pt x="64" y="16"/>
                  <a:pt x="61" y="19"/>
                  <a:pt x="61" y="23"/>
                </a:cubicBezTo>
                <a:cubicBezTo>
                  <a:pt x="61" y="27"/>
                  <a:pt x="64" y="30"/>
                  <a:pt x="68" y="30"/>
                </a:cubicBezTo>
                <a:close/>
                <a:moveTo>
                  <a:pt x="68" y="18"/>
                </a:moveTo>
                <a:cubicBezTo>
                  <a:pt x="71" y="18"/>
                  <a:pt x="73" y="20"/>
                  <a:pt x="73" y="23"/>
                </a:cubicBezTo>
                <a:cubicBezTo>
                  <a:pt x="73" y="25"/>
                  <a:pt x="71" y="28"/>
                  <a:pt x="68" y="28"/>
                </a:cubicBezTo>
                <a:cubicBezTo>
                  <a:pt x="66" y="28"/>
                  <a:pt x="63" y="25"/>
                  <a:pt x="63" y="23"/>
                </a:cubicBezTo>
                <a:cubicBezTo>
                  <a:pt x="63" y="20"/>
                  <a:pt x="66" y="18"/>
                  <a:pt x="68" y="18"/>
                </a:cubicBezTo>
                <a:close/>
                <a:moveTo>
                  <a:pt x="78" y="51"/>
                </a:moveTo>
                <a:cubicBezTo>
                  <a:pt x="77" y="47"/>
                  <a:pt x="73" y="44"/>
                  <a:pt x="69" y="42"/>
                </a:cubicBezTo>
                <a:cubicBezTo>
                  <a:pt x="68" y="41"/>
                  <a:pt x="66" y="41"/>
                  <a:pt x="64" y="41"/>
                </a:cubicBezTo>
                <a:cubicBezTo>
                  <a:pt x="62" y="41"/>
                  <a:pt x="61" y="41"/>
                  <a:pt x="60" y="41"/>
                </a:cubicBezTo>
                <a:cubicBezTo>
                  <a:pt x="61" y="39"/>
                  <a:pt x="61" y="37"/>
                  <a:pt x="61" y="35"/>
                </a:cubicBezTo>
                <a:cubicBezTo>
                  <a:pt x="61" y="23"/>
                  <a:pt x="51" y="13"/>
                  <a:pt x="38" y="13"/>
                </a:cubicBezTo>
                <a:cubicBezTo>
                  <a:pt x="37" y="13"/>
                  <a:pt x="35" y="13"/>
                  <a:pt x="33" y="14"/>
                </a:cubicBezTo>
                <a:cubicBezTo>
                  <a:pt x="33" y="13"/>
                  <a:pt x="33" y="12"/>
                  <a:pt x="33" y="12"/>
                </a:cubicBezTo>
                <a:cubicBezTo>
                  <a:pt x="31" y="5"/>
                  <a:pt x="24" y="0"/>
                  <a:pt x="17" y="0"/>
                </a:cubicBezTo>
                <a:cubicBezTo>
                  <a:pt x="16" y="0"/>
                  <a:pt x="14" y="0"/>
                  <a:pt x="13" y="0"/>
                </a:cubicBezTo>
                <a:cubicBezTo>
                  <a:pt x="9" y="1"/>
                  <a:pt x="5" y="4"/>
                  <a:pt x="3" y="8"/>
                </a:cubicBezTo>
                <a:cubicBezTo>
                  <a:pt x="1" y="11"/>
                  <a:pt x="0" y="16"/>
                  <a:pt x="1" y="20"/>
                </a:cubicBezTo>
                <a:cubicBezTo>
                  <a:pt x="3" y="27"/>
                  <a:pt x="9" y="32"/>
                  <a:pt x="16" y="32"/>
                </a:cubicBezTo>
                <a:cubicBezTo>
                  <a:pt x="16" y="33"/>
                  <a:pt x="16" y="34"/>
                  <a:pt x="16" y="35"/>
                </a:cubicBezTo>
                <a:cubicBezTo>
                  <a:pt x="16" y="48"/>
                  <a:pt x="26" y="58"/>
                  <a:pt x="38" y="58"/>
                </a:cubicBezTo>
                <a:cubicBezTo>
                  <a:pt x="41" y="58"/>
                  <a:pt x="44" y="57"/>
                  <a:pt x="47" y="56"/>
                </a:cubicBezTo>
                <a:cubicBezTo>
                  <a:pt x="47" y="63"/>
                  <a:pt x="51" y="69"/>
                  <a:pt x="57" y="72"/>
                </a:cubicBezTo>
                <a:cubicBezTo>
                  <a:pt x="59" y="73"/>
                  <a:pt x="61" y="73"/>
                  <a:pt x="63" y="73"/>
                </a:cubicBezTo>
                <a:cubicBezTo>
                  <a:pt x="70" y="73"/>
                  <a:pt x="76" y="69"/>
                  <a:pt x="78" y="63"/>
                </a:cubicBezTo>
                <a:cubicBezTo>
                  <a:pt x="80" y="59"/>
                  <a:pt x="80" y="55"/>
                  <a:pt x="78" y="51"/>
                </a:cubicBezTo>
                <a:close/>
                <a:moveTo>
                  <a:pt x="49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6" y="54"/>
                  <a:pt x="42" y="55"/>
                  <a:pt x="38" y="55"/>
                </a:cubicBezTo>
                <a:cubicBezTo>
                  <a:pt x="28" y="55"/>
                  <a:pt x="19" y="46"/>
                  <a:pt x="19" y="35"/>
                </a:cubicBezTo>
                <a:cubicBezTo>
                  <a:pt x="19" y="28"/>
                  <a:pt x="23" y="21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4" y="16"/>
                  <a:pt x="36" y="16"/>
                  <a:pt x="38" y="16"/>
                </a:cubicBezTo>
                <a:cubicBezTo>
                  <a:pt x="49" y="16"/>
                  <a:pt x="58" y="25"/>
                  <a:pt x="58" y="35"/>
                </a:cubicBezTo>
                <a:cubicBezTo>
                  <a:pt x="58" y="38"/>
                  <a:pt x="57" y="41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5" y="45"/>
                  <a:pt x="55" y="46"/>
                  <a:pt x="54" y="47"/>
                </a:cubicBezTo>
                <a:cubicBezTo>
                  <a:pt x="53" y="48"/>
                  <a:pt x="53" y="48"/>
                  <a:pt x="53" y="49"/>
                </a:cubicBezTo>
                <a:cubicBezTo>
                  <a:pt x="52" y="49"/>
                  <a:pt x="52" y="49"/>
                  <a:pt x="52" y="50"/>
                </a:cubicBezTo>
                <a:cubicBezTo>
                  <a:pt x="51" y="50"/>
                  <a:pt x="50" y="51"/>
                  <a:pt x="50" y="51"/>
                </a:cubicBezTo>
                <a:cubicBezTo>
                  <a:pt x="49" y="51"/>
                  <a:pt x="49" y="51"/>
                  <a:pt x="49" y="52"/>
                </a:cubicBezTo>
                <a:close/>
                <a:moveTo>
                  <a:pt x="30" y="15"/>
                </a:moveTo>
                <a:cubicBezTo>
                  <a:pt x="28" y="16"/>
                  <a:pt x="27" y="17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3" y="17"/>
                  <a:pt x="23" y="18"/>
                </a:cubicBezTo>
                <a:cubicBezTo>
                  <a:pt x="22" y="18"/>
                  <a:pt x="22" y="19"/>
                  <a:pt x="23" y="19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3" y="21"/>
                  <a:pt x="22" y="21"/>
                </a:cubicBezTo>
                <a:cubicBezTo>
                  <a:pt x="21" y="22"/>
                  <a:pt x="20" y="23"/>
                  <a:pt x="19" y="23"/>
                </a:cubicBezTo>
                <a:cubicBezTo>
                  <a:pt x="16" y="24"/>
                  <a:pt x="14" y="23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1"/>
                  <a:pt x="13" y="21"/>
                  <a:pt x="13" y="20"/>
                </a:cubicBezTo>
                <a:cubicBezTo>
                  <a:pt x="12" y="20"/>
                  <a:pt x="12" y="20"/>
                  <a:pt x="11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10" y="25"/>
                  <a:pt x="10" y="25"/>
                </a:cubicBezTo>
                <a:cubicBezTo>
                  <a:pt x="10" y="25"/>
                  <a:pt x="10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25"/>
                  <a:pt x="15" y="26"/>
                  <a:pt x="17" y="26"/>
                </a:cubicBezTo>
                <a:cubicBezTo>
                  <a:pt x="18" y="26"/>
                  <a:pt x="18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6"/>
                  <a:pt x="18" y="28"/>
                  <a:pt x="18" y="29"/>
                </a:cubicBezTo>
                <a:cubicBezTo>
                  <a:pt x="18" y="29"/>
                  <a:pt x="17" y="29"/>
                  <a:pt x="17" y="29"/>
                </a:cubicBezTo>
                <a:cubicBezTo>
                  <a:pt x="11" y="29"/>
                  <a:pt x="6" y="25"/>
                  <a:pt x="4" y="19"/>
                </a:cubicBezTo>
                <a:cubicBezTo>
                  <a:pt x="2" y="12"/>
                  <a:pt x="7" y="5"/>
                  <a:pt x="14" y="3"/>
                </a:cubicBezTo>
                <a:cubicBezTo>
                  <a:pt x="15" y="3"/>
                  <a:pt x="16" y="3"/>
                  <a:pt x="17" y="3"/>
                </a:cubicBezTo>
                <a:cubicBezTo>
                  <a:pt x="23" y="3"/>
                  <a:pt x="28" y="7"/>
                  <a:pt x="30" y="13"/>
                </a:cubicBezTo>
                <a:cubicBezTo>
                  <a:pt x="30" y="14"/>
                  <a:pt x="30" y="15"/>
                  <a:pt x="30" y="15"/>
                </a:cubicBezTo>
                <a:close/>
                <a:moveTo>
                  <a:pt x="51" y="53"/>
                </a:moveTo>
                <a:cubicBezTo>
                  <a:pt x="54" y="51"/>
                  <a:pt x="56" y="48"/>
                  <a:pt x="57" y="45"/>
                </a:cubicBezTo>
                <a:cubicBezTo>
                  <a:pt x="59" y="44"/>
                  <a:pt x="61" y="44"/>
                  <a:pt x="63" y="44"/>
                </a:cubicBezTo>
                <a:cubicBezTo>
                  <a:pt x="65" y="44"/>
                  <a:pt x="67" y="44"/>
                  <a:pt x="68" y="45"/>
                </a:cubicBezTo>
                <a:cubicBezTo>
                  <a:pt x="75" y="47"/>
                  <a:pt x="78" y="55"/>
                  <a:pt x="76" y="62"/>
                </a:cubicBezTo>
                <a:cubicBezTo>
                  <a:pt x="74" y="67"/>
                  <a:pt x="69" y="70"/>
                  <a:pt x="63" y="70"/>
                </a:cubicBezTo>
                <a:cubicBezTo>
                  <a:pt x="62" y="70"/>
                  <a:pt x="60" y="70"/>
                  <a:pt x="59" y="69"/>
                </a:cubicBezTo>
                <a:cubicBezTo>
                  <a:pt x="55" y="68"/>
                  <a:pt x="53" y="65"/>
                  <a:pt x="51" y="62"/>
                </a:cubicBezTo>
                <a:cubicBezTo>
                  <a:pt x="50" y="59"/>
                  <a:pt x="50" y="56"/>
                  <a:pt x="5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7" name="Freeform 47"/>
          <p:cNvSpPr>
            <a:spLocks noEditPoints="1"/>
          </p:cNvSpPr>
          <p:nvPr/>
        </p:nvSpPr>
        <p:spPr bwMode="auto">
          <a:xfrm>
            <a:off x="9604424" y="2688553"/>
            <a:ext cx="380660" cy="380661"/>
          </a:xfrm>
          <a:custGeom>
            <a:avLst/>
            <a:gdLst>
              <a:gd name="T0" fmla="*/ 74 w 80"/>
              <a:gd name="T1" fmla="*/ 14 h 77"/>
              <a:gd name="T2" fmla="*/ 69 w 80"/>
              <a:gd name="T3" fmla="*/ 8 h 77"/>
              <a:gd name="T4" fmla="*/ 41 w 80"/>
              <a:gd name="T5" fmla="*/ 0 h 77"/>
              <a:gd name="T6" fmla="*/ 14 w 80"/>
              <a:gd name="T7" fmla="*/ 8 h 77"/>
              <a:gd name="T8" fmla="*/ 9 w 80"/>
              <a:gd name="T9" fmla="*/ 13 h 77"/>
              <a:gd name="T10" fmla="*/ 9 w 80"/>
              <a:gd name="T11" fmla="*/ 64 h 77"/>
              <a:gd name="T12" fmla="*/ 14 w 80"/>
              <a:gd name="T13" fmla="*/ 69 h 77"/>
              <a:gd name="T14" fmla="*/ 21 w 80"/>
              <a:gd name="T15" fmla="*/ 71 h 77"/>
              <a:gd name="T16" fmla="*/ 64 w 80"/>
              <a:gd name="T17" fmla="*/ 71 h 77"/>
              <a:gd name="T18" fmla="*/ 70 w 80"/>
              <a:gd name="T19" fmla="*/ 67 h 77"/>
              <a:gd name="T20" fmla="*/ 74 w 80"/>
              <a:gd name="T21" fmla="*/ 59 h 77"/>
              <a:gd name="T22" fmla="*/ 55 w 80"/>
              <a:gd name="T23" fmla="*/ 52 h 77"/>
              <a:gd name="T24" fmla="*/ 48 w 80"/>
              <a:gd name="T25" fmla="*/ 56 h 77"/>
              <a:gd name="T26" fmla="*/ 34 w 80"/>
              <a:gd name="T27" fmla="*/ 58 h 77"/>
              <a:gd name="T28" fmla="*/ 30 w 80"/>
              <a:gd name="T29" fmla="*/ 53 h 77"/>
              <a:gd name="T30" fmla="*/ 26 w 80"/>
              <a:gd name="T31" fmla="*/ 47 h 77"/>
              <a:gd name="T32" fmla="*/ 22 w 80"/>
              <a:gd name="T33" fmla="*/ 30 h 77"/>
              <a:gd name="T34" fmla="*/ 27 w 80"/>
              <a:gd name="T35" fmla="*/ 27 h 77"/>
              <a:gd name="T36" fmla="*/ 32 w 80"/>
              <a:gd name="T37" fmla="*/ 22 h 77"/>
              <a:gd name="T38" fmla="*/ 41 w 80"/>
              <a:gd name="T39" fmla="*/ 17 h 77"/>
              <a:gd name="T40" fmla="*/ 49 w 80"/>
              <a:gd name="T41" fmla="*/ 21 h 77"/>
              <a:gd name="T42" fmla="*/ 55 w 80"/>
              <a:gd name="T43" fmla="*/ 25 h 77"/>
              <a:gd name="T44" fmla="*/ 57 w 80"/>
              <a:gd name="T45" fmla="*/ 30 h 77"/>
              <a:gd name="T46" fmla="*/ 61 w 80"/>
              <a:gd name="T47" fmla="*/ 46 h 77"/>
              <a:gd name="T48" fmla="*/ 41 w 80"/>
              <a:gd name="T49" fmla="*/ 74 h 77"/>
              <a:gd name="T50" fmla="*/ 41 w 80"/>
              <a:gd name="T51" fmla="*/ 62 h 77"/>
              <a:gd name="T52" fmla="*/ 41 w 80"/>
              <a:gd name="T53" fmla="*/ 74 h 77"/>
              <a:gd name="T54" fmla="*/ 19 w 80"/>
              <a:gd name="T55" fmla="*/ 28 h 77"/>
              <a:gd name="T56" fmla="*/ 41 w 80"/>
              <a:gd name="T57" fmla="*/ 3 h 77"/>
              <a:gd name="T58" fmla="*/ 41 w 80"/>
              <a:gd name="T59" fmla="*/ 14 h 77"/>
              <a:gd name="T60" fmla="*/ 41 w 80"/>
              <a:gd name="T61" fmla="*/ 3 h 77"/>
              <a:gd name="T62" fmla="*/ 71 w 80"/>
              <a:gd name="T63" fmla="*/ 57 h 77"/>
              <a:gd name="T64" fmla="*/ 70 w 80"/>
              <a:gd name="T65" fmla="*/ 13 h 77"/>
              <a:gd name="T66" fmla="*/ 60 w 80"/>
              <a:gd name="T67" fmla="*/ 30 h 77"/>
              <a:gd name="T68" fmla="*/ 57 w 80"/>
              <a:gd name="T69" fmla="*/ 25 h 77"/>
              <a:gd name="T70" fmla="*/ 70 w 80"/>
              <a:gd name="T71" fmla="*/ 13 h 77"/>
              <a:gd name="T72" fmla="*/ 68 w 80"/>
              <a:gd name="T73" fmla="*/ 10 h 77"/>
              <a:gd name="T74" fmla="*/ 56 w 80"/>
              <a:gd name="T75" fmla="*/ 23 h 77"/>
              <a:gd name="T76" fmla="*/ 51 w 80"/>
              <a:gd name="T77" fmla="*/ 21 h 77"/>
              <a:gd name="T78" fmla="*/ 64 w 80"/>
              <a:gd name="T79" fmla="*/ 8 h 77"/>
              <a:gd name="T80" fmla="*/ 18 w 80"/>
              <a:gd name="T81" fmla="*/ 7 h 77"/>
              <a:gd name="T82" fmla="*/ 32 w 80"/>
              <a:gd name="T83" fmla="*/ 20 h 77"/>
              <a:gd name="T84" fmla="*/ 27 w 80"/>
              <a:gd name="T85" fmla="*/ 22 h 77"/>
              <a:gd name="T86" fmla="*/ 15 w 80"/>
              <a:gd name="T87" fmla="*/ 9 h 77"/>
              <a:gd name="T88" fmla="*/ 13 w 80"/>
              <a:gd name="T89" fmla="*/ 12 h 77"/>
              <a:gd name="T90" fmla="*/ 25 w 80"/>
              <a:gd name="T91" fmla="*/ 26 h 77"/>
              <a:gd name="T92" fmla="*/ 10 w 80"/>
              <a:gd name="T93" fmla="*/ 16 h 77"/>
              <a:gd name="T94" fmla="*/ 11 w 80"/>
              <a:gd name="T95" fmla="*/ 62 h 77"/>
              <a:gd name="T96" fmla="*/ 24 w 80"/>
              <a:gd name="T97" fmla="*/ 48 h 77"/>
              <a:gd name="T98" fmla="*/ 26 w 80"/>
              <a:gd name="T99" fmla="*/ 53 h 77"/>
              <a:gd name="T100" fmla="*/ 18 w 80"/>
              <a:gd name="T101" fmla="*/ 70 h 77"/>
              <a:gd name="T102" fmla="*/ 15 w 80"/>
              <a:gd name="T103" fmla="*/ 66 h 77"/>
              <a:gd name="T104" fmla="*/ 29 w 80"/>
              <a:gd name="T105" fmla="*/ 55 h 77"/>
              <a:gd name="T106" fmla="*/ 32 w 80"/>
              <a:gd name="T107" fmla="*/ 57 h 77"/>
              <a:gd name="T108" fmla="*/ 18 w 80"/>
              <a:gd name="T109" fmla="*/ 70 h 77"/>
              <a:gd name="T110" fmla="*/ 63 w 80"/>
              <a:gd name="T111" fmla="*/ 69 h 77"/>
              <a:gd name="T112" fmla="*/ 51 w 80"/>
              <a:gd name="T113" fmla="*/ 56 h 77"/>
              <a:gd name="T114" fmla="*/ 55 w 80"/>
              <a:gd name="T115" fmla="*/ 54 h 77"/>
              <a:gd name="T116" fmla="*/ 67 w 80"/>
              <a:gd name="T117" fmla="*/ 67 h 77"/>
              <a:gd name="T118" fmla="*/ 69 w 80"/>
              <a:gd name="T119" fmla="*/ 64 h 77"/>
              <a:gd name="T120" fmla="*/ 59 w 80"/>
              <a:gd name="T121" fmla="*/ 48 h 77"/>
              <a:gd name="T122" fmla="*/ 72 w 80"/>
              <a:gd name="T123" fmla="*/ 6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" h="77">
                <a:moveTo>
                  <a:pt x="80" y="38"/>
                </a:moveTo>
                <a:cubicBezTo>
                  <a:pt x="80" y="31"/>
                  <a:pt x="78" y="24"/>
                  <a:pt x="74" y="18"/>
                </a:cubicBezTo>
                <a:cubicBezTo>
                  <a:pt x="75" y="17"/>
                  <a:pt x="75" y="15"/>
                  <a:pt x="74" y="14"/>
                </a:cubicBezTo>
                <a:cubicBezTo>
                  <a:pt x="72" y="11"/>
                  <a:pt x="72" y="11"/>
                  <a:pt x="72" y="11"/>
                </a:cubicBezTo>
                <a:cubicBezTo>
                  <a:pt x="71" y="11"/>
                  <a:pt x="71" y="11"/>
                  <a:pt x="70" y="11"/>
                </a:cubicBezTo>
                <a:cubicBezTo>
                  <a:pt x="70" y="10"/>
                  <a:pt x="70" y="9"/>
                  <a:pt x="69" y="8"/>
                </a:cubicBezTo>
                <a:cubicBezTo>
                  <a:pt x="66" y="6"/>
                  <a:pt x="66" y="6"/>
                  <a:pt x="66" y="6"/>
                </a:cubicBezTo>
                <a:cubicBezTo>
                  <a:pt x="65" y="6"/>
                  <a:pt x="64" y="6"/>
                  <a:pt x="62" y="6"/>
                </a:cubicBezTo>
                <a:cubicBezTo>
                  <a:pt x="56" y="2"/>
                  <a:pt x="49" y="0"/>
                  <a:pt x="41" y="0"/>
                </a:cubicBezTo>
                <a:cubicBezTo>
                  <a:pt x="34" y="0"/>
                  <a:pt x="26" y="2"/>
                  <a:pt x="20" y="6"/>
                </a:cubicBezTo>
                <a:cubicBezTo>
                  <a:pt x="19" y="5"/>
                  <a:pt x="18" y="5"/>
                  <a:pt x="16" y="6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9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5"/>
                  <a:pt x="8" y="16"/>
                  <a:pt x="9" y="17"/>
                </a:cubicBezTo>
                <a:cubicBezTo>
                  <a:pt x="0" y="30"/>
                  <a:pt x="0" y="47"/>
                  <a:pt x="9" y="60"/>
                </a:cubicBezTo>
                <a:cubicBezTo>
                  <a:pt x="8" y="61"/>
                  <a:pt x="8" y="62"/>
                  <a:pt x="9" y="64"/>
                </a:cubicBezTo>
                <a:cubicBezTo>
                  <a:pt x="11" y="66"/>
                  <a:pt x="11" y="66"/>
                  <a:pt x="11" y="66"/>
                </a:cubicBezTo>
                <a:cubicBezTo>
                  <a:pt x="12" y="67"/>
                  <a:pt x="12" y="67"/>
                  <a:pt x="13" y="67"/>
                </a:cubicBezTo>
                <a:cubicBezTo>
                  <a:pt x="13" y="68"/>
                  <a:pt x="13" y="69"/>
                  <a:pt x="14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2"/>
                  <a:pt x="18" y="72"/>
                  <a:pt x="19" y="72"/>
                </a:cubicBezTo>
                <a:cubicBezTo>
                  <a:pt x="20" y="72"/>
                  <a:pt x="20" y="72"/>
                  <a:pt x="21" y="71"/>
                </a:cubicBezTo>
                <a:cubicBezTo>
                  <a:pt x="27" y="75"/>
                  <a:pt x="34" y="77"/>
                  <a:pt x="41" y="77"/>
                </a:cubicBezTo>
                <a:cubicBezTo>
                  <a:pt x="49" y="77"/>
                  <a:pt x="56" y="75"/>
                  <a:pt x="62" y="71"/>
                </a:cubicBezTo>
                <a:cubicBezTo>
                  <a:pt x="63" y="71"/>
                  <a:pt x="63" y="71"/>
                  <a:pt x="64" y="71"/>
                </a:cubicBezTo>
                <a:cubicBezTo>
                  <a:pt x="65" y="71"/>
                  <a:pt x="65" y="71"/>
                  <a:pt x="66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0" y="67"/>
                </a:cubicBezTo>
                <a:cubicBezTo>
                  <a:pt x="70" y="67"/>
                  <a:pt x="71" y="66"/>
                  <a:pt x="72" y="66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2"/>
                  <a:pt x="75" y="60"/>
                  <a:pt x="74" y="59"/>
                </a:cubicBezTo>
                <a:cubicBezTo>
                  <a:pt x="78" y="53"/>
                  <a:pt x="80" y="46"/>
                  <a:pt x="80" y="38"/>
                </a:cubicBezTo>
                <a:close/>
                <a:moveTo>
                  <a:pt x="55" y="50"/>
                </a:moveTo>
                <a:cubicBezTo>
                  <a:pt x="55" y="50"/>
                  <a:pt x="55" y="51"/>
                  <a:pt x="55" y="52"/>
                </a:cubicBezTo>
                <a:cubicBezTo>
                  <a:pt x="54" y="52"/>
                  <a:pt x="53" y="52"/>
                  <a:pt x="53" y="52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4"/>
                  <a:pt x="49" y="55"/>
                  <a:pt x="48" y="56"/>
                </a:cubicBezTo>
                <a:cubicBezTo>
                  <a:pt x="48" y="57"/>
                  <a:pt x="49" y="57"/>
                  <a:pt x="49" y="58"/>
                </a:cubicBezTo>
                <a:cubicBezTo>
                  <a:pt x="47" y="59"/>
                  <a:pt x="44" y="59"/>
                  <a:pt x="41" y="59"/>
                </a:cubicBezTo>
                <a:cubicBezTo>
                  <a:pt x="39" y="59"/>
                  <a:pt x="36" y="59"/>
                  <a:pt x="34" y="58"/>
                </a:cubicBezTo>
                <a:cubicBezTo>
                  <a:pt x="34" y="58"/>
                  <a:pt x="34" y="57"/>
                  <a:pt x="34" y="56"/>
                </a:cubicBezTo>
                <a:cubicBezTo>
                  <a:pt x="34" y="56"/>
                  <a:pt x="34" y="55"/>
                  <a:pt x="33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2"/>
                  <a:pt x="29" y="52"/>
                  <a:pt x="28" y="52"/>
                </a:cubicBezTo>
                <a:cubicBezTo>
                  <a:pt x="28" y="52"/>
                  <a:pt x="28" y="51"/>
                  <a:pt x="28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6"/>
                  <a:pt x="23" y="46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9" y="42"/>
                  <a:pt x="19" y="36"/>
                  <a:pt x="22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5" y="30"/>
                  <a:pt x="25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5"/>
                  <a:pt x="29" y="25"/>
                  <a:pt x="30" y="24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2"/>
                  <a:pt x="34" y="21"/>
                  <a:pt x="34" y="20"/>
                </a:cubicBezTo>
                <a:cubicBezTo>
                  <a:pt x="34" y="20"/>
                  <a:pt x="34" y="19"/>
                  <a:pt x="33" y="19"/>
                </a:cubicBezTo>
                <a:cubicBezTo>
                  <a:pt x="36" y="18"/>
                  <a:pt x="38" y="17"/>
                  <a:pt x="41" y="17"/>
                </a:cubicBezTo>
                <a:cubicBezTo>
                  <a:pt x="44" y="17"/>
                  <a:pt x="47" y="18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9" y="22"/>
                  <a:pt x="49" y="23"/>
                  <a:pt x="50" y="23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5" y="27"/>
                  <a:pt x="55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1"/>
                  <a:pt x="59" y="32"/>
                  <a:pt x="59" y="32"/>
                </a:cubicBezTo>
                <a:cubicBezTo>
                  <a:pt x="60" y="32"/>
                  <a:pt x="60" y="32"/>
                  <a:pt x="61" y="31"/>
                </a:cubicBezTo>
                <a:cubicBezTo>
                  <a:pt x="63" y="36"/>
                  <a:pt x="62" y="41"/>
                  <a:pt x="61" y="46"/>
                </a:cubicBezTo>
                <a:cubicBezTo>
                  <a:pt x="59" y="45"/>
                  <a:pt x="58" y="46"/>
                  <a:pt x="57" y="47"/>
                </a:cubicBezTo>
                <a:lnTo>
                  <a:pt x="55" y="50"/>
                </a:lnTo>
                <a:close/>
                <a:moveTo>
                  <a:pt x="41" y="74"/>
                </a:moveTo>
                <a:cubicBezTo>
                  <a:pt x="35" y="74"/>
                  <a:pt x="28" y="72"/>
                  <a:pt x="23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2"/>
                  <a:pt x="38" y="62"/>
                  <a:pt x="41" y="62"/>
                </a:cubicBezTo>
                <a:cubicBezTo>
                  <a:pt x="45" y="62"/>
                  <a:pt x="48" y="62"/>
                  <a:pt x="51" y="60"/>
                </a:cubicBezTo>
                <a:cubicBezTo>
                  <a:pt x="60" y="69"/>
                  <a:pt x="60" y="69"/>
                  <a:pt x="60" y="69"/>
                </a:cubicBezTo>
                <a:cubicBezTo>
                  <a:pt x="54" y="72"/>
                  <a:pt x="48" y="74"/>
                  <a:pt x="41" y="74"/>
                </a:cubicBezTo>
                <a:close/>
                <a:moveTo>
                  <a:pt x="11" y="58"/>
                </a:moveTo>
                <a:cubicBezTo>
                  <a:pt x="4" y="46"/>
                  <a:pt x="4" y="31"/>
                  <a:pt x="11" y="20"/>
                </a:cubicBezTo>
                <a:cubicBezTo>
                  <a:pt x="19" y="28"/>
                  <a:pt x="19" y="28"/>
                  <a:pt x="19" y="28"/>
                </a:cubicBezTo>
                <a:cubicBezTo>
                  <a:pt x="16" y="35"/>
                  <a:pt x="16" y="42"/>
                  <a:pt x="20" y="49"/>
                </a:cubicBezTo>
                <a:lnTo>
                  <a:pt x="11" y="58"/>
                </a:lnTo>
                <a:close/>
                <a:moveTo>
                  <a:pt x="41" y="3"/>
                </a:moveTo>
                <a:cubicBezTo>
                  <a:pt x="48" y="3"/>
                  <a:pt x="54" y="5"/>
                  <a:pt x="60" y="8"/>
                </a:cubicBezTo>
                <a:cubicBezTo>
                  <a:pt x="52" y="17"/>
                  <a:pt x="52" y="17"/>
                  <a:pt x="52" y="17"/>
                </a:cubicBezTo>
                <a:cubicBezTo>
                  <a:pt x="48" y="15"/>
                  <a:pt x="45" y="14"/>
                  <a:pt x="41" y="14"/>
                </a:cubicBezTo>
                <a:cubicBezTo>
                  <a:pt x="38" y="14"/>
                  <a:pt x="34" y="15"/>
                  <a:pt x="31" y="16"/>
                </a:cubicBezTo>
                <a:cubicBezTo>
                  <a:pt x="23" y="8"/>
                  <a:pt x="23" y="8"/>
                  <a:pt x="23" y="8"/>
                </a:cubicBezTo>
                <a:cubicBezTo>
                  <a:pt x="28" y="5"/>
                  <a:pt x="34" y="3"/>
                  <a:pt x="41" y="3"/>
                </a:cubicBezTo>
                <a:close/>
                <a:moveTo>
                  <a:pt x="63" y="29"/>
                </a:moveTo>
                <a:cubicBezTo>
                  <a:pt x="72" y="20"/>
                  <a:pt x="72" y="20"/>
                  <a:pt x="72" y="20"/>
                </a:cubicBezTo>
                <a:cubicBezTo>
                  <a:pt x="78" y="32"/>
                  <a:pt x="78" y="46"/>
                  <a:pt x="71" y="57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2"/>
                  <a:pt x="66" y="35"/>
                  <a:pt x="63" y="29"/>
                </a:cubicBezTo>
                <a:close/>
                <a:moveTo>
                  <a:pt x="70" y="13"/>
                </a:moveTo>
                <a:cubicBezTo>
                  <a:pt x="72" y="15"/>
                  <a:pt x="72" y="15"/>
                  <a:pt x="72" y="15"/>
                </a:cubicBezTo>
                <a:cubicBezTo>
                  <a:pt x="73" y="16"/>
                  <a:pt x="73" y="17"/>
                  <a:pt x="72" y="17"/>
                </a:cubicBezTo>
                <a:cubicBezTo>
                  <a:pt x="60" y="30"/>
                  <a:pt x="60" y="30"/>
                  <a:pt x="60" y="30"/>
                </a:cubicBezTo>
                <a:cubicBezTo>
                  <a:pt x="59" y="30"/>
                  <a:pt x="59" y="30"/>
                  <a:pt x="59" y="29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5"/>
                  <a:pt x="57" y="25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2"/>
                  <a:pt x="70" y="12"/>
                </a:cubicBezTo>
                <a:cubicBezTo>
                  <a:pt x="70" y="12"/>
                  <a:pt x="70" y="13"/>
                  <a:pt x="70" y="13"/>
                </a:cubicBezTo>
                <a:close/>
                <a:moveTo>
                  <a:pt x="64" y="8"/>
                </a:moveTo>
                <a:cubicBezTo>
                  <a:pt x="65" y="8"/>
                  <a:pt x="65" y="8"/>
                  <a:pt x="65" y="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4"/>
                  <a:pt x="55" y="24"/>
                  <a:pt x="54" y="23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15" y="9"/>
                </a:move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1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3"/>
                  <a:pt x="27" y="2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9"/>
                  <a:pt x="15" y="9"/>
                </a:cubicBezTo>
                <a:close/>
                <a:moveTo>
                  <a:pt x="10" y="15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5"/>
                  <a:pt x="25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5"/>
                  <a:pt x="10" y="15"/>
                </a:cubicBezTo>
                <a:close/>
                <a:moveTo>
                  <a:pt x="13" y="65"/>
                </a:moveTo>
                <a:cubicBezTo>
                  <a:pt x="11" y="62"/>
                  <a:pt x="11" y="62"/>
                  <a:pt x="11" y="62"/>
                </a:cubicBezTo>
                <a:cubicBezTo>
                  <a:pt x="10" y="62"/>
                  <a:pt x="10" y="61"/>
                  <a:pt x="11" y="61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3"/>
                  <a:pt x="26" y="53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3" y="65"/>
                  <a:pt x="13" y="65"/>
                </a:cubicBezTo>
                <a:close/>
                <a:moveTo>
                  <a:pt x="18" y="70"/>
                </a:move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7"/>
                  <a:pt x="15" y="67"/>
                  <a:pt x="15" y="6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8" y="54"/>
                  <a:pt x="28" y="54"/>
                </a:cubicBezTo>
                <a:cubicBezTo>
                  <a:pt x="28" y="54"/>
                  <a:pt x="29" y="54"/>
                  <a:pt x="29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0"/>
                  <a:pt x="18" y="70"/>
                  <a:pt x="18" y="70"/>
                </a:cubicBezTo>
                <a:close/>
                <a:moveTo>
                  <a:pt x="67" y="67"/>
                </a:move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3" y="69"/>
                  <a:pt x="63" y="69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6"/>
                  <a:pt x="50" y="56"/>
                  <a:pt x="50" y="56"/>
                </a:cubicBezTo>
                <a:cubicBezTo>
                  <a:pt x="50" y="56"/>
                  <a:pt x="51" y="56"/>
                  <a:pt x="51" y="56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7" y="67"/>
                  <a:pt x="67" y="67"/>
                </a:cubicBezTo>
                <a:close/>
                <a:moveTo>
                  <a:pt x="72" y="62"/>
                </a:moveTo>
                <a:cubicBezTo>
                  <a:pt x="70" y="64"/>
                  <a:pt x="70" y="64"/>
                  <a:pt x="70" y="64"/>
                </a:cubicBezTo>
                <a:cubicBezTo>
                  <a:pt x="70" y="65"/>
                  <a:pt x="69" y="65"/>
                  <a:pt x="69" y="64"/>
                </a:cubicBezTo>
                <a:cubicBezTo>
                  <a:pt x="57" y="53"/>
                  <a:pt x="57" y="53"/>
                  <a:pt x="57" y="53"/>
                </a:cubicBezTo>
                <a:cubicBezTo>
                  <a:pt x="56" y="52"/>
                  <a:pt x="56" y="51"/>
                  <a:pt x="57" y="51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7"/>
                  <a:pt x="59" y="47"/>
                </a:cubicBezTo>
                <a:cubicBezTo>
                  <a:pt x="59" y="47"/>
                  <a:pt x="59" y="48"/>
                  <a:pt x="60" y="48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1"/>
                  <a:pt x="72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" name="Freeform 118"/>
          <p:cNvSpPr>
            <a:spLocks noEditPoints="1"/>
          </p:cNvSpPr>
          <p:nvPr/>
        </p:nvSpPr>
        <p:spPr bwMode="auto">
          <a:xfrm>
            <a:off x="3696269" y="1955950"/>
            <a:ext cx="345814" cy="370223"/>
          </a:xfrm>
          <a:custGeom>
            <a:avLst/>
            <a:gdLst>
              <a:gd name="T0" fmla="*/ 18 w 72"/>
              <a:gd name="T1" fmla="*/ 23 h 74"/>
              <a:gd name="T2" fmla="*/ 25 w 72"/>
              <a:gd name="T3" fmla="*/ 23 h 74"/>
              <a:gd name="T4" fmla="*/ 25 w 72"/>
              <a:gd name="T5" fmla="*/ 16 h 74"/>
              <a:gd name="T6" fmla="*/ 18 w 72"/>
              <a:gd name="T7" fmla="*/ 37 h 74"/>
              <a:gd name="T8" fmla="*/ 12 w 72"/>
              <a:gd name="T9" fmla="*/ 37 h 74"/>
              <a:gd name="T10" fmla="*/ 30 w 72"/>
              <a:gd name="T11" fmla="*/ 29 h 74"/>
              <a:gd name="T12" fmla="*/ 12 w 72"/>
              <a:gd name="T13" fmla="*/ 50 h 74"/>
              <a:gd name="T14" fmla="*/ 12 w 72"/>
              <a:gd name="T15" fmla="*/ 43 h 74"/>
              <a:gd name="T16" fmla="*/ 30 w 72"/>
              <a:gd name="T17" fmla="*/ 50 h 74"/>
              <a:gd name="T18" fmla="*/ 25 w 72"/>
              <a:gd name="T19" fmla="*/ 50 h 74"/>
              <a:gd name="T20" fmla="*/ 70 w 72"/>
              <a:gd name="T21" fmla="*/ 64 h 74"/>
              <a:gd name="T22" fmla="*/ 70 w 72"/>
              <a:gd name="T23" fmla="*/ 74 h 74"/>
              <a:gd name="T24" fmla="*/ 2 w 72"/>
              <a:gd name="T25" fmla="*/ 74 h 74"/>
              <a:gd name="T26" fmla="*/ 2 w 72"/>
              <a:gd name="T27" fmla="*/ 64 h 74"/>
              <a:gd name="T28" fmla="*/ 2 w 72"/>
              <a:gd name="T29" fmla="*/ 10 h 74"/>
              <a:gd name="T30" fmla="*/ 2 w 72"/>
              <a:gd name="T31" fmla="*/ 0 h 74"/>
              <a:gd name="T32" fmla="*/ 42 w 72"/>
              <a:gd name="T33" fmla="*/ 8 h 74"/>
              <a:gd name="T34" fmla="*/ 39 w 72"/>
              <a:gd name="T35" fmla="*/ 19 h 74"/>
              <a:gd name="T36" fmla="*/ 42 w 72"/>
              <a:gd name="T37" fmla="*/ 15 h 74"/>
              <a:gd name="T38" fmla="*/ 54 w 72"/>
              <a:gd name="T39" fmla="*/ 19 h 74"/>
              <a:gd name="T40" fmla="*/ 58 w 72"/>
              <a:gd name="T41" fmla="*/ 11 h 74"/>
              <a:gd name="T42" fmla="*/ 65 w 72"/>
              <a:gd name="T43" fmla="*/ 19 h 74"/>
              <a:gd name="T44" fmla="*/ 72 w 72"/>
              <a:gd name="T45" fmla="*/ 27 h 74"/>
              <a:gd name="T46" fmla="*/ 31 w 72"/>
              <a:gd name="T47" fmla="*/ 71 h 74"/>
              <a:gd name="T48" fmla="*/ 39 w 72"/>
              <a:gd name="T49" fmla="*/ 67 h 74"/>
              <a:gd name="T50" fmla="*/ 33 w 72"/>
              <a:gd name="T51" fmla="*/ 67 h 74"/>
              <a:gd name="T52" fmla="*/ 3 w 72"/>
              <a:gd name="T53" fmla="*/ 67 h 74"/>
              <a:gd name="T54" fmla="*/ 36 w 72"/>
              <a:gd name="T55" fmla="*/ 22 h 74"/>
              <a:gd name="T56" fmla="*/ 6 w 72"/>
              <a:gd name="T57" fmla="*/ 9 h 74"/>
              <a:gd name="T58" fmla="*/ 33 w 72"/>
              <a:gd name="T59" fmla="*/ 65 h 74"/>
              <a:gd name="T60" fmla="*/ 36 w 72"/>
              <a:gd name="T61" fmla="*/ 28 h 74"/>
              <a:gd name="T62" fmla="*/ 39 w 72"/>
              <a:gd name="T63" fmla="*/ 3 h 74"/>
              <a:gd name="T64" fmla="*/ 5 w 72"/>
              <a:gd name="T65" fmla="*/ 7 h 74"/>
              <a:gd name="T66" fmla="*/ 39 w 72"/>
              <a:gd name="T67" fmla="*/ 3 h 74"/>
              <a:gd name="T68" fmla="*/ 69 w 72"/>
              <a:gd name="T69" fmla="*/ 67 h 74"/>
              <a:gd name="T70" fmla="*/ 41 w 72"/>
              <a:gd name="T71" fmla="*/ 71 h 74"/>
              <a:gd name="T72" fmla="*/ 38 w 72"/>
              <a:gd name="T73" fmla="*/ 65 h 74"/>
              <a:gd name="T74" fmla="*/ 66 w 72"/>
              <a:gd name="T75" fmla="*/ 28 h 74"/>
              <a:gd name="T76" fmla="*/ 69 w 72"/>
              <a:gd name="T77" fmla="*/ 22 h 74"/>
              <a:gd name="T78" fmla="*/ 52 w 72"/>
              <a:gd name="T79" fmla="*/ 22 h 74"/>
              <a:gd name="T80" fmla="*/ 38 w 72"/>
              <a:gd name="T81" fmla="*/ 26 h 74"/>
              <a:gd name="T82" fmla="*/ 51 w 72"/>
              <a:gd name="T83" fmla="*/ 18 h 74"/>
              <a:gd name="T84" fmla="*/ 51 w 72"/>
              <a:gd name="T85" fmla="*/ 20 h 74"/>
              <a:gd name="T86" fmla="*/ 59 w 72"/>
              <a:gd name="T87" fmla="*/ 14 h 74"/>
              <a:gd name="T88" fmla="*/ 60 w 72"/>
              <a:gd name="T89" fmla="*/ 33 h 74"/>
              <a:gd name="T90" fmla="*/ 60 w 72"/>
              <a:gd name="T91" fmla="*/ 41 h 74"/>
              <a:gd name="T92" fmla="*/ 44 w 72"/>
              <a:gd name="T93" fmla="*/ 33 h 74"/>
              <a:gd name="T94" fmla="*/ 49 w 72"/>
              <a:gd name="T95" fmla="*/ 33 h 74"/>
              <a:gd name="T96" fmla="*/ 54 w 72"/>
              <a:gd name="T97" fmla="*/ 54 h 74"/>
              <a:gd name="T98" fmla="*/ 49 w 72"/>
              <a:gd name="T99" fmla="*/ 47 h 74"/>
              <a:gd name="T100" fmla="*/ 49 w 72"/>
              <a:gd name="T101" fmla="*/ 5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" h="74">
                <a:moveTo>
                  <a:pt x="12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18" y="23"/>
                  <a:pt x="18" y="23"/>
                  <a:pt x="18" y="23"/>
                </a:cubicBezTo>
                <a:cubicBezTo>
                  <a:pt x="12" y="23"/>
                  <a:pt x="12" y="23"/>
                  <a:pt x="12" y="23"/>
                </a:cubicBezTo>
                <a:lnTo>
                  <a:pt x="12" y="16"/>
                </a:lnTo>
                <a:close/>
                <a:moveTo>
                  <a:pt x="25" y="23"/>
                </a:moveTo>
                <a:cubicBezTo>
                  <a:pt x="30" y="23"/>
                  <a:pt x="30" y="23"/>
                  <a:pt x="30" y="23"/>
                </a:cubicBezTo>
                <a:cubicBezTo>
                  <a:pt x="30" y="16"/>
                  <a:pt x="30" y="16"/>
                  <a:pt x="30" y="16"/>
                </a:cubicBezTo>
                <a:cubicBezTo>
                  <a:pt x="25" y="16"/>
                  <a:pt x="25" y="16"/>
                  <a:pt x="25" y="16"/>
                </a:cubicBezTo>
                <a:lnTo>
                  <a:pt x="25" y="23"/>
                </a:lnTo>
                <a:close/>
                <a:moveTo>
                  <a:pt x="12" y="37"/>
                </a:moveTo>
                <a:cubicBezTo>
                  <a:pt x="18" y="37"/>
                  <a:pt x="18" y="37"/>
                  <a:pt x="18" y="37"/>
                </a:cubicBezTo>
                <a:cubicBezTo>
                  <a:pt x="18" y="29"/>
                  <a:pt x="18" y="29"/>
                  <a:pt x="18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37"/>
                </a:lnTo>
                <a:close/>
                <a:moveTo>
                  <a:pt x="25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29"/>
                  <a:pt x="30" y="29"/>
                  <a:pt x="30" y="29"/>
                </a:cubicBezTo>
                <a:cubicBezTo>
                  <a:pt x="25" y="29"/>
                  <a:pt x="25" y="29"/>
                  <a:pt x="25" y="29"/>
                </a:cubicBezTo>
                <a:lnTo>
                  <a:pt x="25" y="37"/>
                </a:lnTo>
                <a:close/>
                <a:moveTo>
                  <a:pt x="12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3"/>
                  <a:pt x="18" y="43"/>
                  <a:pt x="18" y="43"/>
                </a:cubicBezTo>
                <a:cubicBezTo>
                  <a:pt x="12" y="43"/>
                  <a:pt x="12" y="43"/>
                  <a:pt x="12" y="43"/>
                </a:cubicBezTo>
                <a:lnTo>
                  <a:pt x="12" y="50"/>
                </a:lnTo>
                <a:close/>
                <a:moveTo>
                  <a:pt x="25" y="50"/>
                </a:moveTo>
                <a:cubicBezTo>
                  <a:pt x="30" y="50"/>
                  <a:pt x="30" y="50"/>
                  <a:pt x="30" y="50"/>
                </a:cubicBezTo>
                <a:cubicBezTo>
                  <a:pt x="30" y="43"/>
                  <a:pt x="30" y="43"/>
                  <a:pt x="30" y="43"/>
                </a:cubicBezTo>
                <a:cubicBezTo>
                  <a:pt x="25" y="43"/>
                  <a:pt x="25" y="43"/>
                  <a:pt x="25" y="43"/>
                </a:cubicBezTo>
                <a:lnTo>
                  <a:pt x="25" y="50"/>
                </a:lnTo>
                <a:close/>
                <a:moveTo>
                  <a:pt x="69" y="29"/>
                </a:moveTo>
                <a:cubicBezTo>
                  <a:pt x="69" y="64"/>
                  <a:pt x="69" y="64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4"/>
                  <a:pt x="72" y="65"/>
                  <a:pt x="72" y="66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3"/>
                  <a:pt x="71" y="74"/>
                  <a:pt x="7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0" y="73"/>
                  <a:pt x="0" y="72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2" y="2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1" y="10"/>
                  <a:pt x="40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9"/>
                  <a:pt x="39" y="19"/>
                  <a:pt x="3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6"/>
                  <a:pt x="41" y="15"/>
                  <a:pt x="4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4" y="16"/>
                  <a:pt x="54" y="17"/>
                </a:cubicBezTo>
                <a:cubicBezTo>
                  <a:pt x="54" y="19"/>
                  <a:pt x="54" y="19"/>
                  <a:pt x="54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7" y="11"/>
                  <a:pt x="58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1"/>
                  <a:pt x="65" y="12"/>
                  <a:pt x="65" y="13"/>
                </a:cubicBezTo>
                <a:cubicBezTo>
                  <a:pt x="65" y="19"/>
                  <a:pt x="65" y="19"/>
                  <a:pt x="65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2" y="20"/>
                  <a:pt x="72" y="21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8"/>
                  <a:pt x="71" y="29"/>
                  <a:pt x="70" y="29"/>
                </a:cubicBezTo>
                <a:lnTo>
                  <a:pt x="69" y="29"/>
                </a:lnTo>
                <a:close/>
                <a:moveTo>
                  <a:pt x="31" y="71"/>
                </a:moveTo>
                <a:cubicBezTo>
                  <a:pt x="33" y="71"/>
                  <a:pt x="33" y="71"/>
                  <a:pt x="33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67"/>
                  <a:pt x="39" y="67"/>
                  <a:pt x="39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3" y="67"/>
                  <a:pt x="33" y="67"/>
                  <a:pt x="33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71"/>
                  <a:pt x="3" y="71"/>
                  <a:pt x="3" y="71"/>
                </a:cubicBezTo>
                <a:lnTo>
                  <a:pt x="31" y="71"/>
                </a:lnTo>
                <a:close/>
                <a:moveTo>
                  <a:pt x="36" y="22"/>
                </a:moveTo>
                <a:cubicBezTo>
                  <a:pt x="36" y="20"/>
                  <a:pt x="36" y="20"/>
                  <a:pt x="36" y="20"/>
                </a:cubicBezTo>
                <a:cubicBezTo>
                  <a:pt x="36" y="9"/>
                  <a:pt x="36" y="9"/>
                  <a:pt x="3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65"/>
                  <a:pt x="6" y="65"/>
                  <a:pt x="6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6"/>
                  <a:pt x="36" y="26"/>
                  <a:pt x="36" y="26"/>
                </a:cubicBezTo>
                <a:lnTo>
                  <a:pt x="36" y="22"/>
                </a:lnTo>
                <a:close/>
                <a:moveTo>
                  <a:pt x="39" y="3"/>
                </a:moveTo>
                <a:cubicBezTo>
                  <a:pt x="3" y="3"/>
                  <a:pt x="3" y="3"/>
                  <a:pt x="3" y="3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9" y="7"/>
                  <a:pt x="39" y="7"/>
                  <a:pt x="39" y="7"/>
                </a:cubicBezTo>
                <a:lnTo>
                  <a:pt x="39" y="3"/>
                </a:lnTo>
                <a:close/>
                <a:moveTo>
                  <a:pt x="41" y="71"/>
                </a:moveTo>
                <a:cubicBezTo>
                  <a:pt x="69" y="71"/>
                  <a:pt x="69" y="71"/>
                  <a:pt x="69" y="71"/>
                </a:cubicBezTo>
                <a:cubicBezTo>
                  <a:pt x="69" y="67"/>
                  <a:pt x="69" y="67"/>
                  <a:pt x="69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41" y="67"/>
                  <a:pt x="41" y="67"/>
                  <a:pt x="41" y="67"/>
                </a:cubicBezTo>
                <a:lnTo>
                  <a:pt x="41" y="71"/>
                </a:lnTo>
                <a:close/>
                <a:moveTo>
                  <a:pt x="66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lnTo>
                  <a:pt x="66" y="28"/>
                </a:lnTo>
                <a:close/>
                <a:moveTo>
                  <a:pt x="67" y="26"/>
                </a:moveTo>
                <a:cubicBezTo>
                  <a:pt x="69" y="26"/>
                  <a:pt x="69" y="26"/>
                  <a:pt x="69" y="26"/>
                </a:cubicBezTo>
                <a:cubicBezTo>
                  <a:pt x="69" y="22"/>
                  <a:pt x="69" y="22"/>
                  <a:pt x="6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6"/>
                  <a:pt x="38" y="26"/>
                  <a:pt x="38" y="26"/>
                </a:cubicBezTo>
                <a:lnTo>
                  <a:pt x="67" y="26"/>
                </a:lnTo>
                <a:close/>
                <a:moveTo>
                  <a:pt x="51" y="20"/>
                </a:moveTo>
                <a:cubicBezTo>
                  <a:pt x="51" y="18"/>
                  <a:pt x="51" y="18"/>
                  <a:pt x="51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0"/>
                  <a:pt x="43" y="20"/>
                  <a:pt x="43" y="20"/>
                </a:cubicBezTo>
                <a:lnTo>
                  <a:pt x="51" y="20"/>
                </a:lnTo>
                <a:close/>
                <a:moveTo>
                  <a:pt x="62" y="20"/>
                </a:moveTo>
                <a:cubicBezTo>
                  <a:pt x="62" y="14"/>
                  <a:pt x="62" y="14"/>
                  <a:pt x="62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20"/>
                  <a:pt x="59" y="20"/>
                  <a:pt x="59" y="20"/>
                </a:cubicBezTo>
                <a:lnTo>
                  <a:pt x="62" y="20"/>
                </a:lnTo>
                <a:close/>
                <a:moveTo>
                  <a:pt x="60" y="33"/>
                </a:moveTo>
                <a:cubicBezTo>
                  <a:pt x="54" y="33"/>
                  <a:pt x="54" y="33"/>
                  <a:pt x="54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60" y="41"/>
                  <a:pt x="60" y="41"/>
                  <a:pt x="60" y="41"/>
                </a:cubicBezTo>
                <a:lnTo>
                  <a:pt x="60" y="33"/>
                </a:lnTo>
                <a:close/>
                <a:moveTo>
                  <a:pt x="49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41"/>
                  <a:pt x="44" y="41"/>
                  <a:pt x="44" y="41"/>
                </a:cubicBezTo>
                <a:cubicBezTo>
                  <a:pt x="49" y="41"/>
                  <a:pt x="49" y="41"/>
                  <a:pt x="49" y="41"/>
                </a:cubicBezTo>
                <a:lnTo>
                  <a:pt x="49" y="33"/>
                </a:lnTo>
                <a:close/>
                <a:moveTo>
                  <a:pt x="60" y="47"/>
                </a:moveTo>
                <a:cubicBezTo>
                  <a:pt x="54" y="47"/>
                  <a:pt x="54" y="47"/>
                  <a:pt x="54" y="47"/>
                </a:cubicBezTo>
                <a:cubicBezTo>
                  <a:pt x="54" y="54"/>
                  <a:pt x="54" y="54"/>
                  <a:pt x="54" y="54"/>
                </a:cubicBezTo>
                <a:cubicBezTo>
                  <a:pt x="60" y="54"/>
                  <a:pt x="60" y="54"/>
                  <a:pt x="60" y="54"/>
                </a:cubicBezTo>
                <a:lnTo>
                  <a:pt x="60" y="47"/>
                </a:lnTo>
                <a:close/>
                <a:moveTo>
                  <a:pt x="49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54"/>
                  <a:pt x="44" y="54"/>
                  <a:pt x="44" y="54"/>
                </a:cubicBezTo>
                <a:cubicBezTo>
                  <a:pt x="49" y="54"/>
                  <a:pt x="49" y="54"/>
                  <a:pt x="49" y="54"/>
                </a:cubicBezTo>
                <a:lnTo>
                  <a:pt x="49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0" name="Freeform 260"/>
          <p:cNvSpPr>
            <a:spLocks noEditPoints="1"/>
          </p:cNvSpPr>
          <p:nvPr/>
        </p:nvSpPr>
        <p:spPr bwMode="auto">
          <a:xfrm>
            <a:off x="5112002" y="2690719"/>
            <a:ext cx="211557" cy="376326"/>
          </a:xfrm>
          <a:custGeom>
            <a:avLst/>
            <a:gdLst>
              <a:gd name="T0" fmla="*/ 43 w 44"/>
              <a:gd name="T1" fmla="*/ 28 h 75"/>
              <a:gd name="T2" fmla="*/ 26 w 44"/>
              <a:gd name="T3" fmla="*/ 16 h 75"/>
              <a:gd name="T4" fmla="*/ 31 w 44"/>
              <a:gd name="T5" fmla="*/ 9 h 75"/>
              <a:gd name="T6" fmla="*/ 26 w 44"/>
              <a:gd name="T7" fmla="*/ 0 h 75"/>
              <a:gd name="T8" fmla="*/ 10 w 44"/>
              <a:gd name="T9" fmla="*/ 1 h 75"/>
              <a:gd name="T10" fmla="*/ 7 w 44"/>
              <a:gd name="T11" fmla="*/ 12 h 75"/>
              <a:gd name="T12" fmla="*/ 1 w 44"/>
              <a:gd name="T13" fmla="*/ 59 h 75"/>
              <a:gd name="T14" fmla="*/ 17 w 44"/>
              <a:gd name="T15" fmla="*/ 75 h 75"/>
              <a:gd name="T16" fmla="*/ 20 w 44"/>
              <a:gd name="T17" fmla="*/ 75 h 75"/>
              <a:gd name="T18" fmla="*/ 37 w 44"/>
              <a:gd name="T19" fmla="*/ 59 h 75"/>
              <a:gd name="T20" fmla="*/ 35 w 44"/>
              <a:gd name="T21" fmla="*/ 34 h 75"/>
              <a:gd name="T22" fmla="*/ 43 w 44"/>
              <a:gd name="T23" fmla="*/ 34 h 75"/>
              <a:gd name="T24" fmla="*/ 44 w 44"/>
              <a:gd name="T25" fmla="*/ 29 h 75"/>
              <a:gd name="T26" fmla="*/ 28 w 44"/>
              <a:gd name="T27" fmla="*/ 10 h 75"/>
              <a:gd name="T28" fmla="*/ 23 w 44"/>
              <a:gd name="T29" fmla="*/ 14 h 75"/>
              <a:gd name="T30" fmla="*/ 28 w 44"/>
              <a:gd name="T31" fmla="*/ 9 h 75"/>
              <a:gd name="T32" fmla="*/ 23 w 44"/>
              <a:gd name="T33" fmla="*/ 68 h 75"/>
              <a:gd name="T34" fmla="*/ 17 w 44"/>
              <a:gd name="T35" fmla="*/ 70 h 75"/>
              <a:gd name="T36" fmla="*/ 34 w 44"/>
              <a:gd name="T37" fmla="*/ 59 h 75"/>
              <a:gd name="T38" fmla="*/ 16 w 44"/>
              <a:gd name="T39" fmla="*/ 69 h 75"/>
              <a:gd name="T40" fmla="*/ 32 w 44"/>
              <a:gd name="T41" fmla="*/ 53 h 75"/>
              <a:gd name="T42" fmla="*/ 16 w 44"/>
              <a:gd name="T43" fmla="*/ 69 h 75"/>
              <a:gd name="T44" fmla="*/ 10 w 44"/>
              <a:gd name="T45" fmla="*/ 65 h 75"/>
              <a:gd name="T46" fmla="*/ 31 w 44"/>
              <a:gd name="T47" fmla="*/ 50 h 75"/>
              <a:gd name="T48" fmla="*/ 11 w 44"/>
              <a:gd name="T49" fmla="*/ 65 h 75"/>
              <a:gd name="T50" fmla="*/ 5 w 44"/>
              <a:gd name="T51" fmla="*/ 60 h 75"/>
              <a:gd name="T52" fmla="*/ 30 w 44"/>
              <a:gd name="T53" fmla="*/ 48 h 75"/>
              <a:gd name="T54" fmla="*/ 29 w 44"/>
              <a:gd name="T55" fmla="*/ 42 h 75"/>
              <a:gd name="T56" fmla="*/ 4 w 44"/>
              <a:gd name="T57" fmla="*/ 57 h 75"/>
              <a:gd name="T58" fmla="*/ 28 w 44"/>
              <a:gd name="T59" fmla="*/ 41 h 75"/>
              <a:gd name="T60" fmla="*/ 5 w 44"/>
              <a:gd name="T61" fmla="*/ 54 h 75"/>
              <a:gd name="T62" fmla="*/ 27 w 44"/>
              <a:gd name="T63" fmla="*/ 34 h 75"/>
              <a:gd name="T64" fmla="*/ 5 w 44"/>
              <a:gd name="T65" fmla="*/ 54 h 75"/>
              <a:gd name="T66" fmla="*/ 8 w 44"/>
              <a:gd name="T67" fmla="*/ 45 h 75"/>
              <a:gd name="T68" fmla="*/ 26 w 44"/>
              <a:gd name="T69" fmla="*/ 31 h 75"/>
              <a:gd name="T70" fmla="*/ 25 w 44"/>
              <a:gd name="T71" fmla="*/ 29 h 75"/>
              <a:gd name="T72" fmla="*/ 11 w 44"/>
              <a:gd name="T73" fmla="*/ 34 h 75"/>
              <a:gd name="T74" fmla="*/ 25 w 44"/>
              <a:gd name="T75" fmla="*/ 29 h 75"/>
              <a:gd name="T76" fmla="*/ 16 w 44"/>
              <a:gd name="T77" fmla="*/ 14 h 75"/>
              <a:gd name="T78" fmla="*/ 14 w 44"/>
              <a:gd name="T79" fmla="*/ 15 h 75"/>
              <a:gd name="T80" fmla="*/ 14 w 44"/>
              <a:gd name="T81" fmla="*/ 14 h 75"/>
              <a:gd name="T82" fmla="*/ 27 w 44"/>
              <a:gd name="T83" fmla="*/ 6 h 75"/>
              <a:gd name="T84" fmla="*/ 12 w 44"/>
              <a:gd name="T85" fmla="*/ 13 h 75"/>
              <a:gd name="T86" fmla="*/ 12 w 44"/>
              <a:gd name="T87" fmla="*/ 3 h 75"/>
              <a:gd name="T88" fmla="*/ 25 w 44"/>
              <a:gd name="T89" fmla="*/ 4 h 75"/>
              <a:gd name="T90" fmla="*/ 15 w 44"/>
              <a:gd name="T91" fmla="*/ 18 h 75"/>
              <a:gd name="T92" fmla="*/ 23 w 44"/>
              <a:gd name="T93" fmla="*/ 20 h 75"/>
              <a:gd name="T94" fmla="*/ 15 w 44"/>
              <a:gd name="T95" fmla="*/ 18 h 75"/>
              <a:gd name="T96" fmla="*/ 23 w 44"/>
              <a:gd name="T97" fmla="*/ 22 h 75"/>
              <a:gd name="T98" fmla="*/ 12 w 44"/>
              <a:gd name="T99" fmla="*/ 31 h 75"/>
              <a:gd name="T100" fmla="*/ 42 w 44"/>
              <a:gd name="T101" fmla="*/ 32 h 75"/>
              <a:gd name="T102" fmla="*/ 28 w 44"/>
              <a:gd name="T103" fmla="*/ 28 h 75"/>
              <a:gd name="T104" fmla="*/ 35 w 44"/>
              <a:gd name="T105" fmla="*/ 29 h 75"/>
              <a:gd name="T106" fmla="*/ 42 w 44"/>
              <a:gd name="T107" fmla="*/ 3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" h="75">
                <a:moveTo>
                  <a:pt x="43" y="29"/>
                </a:moveTo>
                <a:cubicBezTo>
                  <a:pt x="43" y="29"/>
                  <a:pt x="43" y="28"/>
                  <a:pt x="43" y="28"/>
                </a:cubicBezTo>
                <a:cubicBezTo>
                  <a:pt x="43" y="28"/>
                  <a:pt x="39" y="29"/>
                  <a:pt x="35" y="27"/>
                </a:cubicBezTo>
                <a:cubicBezTo>
                  <a:pt x="30" y="25"/>
                  <a:pt x="26" y="18"/>
                  <a:pt x="26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2" y="10"/>
                  <a:pt x="31" y="9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6" y="0"/>
                  <a:pt x="2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1"/>
                </a:cubicBezTo>
                <a:cubicBezTo>
                  <a:pt x="6" y="9"/>
                  <a:pt x="6" y="9"/>
                  <a:pt x="6" y="9"/>
                </a:cubicBezTo>
                <a:cubicBezTo>
                  <a:pt x="6" y="10"/>
                  <a:pt x="6" y="11"/>
                  <a:pt x="7" y="12"/>
                </a:cubicBezTo>
                <a:cubicBezTo>
                  <a:pt x="13" y="17"/>
                  <a:pt x="13" y="17"/>
                  <a:pt x="13" y="17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60"/>
                  <a:pt x="1" y="61"/>
                  <a:pt x="1" y="61"/>
                </a:cubicBezTo>
                <a:cubicBezTo>
                  <a:pt x="17" y="75"/>
                  <a:pt x="17" y="75"/>
                  <a:pt x="17" y="75"/>
                </a:cubicBezTo>
                <a:cubicBezTo>
                  <a:pt x="18" y="75"/>
                  <a:pt x="18" y="75"/>
                  <a:pt x="19" y="75"/>
                </a:cubicBezTo>
                <a:cubicBezTo>
                  <a:pt x="19" y="75"/>
                  <a:pt x="20" y="75"/>
                  <a:pt x="20" y="75"/>
                </a:cubicBezTo>
                <a:cubicBezTo>
                  <a:pt x="36" y="61"/>
                  <a:pt x="36" y="61"/>
                  <a:pt x="36" y="61"/>
                </a:cubicBezTo>
                <a:cubicBezTo>
                  <a:pt x="37" y="61"/>
                  <a:pt x="37" y="60"/>
                  <a:pt x="37" y="59"/>
                </a:cubicBezTo>
                <a:cubicBezTo>
                  <a:pt x="29" y="32"/>
                  <a:pt x="29" y="32"/>
                  <a:pt x="29" y="32"/>
                </a:cubicBezTo>
                <a:cubicBezTo>
                  <a:pt x="31" y="33"/>
                  <a:pt x="32" y="34"/>
                  <a:pt x="35" y="34"/>
                </a:cubicBezTo>
                <a:cubicBezTo>
                  <a:pt x="36" y="35"/>
                  <a:pt x="37" y="35"/>
                  <a:pt x="38" y="35"/>
                </a:cubicBezTo>
                <a:cubicBezTo>
                  <a:pt x="40" y="35"/>
                  <a:pt x="43" y="34"/>
                  <a:pt x="43" y="34"/>
                </a:cubicBezTo>
                <a:cubicBezTo>
                  <a:pt x="43" y="34"/>
                  <a:pt x="44" y="34"/>
                  <a:pt x="44" y="33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lose/>
                <a:moveTo>
                  <a:pt x="28" y="10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28" y="9"/>
                  <a:pt x="28" y="9"/>
                  <a:pt x="28" y="9"/>
                </a:cubicBezTo>
                <a:lnTo>
                  <a:pt x="28" y="10"/>
                </a:lnTo>
                <a:close/>
                <a:moveTo>
                  <a:pt x="23" y="68"/>
                </a:moveTo>
                <a:cubicBezTo>
                  <a:pt x="18" y="71"/>
                  <a:pt x="18" y="71"/>
                  <a:pt x="18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4" y="59"/>
                  <a:pt x="34" y="59"/>
                </a:cubicBezTo>
                <a:lnTo>
                  <a:pt x="23" y="68"/>
                </a:lnTo>
                <a:close/>
                <a:moveTo>
                  <a:pt x="16" y="69"/>
                </a:moveTo>
                <a:cubicBezTo>
                  <a:pt x="12" y="67"/>
                  <a:pt x="12" y="67"/>
                  <a:pt x="12" y="67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7"/>
                  <a:pt x="33" y="57"/>
                  <a:pt x="33" y="57"/>
                </a:cubicBezTo>
                <a:lnTo>
                  <a:pt x="16" y="69"/>
                </a:lnTo>
                <a:close/>
                <a:moveTo>
                  <a:pt x="11" y="65"/>
                </a:moveTo>
                <a:cubicBezTo>
                  <a:pt x="10" y="65"/>
                  <a:pt x="10" y="65"/>
                  <a:pt x="10" y="65"/>
                </a:cubicBezTo>
                <a:cubicBezTo>
                  <a:pt x="10" y="64"/>
                  <a:pt x="10" y="64"/>
                  <a:pt x="10" y="64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lnTo>
                  <a:pt x="11" y="65"/>
                </a:lnTo>
                <a:close/>
                <a:moveTo>
                  <a:pt x="8" y="63"/>
                </a:moveTo>
                <a:cubicBezTo>
                  <a:pt x="5" y="60"/>
                  <a:pt x="5" y="60"/>
                  <a:pt x="5" y="60"/>
                </a:cubicBezTo>
                <a:cubicBezTo>
                  <a:pt x="29" y="44"/>
                  <a:pt x="29" y="44"/>
                  <a:pt x="29" y="44"/>
                </a:cubicBezTo>
                <a:cubicBezTo>
                  <a:pt x="30" y="48"/>
                  <a:pt x="30" y="48"/>
                  <a:pt x="30" y="48"/>
                </a:cubicBezTo>
                <a:lnTo>
                  <a:pt x="8" y="63"/>
                </a:lnTo>
                <a:close/>
                <a:moveTo>
                  <a:pt x="29" y="42"/>
                </a:moveTo>
                <a:cubicBezTo>
                  <a:pt x="4" y="59"/>
                  <a:pt x="4" y="59"/>
                  <a:pt x="4" y="59"/>
                </a:cubicBezTo>
                <a:cubicBezTo>
                  <a:pt x="4" y="57"/>
                  <a:pt x="4" y="57"/>
                  <a:pt x="4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1"/>
                  <a:pt x="28" y="41"/>
                  <a:pt x="28" y="41"/>
                </a:cubicBezTo>
                <a:lnTo>
                  <a:pt x="29" y="42"/>
                </a:lnTo>
                <a:close/>
                <a:moveTo>
                  <a:pt x="5" y="54"/>
                </a:moveTo>
                <a:cubicBezTo>
                  <a:pt x="7" y="48"/>
                  <a:pt x="7" y="48"/>
                  <a:pt x="7" y="48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8"/>
                  <a:pt x="28" y="38"/>
                  <a:pt x="28" y="38"/>
                </a:cubicBezTo>
                <a:lnTo>
                  <a:pt x="5" y="54"/>
                </a:lnTo>
                <a:close/>
                <a:moveTo>
                  <a:pt x="26" y="32"/>
                </a:moveTo>
                <a:cubicBezTo>
                  <a:pt x="8" y="45"/>
                  <a:pt x="8" y="45"/>
                  <a:pt x="8" y="45"/>
                </a:cubicBezTo>
                <a:cubicBezTo>
                  <a:pt x="8" y="43"/>
                  <a:pt x="8" y="43"/>
                  <a:pt x="8" y="43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5" y="29"/>
                </a:moveTo>
                <a:cubicBezTo>
                  <a:pt x="9" y="40"/>
                  <a:pt x="9" y="40"/>
                  <a:pt x="9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24" y="25"/>
                  <a:pt x="24" y="25"/>
                  <a:pt x="24" y="25"/>
                </a:cubicBezTo>
                <a:lnTo>
                  <a:pt x="25" y="29"/>
                </a:lnTo>
                <a:close/>
                <a:moveTo>
                  <a:pt x="27" y="7"/>
                </a:move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4" y="14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lnTo>
                  <a:pt x="27" y="7"/>
                </a:lnTo>
                <a:close/>
                <a:moveTo>
                  <a:pt x="12" y="13"/>
                </a:moveTo>
                <a:cubicBezTo>
                  <a:pt x="9" y="10"/>
                  <a:pt x="9" y="10"/>
                  <a:pt x="9" y="10"/>
                </a:cubicBezTo>
                <a:cubicBezTo>
                  <a:pt x="12" y="3"/>
                  <a:pt x="12" y="3"/>
                  <a:pt x="12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4"/>
                  <a:pt x="25" y="4"/>
                  <a:pt x="25" y="4"/>
                </a:cubicBezTo>
                <a:lnTo>
                  <a:pt x="12" y="13"/>
                </a:lnTo>
                <a:close/>
                <a:moveTo>
                  <a:pt x="15" y="18"/>
                </a:moveTo>
                <a:cubicBezTo>
                  <a:pt x="22" y="18"/>
                  <a:pt x="22" y="18"/>
                  <a:pt x="22" y="18"/>
                </a:cubicBezTo>
                <a:cubicBezTo>
                  <a:pt x="23" y="20"/>
                  <a:pt x="23" y="20"/>
                  <a:pt x="23" y="20"/>
                </a:cubicBezTo>
                <a:cubicBezTo>
                  <a:pt x="13" y="26"/>
                  <a:pt x="13" y="26"/>
                  <a:pt x="13" y="26"/>
                </a:cubicBezTo>
                <a:lnTo>
                  <a:pt x="15" y="18"/>
                </a:lnTo>
                <a:close/>
                <a:moveTo>
                  <a:pt x="12" y="29"/>
                </a:move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42" y="32"/>
                </a:moveTo>
                <a:cubicBezTo>
                  <a:pt x="40" y="33"/>
                  <a:pt x="37" y="33"/>
                  <a:pt x="35" y="32"/>
                </a:cubicBezTo>
                <a:cubicBezTo>
                  <a:pt x="32" y="32"/>
                  <a:pt x="29" y="30"/>
                  <a:pt x="28" y="28"/>
                </a:cubicBezTo>
                <a:cubicBezTo>
                  <a:pt x="26" y="21"/>
                  <a:pt x="26" y="21"/>
                  <a:pt x="26" y="21"/>
                </a:cubicBezTo>
                <a:cubicBezTo>
                  <a:pt x="28" y="24"/>
                  <a:pt x="31" y="28"/>
                  <a:pt x="35" y="29"/>
                </a:cubicBezTo>
                <a:cubicBezTo>
                  <a:pt x="38" y="30"/>
                  <a:pt x="40" y="30"/>
                  <a:pt x="42" y="30"/>
                </a:cubicBezTo>
                <a:lnTo>
                  <a:pt x="42" y="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1" name="Freeform 264"/>
          <p:cNvSpPr>
            <a:spLocks noEditPoints="1"/>
          </p:cNvSpPr>
          <p:nvPr/>
        </p:nvSpPr>
        <p:spPr bwMode="auto">
          <a:xfrm>
            <a:off x="3030298" y="2685635"/>
            <a:ext cx="355985" cy="386497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2" name="Freeform 275"/>
          <p:cNvSpPr>
            <a:spLocks noEditPoints="1"/>
          </p:cNvSpPr>
          <p:nvPr/>
        </p:nvSpPr>
        <p:spPr bwMode="auto">
          <a:xfrm>
            <a:off x="5688392" y="2700890"/>
            <a:ext cx="260378" cy="355984"/>
          </a:xfrm>
          <a:custGeom>
            <a:avLst/>
            <a:gdLst>
              <a:gd name="T0" fmla="*/ 14 w 54"/>
              <a:gd name="T1" fmla="*/ 19 h 71"/>
              <a:gd name="T2" fmla="*/ 13 w 54"/>
              <a:gd name="T3" fmla="*/ 18 h 71"/>
              <a:gd name="T4" fmla="*/ 12 w 54"/>
              <a:gd name="T5" fmla="*/ 16 h 71"/>
              <a:gd name="T6" fmla="*/ 53 w 54"/>
              <a:gd name="T7" fmla="*/ 51 h 71"/>
              <a:gd name="T8" fmla="*/ 51 w 54"/>
              <a:gd name="T9" fmla="*/ 60 h 71"/>
              <a:gd name="T10" fmla="*/ 50 w 54"/>
              <a:gd name="T11" fmla="*/ 71 h 71"/>
              <a:gd name="T12" fmla="*/ 0 w 54"/>
              <a:gd name="T13" fmla="*/ 62 h 71"/>
              <a:gd name="T14" fmla="*/ 4 w 54"/>
              <a:gd name="T15" fmla="*/ 55 h 71"/>
              <a:gd name="T16" fmla="*/ 18 w 54"/>
              <a:gd name="T17" fmla="*/ 34 h 71"/>
              <a:gd name="T18" fmla="*/ 16 w 54"/>
              <a:gd name="T19" fmla="*/ 31 h 71"/>
              <a:gd name="T20" fmla="*/ 11 w 54"/>
              <a:gd name="T21" fmla="*/ 35 h 71"/>
              <a:gd name="T22" fmla="*/ 2 w 54"/>
              <a:gd name="T23" fmla="*/ 29 h 71"/>
              <a:gd name="T24" fmla="*/ 9 w 54"/>
              <a:gd name="T25" fmla="*/ 14 h 71"/>
              <a:gd name="T26" fmla="*/ 14 w 54"/>
              <a:gd name="T27" fmla="*/ 6 h 71"/>
              <a:gd name="T28" fmla="*/ 12 w 54"/>
              <a:gd name="T29" fmla="*/ 1 h 71"/>
              <a:gd name="T30" fmla="*/ 13 w 54"/>
              <a:gd name="T31" fmla="*/ 0 h 71"/>
              <a:gd name="T32" fmla="*/ 15 w 54"/>
              <a:gd name="T33" fmla="*/ 0 h 71"/>
              <a:gd name="T34" fmla="*/ 44 w 54"/>
              <a:gd name="T35" fmla="*/ 13 h 71"/>
              <a:gd name="T36" fmla="*/ 53 w 54"/>
              <a:gd name="T37" fmla="*/ 48 h 71"/>
              <a:gd name="T38" fmla="*/ 48 w 54"/>
              <a:gd name="T39" fmla="*/ 59 h 71"/>
              <a:gd name="T40" fmla="*/ 5 w 54"/>
              <a:gd name="T41" fmla="*/ 59 h 71"/>
              <a:gd name="T42" fmla="*/ 48 w 54"/>
              <a:gd name="T43" fmla="*/ 59 h 71"/>
              <a:gd name="T44" fmla="*/ 3 w 54"/>
              <a:gd name="T45" fmla="*/ 63 h 71"/>
              <a:gd name="T46" fmla="*/ 49 w 54"/>
              <a:gd name="T47" fmla="*/ 63 h 71"/>
              <a:gd name="T48" fmla="*/ 8 w 54"/>
              <a:gd name="T49" fmla="*/ 47 h 71"/>
              <a:gd name="T50" fmla="*/ 9 w 54"/>
              <a:gd name="T51" fmla="*/ 55 h 71"/>
              <a:gd name="T52" fmla="*/ 18 w 54"/>
              <a:gd name="T53" fmla="*/ 44 h 71"/>
              <a:gd name="T54" fmla="*/ 11 w 54"/>
              <a:gd name="T55" fmla="*/ 55 h 71"/>
              <a:gd name="T56" fmla="*/ 40 w 54"/>
              <a:gd name="T57" fmla="*/ 46 h 71"/>
              <a:gd name="T58" fmla="*/ 24 w 54"/>
              <a:gd name="T59" fmla="*/ 7 h 71"/>
              <a:gd name="T60" fmla="*/ 22 w 54"/>
              <a:gd name="T61" fmla="*/ 7 h 71"/>
              <a:gd name="T62" fmla="*/ 20 w 54"/>
              <a:gd name="T63" fmla="*/ 6 h 71"/>
              <a:gd name="T64" fmla="*/ 17 w 54"/>
              <a:gd name="T65" fmla="*/ 4 h 71"/>
              <a:gd name="T66" fmla="*/ 19 w 54"/>
              <a:gd name="T67" fmla="*/ 9 h 71"/>
              <a:gd name="T68" fmla="*/ 17 w 54"/>
              <a:gd name="T69" fmla="*/ 8 h 71"/>
              <a:gd name="T70" fmla="*/ 7 w 54"/>
              <a:gd name="T71" fmla="*/ 23 h 71"/>
              <a:gd name="T72" fmla="*/ 7 w 54"/>
              <a:gd name="T73" fmla="*/ 30 h 71"/>
              <a:gd name="T74" fmla="*/ 13 w 54"/>
              <a:gd name="T75" fmla="*/ 31 h 71"/>
              <a:gd name="T76" fmla="*/ 21 w 54"/>
              <a:gd name="T77" fmla="*/ 26 h 71"/>
              <a:gd name="T78" fmla="*/ 29 w 54"/>
              <a:gd name="T79" fmla="*/ 20 h 71"/>
              <a:gd name="T80" fmla="*/ 23 w 54"/>
              <a:gd name="T81" fmla="*/ 28 h 71"/>
              <a:gd name="T82" fmla="*/ 30 w 54"/>
              <a:gd name="T83" fmla="*/ 6 h 71"/>
              <a:gd name="T84" fmla="*/ 42 w 54"/>
              <a:gd name="T85" fmla="*/ 46 h 71"/>
              <a:gd name="T86" fmla="*/ 46 w 54"/>
              <a:gd name="T87" fmla="*/ 44 h 71"/>
              <a:gd name="T88" fmla="*/ 30 w 54"/>
              <a:gd name="T89" fmla="*/ 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" h="71">
                <a:moveTo>
                  <a:pt x="17" y="15"/>
                </a:moveTo>
                <a:cubicBezTo>
                  <a:pt x="17" y="15"/>
                  <a:pt x="17" y="16"/>
                  <a:pt x="17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2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1" y="18"/>
                  <a:pt x="11" y="17"/>
                </a:cubicBezTo>
                <a:cubicBezTo>
                  <a:pt x="11" y="17"/>
                  <a:pt x="11" y="16"/>
                  <a:pt x="12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7" y="15"/>
                  <a:pt x="17" y="15"/>
                </a:cubicBezTo>
                <a:close/>
                <a:moveTo>
                  <a:pt x="53" y="51"/>
                </a:moveTo>
                <a:cubicBezTo>
                  <a:pt x="48" y="55"/>
                  <a:pt x="48" y="55"/>
                  <a:pt x="48" y="55"/>
                </a:cubicBezTo>
                <a:cubicBezTo>
                  <a:pt x="50" y="55"/>
                  <a:pt x="51" y="57"/>
                  <a:pt x="51" y="59"/>
                </a:cubicBezTo>
                <a:cubicBezTo>
                  <a:pt x="51" y="59"/>
                  <a:pt x="51" y="60"/>
                  <a:pt x="51" y="60"/>
                </a:cubicBezTo>
                <a:cubicBezTo>
                  <a:pt x="52" y="60"/>
                  <a:pt x="52" y="61"/>
                  <a:pt x="52" y="62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71"/>
                  <a:pt x="51" y="71"/>
                  <a:pt x="50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1" y="71"/>
                  <a:pt x="0" y="71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1" y="60"/>
                  <a:pt x="2" y="60"/>
                </a:cubicBezTo>
                <a:cubicBezTo>
                  <a:pt x="2" y="60"/>
                  <a:pt x="2" y="59"/>
                  <a:pt x="2" y="59"/>
                </a:cubicBezTo>
                <a:cubicBezTo>
                  <a:pt x="2" y="57"/>
                  <a:pt x="2" y="56"/>
                  <a:pt x="4" y="55"/>
                </a:cubicBezTo>
                <a:cubicBezTo>
                  <a:pt x="4" y="53"/>
                  <a:pt x="3" y="49"/>
                  <a:pt x="5" y="46"/>
                </a:cubicBezTo>
                <a:cubicBezTo>
                  <a:pt x="6" y="44"/>
                  <a:pt x="9" y="42"/>
                  <a:pt x="12" y="40"/>
                </a:cubicBezTo>
                <a:cubicBezTo>
                  <a:pt x="14" y="38"/>
                  <a:pt x="17" y="35"/>
                  <a:pt x="18" y="34"/>
                </a:cubicBezTo>
                <a:cubicBezTo>
                  <a:pt x="19" y="32"/>
                  <a:pt x="20" y="30"/>
                  <a:pt x="20" y="29"/>
                </a:cubicBezTo>
                <a:cubicBezTo>
                  <a:pt x="19" y="29"/>
                  <a:pt x="18" y="29"/>
                  <a:pt x="17" y="29"/>
                </a:cubicBezTo>
                <a:cubicBezTo>
                  <a:pt x="17" y="29"/>
                  <a:pt x="17" y="29"/>
                  <a:pt x="16" y="31"/>
                </a:cubicBezTo>
                <a:cubicBezTo>
                  <a:pt x="16" y="32"/>
                  <a:pt x="15" y="33"/>
                  <a:pt x="15" y="33"/>
                </a:cubicBezTo>
                <a:cubicBezTo>
                  <a:pt x="14" y="34"/>
                  <a:pt x="13" y="35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5"/>
                  <a:pt x="9" y="35"/>
                  <a:pt x="8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5" y="32"/>
                  <a:pt x="2" y="31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3"/>
                  <a:pt x="5" y="21"/>
                </a:cubicBezTo>
                <a:cubicBezTo>
                  <a:pt x="8" y="18"/>
                  <a:pt x="9" y="15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3"/>
                  <a:pt x="9" y="12"/>
                  <a:pt x="15" y="7"/>
                </a:cubicBezTo>
                <a:cubicBezTo>
                  <a:pt x="14" y="7"/>
                  <a:pt x="14" y="6"/>
                  <a:pt x="14" y="6"/>
                </a:cubicBezTo>
                <a:cubicBezTo>
                  <a:pt x="14" y="5"/>
                  <a:pt x="12" y="3"/>
                  <a:pt x="12" y="3"/>
                </a:cubicBezTo>
                <a:cubicBezTo>
                  <a:pt x="12" y="2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20" y="2"/>
                  <a:pt x="21" y="3"/>
                </a:cubicBezTo>
                <a:cubicBezTo>
                  <a:pt x="23" y="2"/>
                  <a:pt x="24" y="2"/>
                  <a:pt x="25" y="2"/>
                </a:cubicBezTo>
                <a:cubicBezTo>
                  <a:pt x="31" y="2"/>
                  <a:pt x="39" y="4"/>
                  <a:pt x="44" y="13"/>
                </a:cubicBezTo>
                <a:cubicBezTo>
                  <a:pt x="50" y="23"/>
                  <a:pt x="49" y="31"/>
                  <a:pt x="48" y="37"/>
                </a:cubicBezTo>
                <a:cubicBezTo>
                  <a:pt x="48" y="39"/>
                  <a:pt x="48" y="42"/>
                  <a:pt x="48" y="43"/>
                </a:cubicBezTo>
                <a:cubicBezTo>
                  <a:pt x="50" y="45"/>
                  <a:pt x="53" y="47"/>
                  <a:pt x="53" y="48"/>
                </a:cubicBezTo>
                <a:cubicBezTo>
                  <a:pt x="53" y="48"/>
                  <a:pt x="54" y="49"/>
                  <a:pt x="54" y="49"/>
                </a:cubicBezTo>
                <a:cubicBezTo>
                  <a:pt x="54" y="50"/>
                  <a:pt x="53" y="50"/>
                  <a:pt x="53" y="51"/>
                </a:cubicBezTo>
                <a:close/>
                <a:moveTo>
                  <a:pt x="48" y="59"/>
                </a:moveTo>
                <a:cubicBezTo>
                  <a:pt x="48" y="58"/>
                  <a:pt x="47" y="57"/>
                  <a:pt x="45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5" y="58"/>
                  <a:pt x="5" y="59"/>
                </a:cubicBezTo>
                <a:cubicBezTo>
                  <a:pt x="5" y="60"/>
                  <a:pt x="6" y="61"/>
                  <a:pt x="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7" y="61"/>
                  <a:pt x="48" y="60"/>
                  <a:pt x="48" y="59"/>
                </a:cubicBezTo>
                <a:close/>
                <a:moveTo>
                  <a:pt x="45" y="63"/>
                </a:move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8"/>
                  <a:pt x="3" y="68"/>
                  <a:pt x="3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3"/>
                  <a:pt x="49" y="63"/>
                  <a:pt x="49" y="63"/>
                </a:cubicBezTo>
                <a:lnTo>
                  <a:pt x="45" y="63"/>
                </a:lnTo>
                <a:close/>
                <a:moveTo>
                  <a:pt x="13" y="42"/>
                </a:moveTo>
                <a:cubicBezTo>
                  <a:pt x="11" y="44"/>
                  <a:pt x="8" y="46"/>
                  <a:pt x="8" y="47"/>
                </a:cubicBezTo>
                <a:cubicBezTo>
                  <a:pt x="6" y="51"/>
                  <a:pt x="7" y="55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4"/>
                  <a:pt x="9" y="49"/>
                  <a:pt x="12" y="47"/>
                </a:cubicBezTo>
                <a:cubicBezTo>
                  <a:pt x="14" y="45"/>
                  <a:pt x="16" y="43"/>
                  <a:pt x="17" y="43"/>
                </a:cubicBezTo>
                <a:cubicBezTo>
                  <a:pt x="17" y="43"/>
                  <a:pt x="18" y="43"/>
                  <a:pt x="18" y="44"/>
                </a:cubicBezTo>
                <a:cubicBezTo>
                  <a:pt x="18" y="44"/>
                  <a:pt x="18" y="45"/>
                  <a:pt x="18" y="45"/>
                </a:cubicBezTo>
                <a:cubicBezTo>
                  <a:pt x="18" y="45"/>
                  <a:pt x="15" y="46"/>
                  <a:pt x="13" y="49"/>
                </a:cubicBezTo>
                <a:cubicBezTo>
                  <a:pt x="11" y="51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4"/>
                  <a:pt x="40" y="50"/>
                  <a:pt x="40" y="46"/>
                </a:cubicBezTo>
                <a:cubicBezTo>
                  <a:pt x="40" y="45"/>
                  <a:pt x="40" y="43"/>
                  <a:pt x="41" y="41"/>
                </a:cubicBezTo>
                <a:cubicBezTo>
                  <a:pt x="42" y="36"/>
                  <a:pt x="43" y="27"/>
                  <a:pt x="40" y="18"/>
                </a:cubicBezTo>
                <a:cubicBezTo>
                  <a:pt x="36" y="8"/>
                  <a:pt x="27" y="7"/>
                  <a:pt x="24" y="7"/>
                </a:cubicBezTo>
                <a:cubicBezTo>
                  <a:pt x="24" y="7"/>
                  <a:pt x="24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9" y="6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5"/>
                  <a:pt x="18" y="4"/>
                  <a:pt x="17" y="4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9"/>
                  <a:pt x="18" y="9"/>
                </a:cubicBezTo>
                <a:cubicBezTo>
                  <a:pt x="18" y="9"/>
                  <a:pt x="18" y="9"/>
                  <a:pt x="17" y="8"/>
                </a:cubicBezTo>
                <a:cubicBezTo>
                  <a:pt x="15" y="11"/>
                  <a:pt x="12" y="14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1" y="19"/>
                  <a:pt x="7" y="23"/>
                </a:cubicBezTo>
                <a:cubicBezTo>
                  <a:pt x="5" y="25"/>
                  <a:pt x="5" y="26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7" y="30"/>
                  <a:pt x="7" y="30"/>
                </a:cubicBezTo>
                <a:cubicBezTo>
                  <a:pt x="8" y="30"/>
                  <a:pt x="9" y="31"/>
                  <a:pt x="10" y="31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2" y="32"/>
                  <a:pt x="13" y="31"/>
                </a:cubicBezTo>
                <a:cubicBezTo>
                  <a:pt x="13" y="31"/>
                  <a:pt x="13" y="30"/>
                  <a:pt x="13" y="30"/>
                </a:cubicBezTo>
                <a:cubicBezTo>
                  <a:pt x="14" y="28"/>
                  <a:pt x="15" y="25"/>
                  <a:pt x="18" y="26"/>
                </a:cubicBezTo>
                <a:cubicBezTo>
                  <a:pt x="19" y="26"/>
                  <a:pt x="20" y="26"/>
                  <a:pt x="21" y="26"/>
                </a:cubicBezTo>
                <a:cubicBezTo>
                  <a:pt x="21" y="25"/>
                  <a:pt x="21" y="25"/>
                  <a:pt x="22" y="25"/>
                </a:cubicBezTo>
                <a:cubicBezTo>
                  <a:pt x="22" y="25"/>
                  <a:pt x="22" y="25"/>
                  <a:pt x="22" y="26"/>
                </a:cubicBezTo>
                <a:cubicBezTo>
                  <a:pt x="27" y="25"/>
                  <a:pt x="29" y="20"/>
                  <a:pt x="29" y="20"/>
                </a:cubicBezTo>
                <a:cubicBezTo>
                  <a:pt x="29" y="19"/>
                  <a:pt x="29" y="19"/>
                  <a:pt x="30" y="19"/>
                </a:cubicBezTo>
                <a:cubicBezTo>
                  <a:pt x="30" y="19"/>
                  <a:pt x="31" y="20"/>
                  <a:pt x="31" y="20"/>
                </a:cubicBezTo>
                <a:cubicBezTo>
                  <a:pt x="31" y="20"/>
                  <a:pt x="29" y="26"/>
                  <a:pt x="23" y="28"/>
                </a:cubicBezTo>
                <a:cubicBezTo>
                  <a:pt x="23" y="29"/>
                  <a:pt x="23" y="33"/>
                  <a:pt x="21" y="35"/>
                </a:cubicBezTo>
                <a:cubicBezTo>
                  <a:pt x="19" y="37"/>
                  <a:pt x="16" y="40"/>
                  <a:pt x="13" y="42"/>
                </a:cubicBezTo>
                <a:close/>
                <a:moveTo>
                  <a:pt x="30" y="6"/>
                </a:moveTo>
                <a:cubicBezTo>
                  <a:pt x="34" y="7"/>
                  <a:pt x="39" y="10"/>
                  <a:pt x="42" y="17"/>
                </a:cubicBezTo>
                <a:cubicBezTo>
                  <a:pt x="45" y="27"/>
                  <a:pt x="44" y="36"/>
                  <a:pt x="43" y="41"/>
                </a:cubicBezTo>
                <a:cubicBezTo>
                  <a:pt x="42" y="43"/>
                  <a:pt x="42" y="45"/>
                  <a:pt x="42" y="46"/>
                </a:cubicBezTo>
                <a:cubicBezTo>
                  <a:pt x="42" y="49"/>
                  <a:pt x="43" y="52"/>
                  <a:pt x="44" y="54"/>
                </a:cubicBezTo>
                <a:cubicBezTo>
                  <a:pt x="50" y="49"/>
                  <a:pt x="50" y="49"/>
                  <a:pt x="50" y="49"/>
                </a:cubicBezTo>
                <a:cubicBezTo>
                  <a:pt x="49" y="48"/>
                  <a:pt x="47" y="46"/>
                  <a:pt x="46" y="44"/>
                </a:cubicBezTo>
                <a:cubicBezTo>
                  <a:pt x="45" y="42"/>
                  <a:pt x="45" y="40"/>
                  <a:pt x="45" y="37"/>
                </a:cubicBezTo>
                <a:cubicBezTo>
                  <a:pt x="46" y="31"/>
                  <a:pt x="46" y="23"/>
                  <a:pt x="42" y="15"/>
                </a:cubicBezTo>
                <a:cubicBezTo>
                  <a:pt x="38" y="9"/>
                  <a:pt x="34" y="7"/>
                  <a:pt x="30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3" name="Freeform 276"/>
          <p:cNvSpPr>
            <a:spLocks noEditPoints="1"/>
          </p:cNvSpPr>
          <p:nvPr/>
        </p:nvSpPr>
        <p:spPr bwMode="auto">
          <a:xfrm>
            <a:off x="10400057" y="2690719"/>
            <a:ext cx="337677" cy="376326"/>
          </a:xfrm>
          <a:custGeom>
            <a:avLst/>
            <a:gdLst>
              <a:gd name="T0" fmla="*/ 33 w 70"/>
              <a:gd name="T1" fmla="*/ 9 h 75"/>
              <a:gd name="T2" fmla="*/ 33 w 70"/>
              <a:gd name="T3" fmla="*/ 9 h 75"/>
              <a:gd name="T4" fmla="*/ 0 w 70"/>
              <a:gd name="T5" fmla="*/ 42 h 75"/>
              <a:gd name="T6" fmla="*/ 33 w 70"/>
              <a:gd name="T7" fmla="*/ 75 h 75"/>
              <a:gd name="T8" fmla="*/ 62 w 70"/>
              <a:gd name="T9" fmla="*/ 58 h 75"/>
              <a:gd name="T10" fmla="*/ 33 w 70"/>
              <a:gd name="T11" fmla="*/ 42 h 75"/>
              <a:gd name="T12" fmla="*/ 33 w 70"/>
              <a:gd name="T13" fmla="*/ 9 h 75"/>
              <a:gd name="T14" fmla="*/ 58 w 70"/>
              <a:gd name="T15" fmla="*/ 59 h 75"/>
              <a:gd name="T16" fmla="*/ 33 w 70"/>
              <a:gd name="T17" fmla="*/ 72 h 75"/>
              <a:gd name="T18" fmla="*/ 3 w 70"/>
              <a:gd name="T19" fmla="*/ 42 h 75"/>
              <a:gd name="T20" fmla="*/ 30 w 70"/>
              <a:gd name="T21" fmla="*/ 12 h 75"/>
              <a:gd name="T22" fmla="*/ 30 w 70"/>
              <a:gd name="T23" fmla="*/ 42 h 75"/>
              <a:gd name="T24" fmla="*/ 30 w 70"/>
              <a:gd name="T25" fmla="*/ 44 h 75"/>
              <a:gd name="T26" fmla="*/ 32 w 70"/>
              <a:gd name="T27" fmla="*/ 45 h 75"/>
              <a:gd name="T28" fmla="*/ 58 w 70"/>
              <a:gd name="T29" fmla="*/ 59 h 75"/>
              <a:gd name="T30" fmla="*/ 22 w 70"/>
              <a:gd name="T31" fmla="*/ 65 h 75"/>
              <a:gd name="T32" fmla="*/ 33 w 70"/>
              <a:gd name="T33" fmla="*/ 67 h 75"/>
              <a:gd name="T34" fmla="*/ 34 w 70"/>
              <a:gd name="T35" fmla="*/ 68 h 75"/>
              <a:gd name="T36" fmla="*/ 33 w 70"/>
              <a:gd name="T37" fmla="*/ 69 h 75"/>
              <a:gd name="T38" fmla="*/ 21 w 70"/>
              <a:gd name="T39" fmla="*/ 66 h 75"/>
              <a:gd name="T40" fmla="*/ 20 w 70"/>
              <a:gd name="T41" fmla="*/ 65 h 75"/>
              <a:gd name="T42" fmla="*/ 22 w 70"/>
              <a:gd name="T43" fmla="*/ 65 h 75"/>
              <a:gd name="T44" fmla="*/ 18 w 70"/>
              <a:gd name="T45" fmla="*/ 62 h 75"/>
              <a:gd name="T46" fmla="*/ 18 w 70"/>
              <a:gd name="T47" fmla="*/ 64 h 75"/>
              <a:gd name="T48" fmla="*/ 17 w 70"/>
              <a:gd name="T49" fmla="*/ 64 h 75"/>
              <a:gd name="T50" fmla="*/ 17 w 70"/>
              <a:gd name="T51" fmla="*/ 64 h 75"/>
              <a:gd name="T52" fmla="*/ 6 w 70"/>
              <a:gd name="T53" fmla="*/ 42 h 75"/>
              <a:gd name="T54" fmla="*/ 11 w 70"/>
              <a:gd name="T55" fmla="*/ 26 h 75"/>
              <a:gd name="T56" fmla="*/ 13 w 70"/>
              <a:gd name="T57" fmla="*/ 26 h 75"/>
              <a:gd name="T58" fmla="*/ 13 w 70"/>
              <a:gd name="T59" fmla="*/ 27 h 75"/>
              <a:gd name="T60" fmla="*/ 8 w 70"/>
              <a:gd name="T61" fmla="*/ 42 h 75"/>
              <a:gd name="T62" fmla="*/ 18 w 70"/>
              <a:gd name="T63" fmla="*/ 62 h 75"/>
              <a:gd name="T64" fmla="*/ 66 w 70"/>
              <a:gd name="T65" fmla="*/ 16 h 75"/>
              <a:gd name="T66" fmla="*/ 37 w 70"/>
              <a:gd name="T67" fmla="*/ 36 h 75"/>
              <a:gd name="T68" fmla="*/ 37 w 70"/>
              <a:gd name="T69" fmla="*/ 0 h 75"/>
              <a:gd name="T70" fmla="*/ 66 w 70"/>
              <a:gd name="T71" fmla="*/ 16 h 75"/>
              <a:gd name="T72" fmla="*/ 70 w 70"/>
              <a:gd name="T73" fmla="*/ 41 h 75"/>
              <a:gd name="T74" fmla="*/ 66 w 70"/>
              <a:gd name="T75" fmla="*/ 56 h 75"/>
              <a:gd name="T76" fmla="*/ 37 w 70"/>
              <a:gd name="T77" fmla="*/ 41 h 75"/>
              <a:gd name="T78" fmla="*/ 64 w 70"/>
              <a:gd name="T79" fmla="*/ 22 h 75"/>
              <a:gd name="T80" fmla="*/ 70 w 70"/>
              <a:gd name="T81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" h="75">
                <a:moveTo>
                  <a:pt x="33" y="9"/>
                </a:moveTo>
                <a:cubicBezTo>
                  <a:pt x="33" y="9"/>
                  <a:pt x="33" y="9"/>
                  <a:pt x="33" y="9"/>
                </a:cubicBezTo>
                <a:cubicBezTo>
                  <a:pt x="15" y="9"/>
                  <a:pt x="0" y="24"/>
                  <a:pt x="0" y="42"/>
                </a:cubicBezTo>
                <a:cubicBezTo>
                  <a:pt x="0" y="60"/>
                  <a:pt x="15" y="75"/>
                  <a:pt x="33" y="75"/>
                </a:cubicBezTo>
                <a:cubicBezTo>
                  <a:pt x="46" y="75"/>
                  <a:pt x="57" y="68"/>
                  <a:pt x="62" y="58"/>
                </a:cubicBezTo>
                <a:cubicBezTo>
                  <a:pt x="33" y="42"/>
                  <a:pt x="33" y="42"/>
                  <a:pt x="33" y="42"/>
                </a:cubicBezTo>
                <a:lnTo>
                  <a:pt x="33" y="9"/>
                </a:lnTo>
                <a:close/>
                <a:moveTo>
                  <a:pt x="58" y="59"/>
                </a:moveTo>
                <a:cubicBezTo>
                  <a:pt x="53" y="67"/>
                  <a:pt x="43" y="72"/>
                  <a:pt x="33" y="72"/>
                </a:cubicBezTo>
                <a:cubicBezTo>
                  <a:pt x="17" y="72"/>
                  <a:pt x="3" y="59"/>
                  <a:pt x="3" y="42"/>
                </a:cubicBezTo>
                <a:cubicBezTo>
                  <a:pt x="3" y="27"/>
                  <a:pt x="15" y="14"/>
                  <a:pt x="30" y="12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4"/>
                  <a:pt x="30" y="44"/>
                  <a:pt x="30" y="44"/>
                </a:cubicBezTo>
                <a:cubicBezTo>
                  <a:pt x="32" y="45"/>
                  <a:pt x="32" y="45"/>
                  <a:pt x="32" y="45"/>
                </a:cubicBezTo>
                <a:lnTo>
                  <a:pt x="58" y="59"/>
                </a:lnTo>
                <a:close/>
                <a:moveTo>
                  <a:pt x="22" y="65"/>
                </a:moveTo>
                <a:cubicBezTo>
                  <a:pt x="25" y="66"/>
                  <a:pt x="29" y="67"/>
                  <a:pt x="33" y="67"/>
                </a:cubicBezTo>
                <a:cubicBezTo>
                  <a:pt x="33" y="67"/>
                  <a:pt x="34" y="68"/>
                  <a:pt x="34" y="68"/>
                </a:cubicBezTo>
                <a:cubicBezTo>
                  <a:pt x="34" y="69"/>
                  <a:pt x="33" y="69"/>
                  <a:pt x="33" y="69"/>
                </a:cubicBezTo>
                <a:cubicBezTo>
                  <a:pt x="29" y="69"/>
                  <a:pt x="25" y="68"/>
                  <a:pt x="21" y="66"/>
                </a:cubicBezTo>
                <a:cubicBezTo>
                  <a:pt x="20" y="66"/>
                  <a:pt x="20" y="66"/>
                  <a:pt x="20" y="65"/>
                </a:cubicBezTo>
                <a:cubicBezTo>
                  <a:pt x="21" y="65"/>
                  <a:pt x="21" y="64"/>
                  <a:pt x="22" y="65"/>
                </a:cubicBezTo>
                <a:close/>
                <a:moveTo>
                  <a:pt x="18" y="62"/>
                </a:moveTo>
                <a:cubicBezTo>
                  <a:pt x="18" y="62"/>
                  <a:pt x="18" y="63"/>
                  <a:pt x="18" y="64"/>
                </a:cubicBezTo>
                <a:cubicBezTo>
                  <a:pt x="18" y="64"/>
                  <a:pt x="18" y="64"/>
                  <a:pt x="17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10" y="59"/>
                  <a:pt x="6" y="51"/>
                  <a:pt x="6" y="42"/>
                </a:cubicBezTo>
                <a:cubicBezTo>
                  <a:pt x="6" y="36"/>
                  <a:pt x="8" y="31"/>
                  <a:pt x="11" y="26"/>
                </a:cubicBezTo>
                <a:cubicBezTo>
                  <a:pt x="11" y="26"/>
                  <a:pt x="12" y="26"/>
                  <a:pt x="13" y="26"/>
                </a:cubicBezTo>
                <a:cubicBezTo>
                  <a:pt x="13" y="26"/>
                  <a:pt x="13" y="27"/>
                  <a:pt x="13" y="27"/>
                </a:cubicBezTo>
                <a:cubicBezTo>
                  <a:pt x="10" y="32"/>
                  <a:pt x="8" y="37"/>
                  <a:pt x="8" y="42"/>
                </a:cubicBezTo>
                <a:cubicBezTo>
                  <a:pt x="8" y="50"/>
                  <a:pt x="12" y="57"/>
                  <a:pt x="18" y="62"/>
                </a:cubicBezTo>
                <a:close/>
                <a:moveTo>
                  <a:pt x="66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7" y="0"/>
                  <a:pt x="37" y="0"/>
                  <a:pt x="37" y="0"/>
                </a:cubicBezTo>
                <a:cubicBezTo>
                  <a:pt x="49" y="0"/>
                  <a:pt x="60" y="6"/>
                  <a:pt x="66" y="16"/>
                </a:cubicBezTo>
                <a:close/>
                <a:moveTo>
                  <a:pt x="70" y="41"/>
                </a:moveTo>
                <a:cubicBezTo>
                  <a:pt x="70" y="46"/>
                  <a:pt x="68" y="52"/>
                  <a:pt x="66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64" y="22"/>
                  <a:pt x="64" y="22"/>
                  <a:pt x="64" y="22"/>
                </a:cubicBezTo>
                <a:cubicBezTo>
                  <a:pt x="67" y="27"/>
                  <a:pt x="70" y="34"/>
                  <a:pt x="70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4" name="Freeform 201"/>
          <p:cNvSpPr>
            <a:spLocks noEditPoints="1"/>
          </p:cNvSpPr>
          <p:nvPr/>
        </p:nvSpPr>
        <p:spPr bwMode="auto">
          <a:xfrm>
            <a:off x="3698305" y="2689703"/>
            <a:ext cx="341745" cy="378361"/>
          </a:xfrm>
          <a:custGeom>
            <a:avLst/>
            <a:gdLst>
              <a:gd name="T0" fmla="*/ 7 w 71"/>
              <a:gd name="T1" fmla="*/ 53 h 76"/>
              <a:gd name="T2" fmla="*/ 6 w 71"/>
              <a:gd name="T3" fmla="*/ 50 h 76"/>
              <a:gd name="T4" fmla="*/ 21 w 71"/>
              <a:gd name="T5" fmla="*/ 13 h 76"/>
              <a:gd name="T6" fmla="*/ 24 w 71"/>
              <a:gd name="T7" fmla="*/ 11 h 76"/>
              <a:gd name="T8" fmla="*/ 17 w 71"/>
              <a:gd name="T9" fmla="*/ 7 h 76"/>
              <a:gd name="T10" fmla="*/ 9 w 71"/>
              <a:gd name="T11" fmla="*/ 33 h 76"/>
              <a:gd name="T12" fmla="*/ 2 w 71"/>
              <a:gd name="T13" fmla="*/ 36 h 76"/>
              <a:gd name="T14" fmla="*/ 35 w 71"/>
              <a:gd name="T15" fmla="*/ 10 h 76"/>
              <a:gd name="T16" fmla="*/ 35 w 71"/>
              <a:gd name="T17" fmla="*/ 0 h 76"/>
              <a:gd name="T18" fmla="*/ 35 w 71"/>
              <a:gd name="T19" fmla="*/ 10 h 76"/>
              <a:gd name="T20" fmla="*/ 50 w 71"/>
              <a:gd name="T21" fmla="*/ 13 h 76"/>
              <a:gd name="T22" fmla="*/ 51 w 71"/>
              <a:gd name="T23" fmla="*/ 5 h 76"/>
              <a:gd name="T24" fmla="*/ 58 w 71"/>
              <a:gd name="T25" fmla="*/ 23 h 76"/>
              <a:gd name="T26" fmla="*/ 66 w 71"/>
              <a:gd name="T27" fmla="*/ 17 h 76"/>
              <a:gd name="T28" fmla="*/ 57 w 71"/>
              <a:gd name="T29" fmla="*/ 22 h 76"/>
              <a:gd name="T30" fmla="*/ 62 w 71"/>
              <a:gd name="T31" fmla="*/ 33 h 76"/>
              <a:gd name="T32" fmla="*/ 69 w 71"/>
              <a:gd name="T33" fmla="*/ 36 h 76"/>
              <a:gd name="T34" fmla="*/ 13 w 71"/>
              <a:gd name="T35" fmla="*/ 20 h 76"/>
              <a:gd name="T36" fmla="*/ 6 w 71"/>
              <a:gd name="T37" fmla="*/ 19 h 76"/>
              <a:gd name="T38" fmla="*/ 14 w 71"/>
              <a:gd name="T39" fmla="*/ 22 h 76"/>
              <a:gd name="T40" fmla="*/ 49 w 71"/>
              <a:gd name="T41" fmla="*/ 49 h 76"/>
              <a:gd name="T42" fmla="*/ 45 w 71"/>
              <a:gd name="T43" fmla="*/ 61 h 76"/>
              <a:gd name="T44" fmla="*/ 46 w 71"/>
              <a:gd name="T45" fmla="*/ 66 h 76"/>
              <a:gd name="T46" fmla="*/ 42 w 71"/>
              <a:gd name="T47" fmla="*/ 73 h 76"/>
              <a:gd name="T48" fmla="*/ 33 w 71"/>
              <a:gd name="T49" fmla="*/ 76 h 76"/>
              <a:gd name="T50" fmla="*/ 25 w 71"/>
              <a:gd name="T51" fmla="*/ 70 h 76"/>
              <a:gd name="T52" fmla="*/ 26 w 71"/>
              <a:gd name="T53" fmla="*/ 65 h 76"/>
              <a:gd name="T54" fmla="*/ 25 w 71"/>
              <a:gd name="T55" fmla="*/ 59 h 76"/>
              <a:gd name="T56" fmla="*/ 16 w 71"/>
              <a:gd name="T57" fmla="*/ 35 h 76"/>
              <a:gd name="T58" fmla="*/ 41 w 71"/>
              <a:gd name="T59" fmla="*/ 73 h 76"/>
              <a:gd name="T60" fmla="*/ 30 w 71"/>
              <a:gd name="T61" fmla="*/ 73 h 76"/>
              <a:gd name="T62" fmla="*/ 41 w 71"/>
              <a:gd name="T63" fmla="*/ 73 h 76"/>
              <a:gd name="T64" fmla="*/ 30 w 71"/>
              <a:gd name="T65" fmla="*/ 69 h 76"/>
              <a:gd name="T66" fmla="*/ 33 w 71"/>
              <a:gd name="T67" fmla="*/ 71 h 76"/>
              <a:gd name="T68" fmla="*/ 44 w 71"/>
              <a:gd name="T69" fmla="*/ 70 h 76"/>
              <a:gd name="T70" fmla="*/ 30 w 71"/>
              <a:gd name="T71" fmla="*/ 66 h 76"/>
              <a:gd name="T72" fmla="*/ 41 w 71"/>
              <a:gd name="T73" fmla="*/ 67 h 76"/>
              <a:gd name="T74" fmla="*/ 41 w 71"/>
              <a:gd name="T75" fmla="*/ 62 h 76"/>
              <a:gd name="T76" fmla="*/ 30 w 71"/>
              <a:gd name="T77" fmla="*/ 64 h 76"/>
              <a:gd name="T78" fmla="*/ 44 w 71"/>
              <a:gd name="T79" fmla="*/ 59 h 76"/>
              <a:gd name="T80" fmla="*/ 28 w 71"/>
              <a:gd name="T81" fmla="*/ 59 h 76"/>
              <a:gd name="T82" fmla="*/ 30 w 71"/>
              <a:gd name="T83" fmla="*/ 60 h 76"/>
              <a:gd name="T84" fmla="*/ 52 w 71"/>
              <a:gd name="T85" fmla="*/ 35 h 76"/>
              <a:gd name="T86" fmla="*/ 24 w 71"/>
              <a:gd name="T87" fmla="*/ 47 h 76"/>
              <a:gd name="T88" fmla="*/ 28 w 71"/>
              <a:gd name="T89" fmla="*/ 39 h 76"/>
              <a:gd name="T90" fmla="*/ 33 w 71"/>
              <a:gd name="T91" fmla="*/ 56 h 76"/>
              <a:gd name="T92" fmla="*/ 42 w 71"/>
              <a:gd name="T93" fmla="*/ 38 h 76"/>
              <a:gd name="T94" fmla="*/ 42 w 71"/>
              <a:gd name="T95" fmla="*/ 56 h 76"/>
              <a:gd name="T96" fmla="*/ 65 w 71"/>
              <a:gd name="T97" fmla="*/ 50 h 76"/>
              <a:gd name="T98" fmla="*/ 58 w 71"/>
              <a:gd name="T99" fmla="*/ 50 h 76"/>
              <a:gd name="T100" fmla="*/ 66 w 71"/>
              <a:gd name="T101" fmla="*/ 53 h 76"/>
              <a:gd name="T102" fmla="*/ 21 w 71"/>
              <a:gd name="T103" fmla="*/ 57 h 76"/>
              <a:gd name="T104" fmla="*/ 19 w 71"/>
              <a:gd name="T105" fmla="*/ 66 h 76"/>
              <a:gd name="T106" fmla="*/ 23 w 71"/>
              <a:gd name="T107" fmla="*/ 57 h 76"/>
              <a:gd name="T108" fmla="*/ 47 w 71"/>
              <a:gd name="T109" fmla="*/ 59 h 76"/>
              <a:gd name="T110" fmla="*/ 53 w 71"/>
              <a:gd name="T111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76">
                <a:moveTo>
                  <a:pt x="14" y="47"/>
                </a:moveTo>
                <a:cubicBezTo>
                  <a:pt x="14" y="48"/>
                  <a:pt x="14" y="49"/>
                  <a:pt x="13" y="50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2"/>
                  <a:pt x="5" y="51"/>
                  <a:pt x="6" y="5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3" y="47"/>
                  <a:pt x="14" y="47"/>
                </a:cubicBezTo>
                <a:close/>
                <a:moveTo>
                  <a:pt x="21" y="13"/>
                </a:moveTo>
                <a:cubicBezTo>
                  <a:pt x="21" y="13"/>
                  <a:pt x="22" y="14"/>
                  <a:pt x="22" y="14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3"/>
                  <a:pt x="24" y="12"/>
                  <a:pt x="24" y="11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7" y="6"/>
                  <a:pt x="17" y="7"/>
                </a:cubicBezTo>
                <a:lnTo>
                  <a:pt x="21" y="13"/>
                </a:lnTo>
                <a:close/>
                <a:moveTo>
                  <a:pt x="10" y="35"/>
                </a:moveTo>
                <a:cubicBezTo>
                  <a:pt x="10" y="34"/>
                  <a:pt x="10" y="33"/>
                  <a:pt x="9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1" y="36"/>
                  <a:pt x="2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6"/>
                  <a:pt x="10" y="36"/>
                  <a:pt x="10" y="35"/>
                </a:cubicBezTo>
                <a:close/>
                <a:moveTo>
                  <a:pt x="35" y="10"/>
                </a:moveTo>
                <a:cubicBezTo>
                  <a:pt x="36" y="10"/>
                  <a:pt x="37" y="9"/>
                  <a:pt x="37" y="8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5" y="10"/>
                  <a:pt x="35" y="10"/>
                </a:cubicBezTo>
                <a:close/>
                <a:moveTo>
                  <a:pt x="48" y="13"/>
                </a:moveTo>
                <a:cubicBezTo>
                  <a:pt x="48" y="13"/>
                  <a:pt x="48" y="14"/>
                  <a:pt x="49" y="14"/>
                </a:cubicBezTo>
                <a:cubicBezTo>
                  <a:pt x="49" y="14"/>
                  <a:pt x="50" y="13"/>
                  <a:pt x="50" y="13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3" y="5"/>
                </a:cubicBezTo>
                <a:cubicBezTo>
                  <a:pt x="52" y="4"/>
                  <a:pt x="51" y="4"/>
                  <a:pt x="51" y="5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2"/>
                  <a:pt x="47" y="13"/>
                  <a:pt x="48" y="13"/>
                </a:cubicBezTo>
                <a:close/>
                <a:moveTo>
                  <a:pt x="58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65" y="19"/>
                  <a:pt x="65" y="19"/>
                  <a:pt x="65" y="19"/>
                </a:cubicBezTo>
                <a:cubicBezTo>
                  <a:pt x="66" y="19"/>
                  <a:pt x="66" y="18"/>
                  <a:pt x="66" y="17"/>
                </a:cubicBezTo>
                <a:cubicBezTo>
                  <a:pt x="65" y="17"/>
                  <a:pt x="65" y="16"/>
                  <a:pt x="64" y="17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1"/>
                  <a:pt x="57" y="22"/>
                  <a:pt x="57" y="22"/>
                </a:cubicBezTo>
                <a:cubicBezTo>
                  <a:pt x="57" y="23"/>
                  <a:pt x="58" y="23"/>
                  <a:pt x="58" y="23"/>
                </a:cubicBezTo>
                <a:close/>
                <a:moveTo>
                  <a:pt x="69" y="33"/>
                </a:moveTo>
                <a:cubicBezTo>
                  <a:pt x="62" y="33"/>
                  <a:pt x="62" y="33"/>
                  <a:pt x="62" y="33"/>
                </a:cubicBezTo>
                <a:cubicBezTo>
                  <a:pt x="61" y="33"/>
                  <a:pt x="60" y="34"/>
                  <a:pt x="60" y="35"/>
                </a:cubicBezTo>
                <a:cubicBezTo>
                  <a:pt x="60" y="36"/>
                  <a:pt x="61" y="36"/>
                  <a:pt x="62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6"/>
                  <a:pt x="71" y="35"/>
                </a:cubicBezTo>
                <a:cubicBezTo>
                  <a:pt x="71" y="34"/>
                  <a:pt x="70" y="33"/>
                  <a:pt x="69" y="33"/>
                </a:cubicBezTo>
                <a:close/>
                <a:moveTo>
                  <a:pt x="13" y="20"/>
                </a:moveTo>
                <a:cubicBezTo>
                  <a:pt x="7" y="17"/>
                  <a:pt x="7" y="17"/>
                  <a:pt x="7" y="17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9"/>
                  <a:pt x="6" y="19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3" y="23"/>
                  <a:pt x="14" y="23"/>
                  <a:pt x="14" y="22"/>
                </a:cubicBezTo>
                <a:cubicBezTo>
                  <a:pt x="14" y="22"/>
                  <a:pt x="14" y="21"/>
                  <a:pt x="13" y="20"/>
                </a:cubicBezTo>
                <a:close/>
                <a:moveTo>
                  <a:pt x="55" y="35"/>
                </a:moveTo>
                <a:cubicBezTo>
                  <a:pt x="55" y="41"/>
                  <a:pt x="53" y="46"/>
                  <a:pt x="49" y="49"/>
                </a:cubicBezTo>
                <a:cubicBezTo>
                  <a:pt x="46" y="53"/>
                  <a:pt x="45" y="56"/>
                  <a:pt x="45" y="58"/>
                </a:cubicBezTo>
                <a:cubicBezTo>
                  <a:pt x="45" y="58"/>
                  <a:pt x="46" y="59"/>
                  <a:pt x="46" y="59"/>
                </a:cubicBezTo>
                <a:cubicBezTo>
                  <a:pt x="46" y="60"/>
                  <a:pt x="45" y="61"/>
                  <a:pt x="45" y="61"/>
                </a:cubicBezTo>
                <a:cubicBezTo>
                  <a:pt x="45" y="62"/>
                  <a:pt x="46" y="62"/>
                  <a:pt x="46" y="63"/>
                </a:cubicBezTo>
                <a:cubicBezTo>
                  <a:pt x="46" y="64"/>
                  <a:pt x="45" y="64"/>
                  <a:pt x="45" y="65"/>
                </a:cubicBezTo>
                <a:cubicBezTo>
                  <a:pt x="45" y="65"/>
                  <a:pt x="46" y="66"/>
                  <a:pt x="46" y="66"/>
                </a:cubicBezTo>
                <a:cubicBezTo>
                  <a:pt x="46" y="67"/>
                  <a:pt x="45" y="68"/>
                  <a:pt x="45" y="68"/>
                </a:cubicBezTo>
                <a:cubicBezTo>
                  <a:pt x="45" y="69"/>
                  <a:pt x="46" y="69"/>
                  <a:pt x="46" y="70"/>
                </a:cubicBezTo>
                <a:cubicBezTo>
                  <a:pt x="46" y="71"/>
                  <a:pt x="44" y="72"/>
                  <a:pt x="42" y="73"/>
                </a:cubicBezTo>
                <a:cubicBezTo>
                  <a:pt x="42" y="73"/>
                  <a:pt x="43" y="73"/>
                  <a:pt x="43" y="73"/>
                </a:cubicBezTo>
                <a:cubicBezTo>
                  <a:pt x="43" y="75"/>
                  <a:pt x="41" y="76"/>
                  <a:pt x="38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0" y="76"/>
                  <a:pt x="28" y="75"/>
                  <a:pt x="28" y="73"/>
                </a:cubicBezTo>
                <a:cubicBezTo>
                  <a:pt x="28" y="73"/>
                  <a:pt x="29" y="73"/>
                  <a:pt x="29" y="73"/>
                </a:cubicBezTo>
                <a:cubicBezTo>
                  <a:pt x="27" y="72"/>
                  <a:pt x="25" y="71"/>
                  <a:pt x="25" y="70"/>
                </a:cubicBezTo>
                <a:cubicBezTo>
                  <a:pt x="25" y="69"/>
                  <a:pt x="26" y="69"/>
                  <a:pt x="26" y="68"/>
                </a:cubicBezTo>
                <a:cubicBezTo>
                  <a:pt x="26" y="68"/>
                  <a:pt x="25" y="67"/>
                  <a:pt x="25" y="66"/>
                </a:cubicBezTo>
                <a:cubicBezTo>
                  <a:pt x="25" y="66"/>
                  <a:pt x="26" y="65"/>
                  <a:pt x="26" y="65"/>
                </a:cubicBezTo>
                <a:cubicBezTo>
                  <a:pt x="26" y="64"/>
                  <a:pt x="25" y="64"/>
                  <a:pt x="25" y="63"/>
                </a:cubicBezTo>
                <a:cubicBezTo>
                  <a:pt x="25" y="62"/>
                  <a:pt x="26" y="62"/>
                  <a:pt x="26" y="61"/>
                </a:cubicBezTo>
                <a:cubicBezTo>
                  <a:pt x="26" y="61"/>
                  <a:pt x="25" y="60"/>
                  <a:pt x="25" y="59"/>
                </a:cubicBezTo>
                <a:cubicBezTo>
                  <a:pt x="25" y="59"/>
                  <a:pt x="26" y="58"/>
                  <a:pt x="26" y="58"/>
                </a:cubicBezTo>
                <a:cubicBezTo>
                  <a:pt x="26" y="56"/>
                  <a:pt x="25" y="53"/>
                  <a:pt x="22" y="49"/>
                </a:cubicBezTo>
                <a:cubicBezTo>
                  <a:pt x="18" y="46"/>
                  <a:pt x="16" y="41"/>
                  <a:pt x="16" y="35"/>
                </a:cubicBezTo>
                <a:cubicBezTo>
                  <a:pt x="16" y="24"/>
                  <a:pt x="25" y="16"/>
                  <a:pt x="35" y="16"/>
                </a:cubicBezTo>
                <a:cubicBezTo>
                  <a:pt x="46" y="16"/>
                  <a:pt x="55" y="24"/>
                  <a:pt x="55" y="35"/>
                </a:cubicBezTo>
                <a:close/>
                <a:moveTo>
                  <a:pt x="41" y="73"/>
                </a:moveTo>
                <a:cubicBezTo>
                  <a:pt x="40" y="73"/>
                  <a:pt x="40" y="73"/>
                  <a:pt x="38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1" y="73"/>
                  <a:pt x="30" y="73"/>
                  <a:pt x="30" y="73"/>
                </a:cubicBezTo>
                <a:cubicBezTo>
                  <a:pt x="30" y="74"/>
                  <a:pt x="31" y="74"/>
                  <a:pt x="3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0" y="74"/>
                  <a:pt x="40" y="74"/>
                  <a:pt x="41" y="73"/>
                </a:cubicBezTo>
                <a:close/>
                <a:moveTo>
                  <a:pt x="44" y="70"/>
                </a:moveTo>
                <a:cubicBezTo>
                  <a:pt x="44" y="70"/>
                  <a:pt x="43" y="69"/>
                  <a:pt x="41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28" y="69"/>
                  <a:pt x="27" y="70"/>
                  <a:pt x="27" y="70"/>
                </a:cubicBezTo>
                <a:cubicBezTo>
                  <a:pt x="27" y="70"/>
                  <a:pt x="28" y="71"/>
                  <a:pt x="30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3" y="71"/>
                  <a:pt x="44" y="70"/>
                  <a:pt x="44" y="70"/>
                </a:cubicBezTo>
                <a:close/>
                <a:moveTo>
                  <a:pt x="44" y="66"/>
                </a:moveTo>
                <a:cubicBezTo>
                  <a:pt x="44" y="66"/>
                  <a:pt x="43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8" y="67"/>
                  <a:pt x="30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4" y="67"/>
                  <a:pt x="44" y="66"/>
                </a:cubicBezTo>
                <a:close/>
                <a:moveTo>
                  <a:pt x="44" y="63"/>
                </a:moveTo>
                <a:cubicBezTo>
                  <a:pt x="44" y="63"/>
                  <a:pt x="43" y="62"/>
                  <a:pt x="41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28" y="62"/>
                  <a:pt x="27" y="63"/>
                  <a:pt x="27" y="63"/>
                </a:cubicBezTo>
                <a:cubicBezTo>
                  <a:pt x="27" y="63"/>
                  <a:pt x="28" y="64"/>
                  <a:pt x="30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3" y="64"/>
                  <a:pt x="44" y="63"/>
                  <a:pt x="44" y="63"/>
                </a:cubicBezTo>
                <a:close/>
                <a:moveTo>
                  <a:pt x="44" y="59"/>
                </a:moveTo>
                <a:cubicBezTo>
                  <a:pt x="44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8" y="60"/>
                  <a:pt x="3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60"/>
                  <a:pt x="44" y="60"/>
                  <a:pt x="44" y="59"/>
                </a:cubicBezTo>
                <a:close/>
                <a:moveTo>
                  <a:pt x="52" y="35"/>
                </a:moveTo>
                <a:cubicBezTo>
                  <a:pt x="52" y="26"/>
                  <a:pt x="45" y="19"/>
                  <a:pt x="35" y="19"/>
                </a:cubicBezTo>
                <a:cubicBezTo>
                  <a:pt x="26" y="19"/>
                  <a:pt x="19" y="26"/>
                  <a:pt x="19" y="35"/>
                </a:cubicBezTo>
                <a:cubicBezTo>
                  <a:pt x="19" y="40"/>
                  <a:pt x="21" y="44"/>
                  <a:pt x="24" y="47"/>
                </a:cubicBezTo>
                <a:cubicBezTo>
                  <a:pt x="27" y="50"/>
                  <a:pt x="28" y="53"/>
                  <a:pt x="29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9" y="38"/>
                  <a:pt x="29" y="38"/>
                </a:cubicBezTo>
                <a:cubicBezTo>
                  <a:pt x="30" y="38"/>
                  <a:pt x="30" y="38"/>
                  <a:pt x="30" y="3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8"/>
                  <a:pt x="41" y="38"/>
                  <a:pt x="42" y="38"/>
                </a:cubicBezTo>
                <a:cubicBezTo>
                  <a:pt x="42" y="38"/>
                  <a:pt x="43" y="38"/>
                  <a:pt x="43" y="39"/>
                </a:cubicBezTo>
                <a:cubicBezTo>
                  <a:pt x="40" y="56"/>
                  <a:pt x="40" y="56"/>
                  <a:pt x="4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3"/>
                  <a:pt x="44" y="50"/>
                  <a:pt x="47" y="47"/>
                </a:cubicBezTo>
                <a:cubicBezTo>
                  <a:pt x="50" y="44"/>
                  <a:pt x="52" y="40"/>
                  <a:pt x="52" y="35"/>
                </a:cubicBezTo>
                <a:close/>
                <a:moveTo>
                  <a:pt x="65" y="50"/>
                </a:moveTo>
                <a:cubicBezTo>
                  <a:pt x="59" y="47"/>
                  <a:pt x="59" y="47"/>
                  <a:pt x="59" y="47"/>
                </a:cubicBezTo>
                <a:cubicBezTo>
                  <a:pt x="58" y="47"/>
                  <a:pt x="58" y="47"/>
                  <a:pt x="57" y="47"/>
                </a:cubicBezTo>
                <a:cubicBezTo>
                  <a:pt x="57" y="48"/>
                  <a:pt x="57" y="49"/>
                  <a:pt x="58" y="50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5" y="53"/>
                </a:cubicBezTo>
                <a:cubicBezTo>
                  <a:pt x="65" y="53"/>
                  <a:pt x="66" y="53"/>
                  <a:pt x="66" y="53"/>
                </a:cubicBezTo>
                <a:cubicBezTo>
                  <a:pt x="66" y="52"/>
                  <a:pt x="66" y="51"/>
                  <a:pt x="65" y="50"/>
                </a:cubicBezTo>
                <a:close/>
                <a:moveTo>
                  <a:pt x="23" y="57"/>
                </a:moveTo>
                <a:cubicBezTo>
                  <a:pt x="22" y="56"/>
                  <a:pt x="21" y="56"/>
                  <a:pt x="21" y="57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4"/>
                  <a:pt x="17" y="65"/>
                  <a:pt x="18" y="65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6"/>
                  <a:pt x="20" y="65"/>
                  <a:pt x="20" y="65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8"/>
                  <a:pt x="24" y="57"/>
                  <a:pt x="23" y="57"/>
                </a:cubicBezTo>
                <a:close/>
                <a:moveTo>
                  <a:pt x="50" y="57"/>
                </a:moveTo>
                <a:cubicBezTo>
                  <a:pt x="50" y="56"/>
                  <a:pt x="49" y="56"/>
                  <a:pt x="48" y="57"/>
                </a:cubicBezTo>
                <a:cubicBezTo>
                  <a:pt x="47" y="57"/>
                  <a:pt x="47" y="58"/>
                  <a:pt x="47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2" y="66"/>
                  <a:pt x="52" y="66"/>
                </a:cubicBezTo>
                <a:cubicBezTo>
                  <a:pt x="53" y="66"/>
                  <a:pt x="53" y="66"/>
                  <a:pt x="53" y="65"/>
                </a:cubicBezTo>
                <a:cubicBezTo>
                  <a:pt x="54" y="65"/>
                  <a:pt x="54" y="64"/>
                  <a:pt x="54" y="63"/>
                </a:cubicBezTo>
                <a:lnTo>
                  <a:pt x="50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5" name="Freeform 204"/>
          <p:cNvSpPr>
            <a:spLocks noEditPoints="1"/>
          </p:cNvSpPr>
          <p:nvPr/>
        </p:nvSpPr>
        <p:spPr bwMode="auto">
          <a:xfrm>
            <a:off x="8194330" y="2679530"/>
            <a:ext cx="384464" cy="398704"/>
          </a:xfrm>
          <a:custGeom>
            <a:avLst/>
            <a:gdLst>
              <a:gd name="T0" fmla="*/ 22 w 80"/>
              <a:gd name="T1" fmla="*/ 6 h 80"/>
              <a:gd name="T2" fmla="*/ 23 w 80"/>
              <a:gd name="T3" fmla="*/ 14 h 80"/>
              <a:gd name="T4" fmla="*/ 78 w 80"/>
              <a:gd name="T5" fmla="*/ 38 h 80"/>
              <a:gd name="T6" fmla="*/ 72 w 80"/>
              <a:gd name="T7" fmla="*/ 42 h 80"/>
              <a:gd name="T8" fmla="*/ 78 w 80"/>
              <a:gd name="T9" fmla="*/ 38 h 80"/>
              <a:gd name="T10" fmla="*/ 73 w 80"/>
              <a:gd name="T11" fmla="*/ 23 h 80"/>
              <a:gd name="T12" fmla="*/ 67 w 80"/>
              <a:gd name="T13" fmla="*/ 22 h 80"/>
              <a:gd name="T14" fmla="*/ 40 w 80"/>
              <a:gd name="T15" fmla="*/ 10 h 80"/>
              <a:gd name="T16" fmla="*/ 40 w 80"/>
              <a:gd name="T17" fmla="*/ 0 h 80"/>
              <a:gd name="T18" fmla="*/ 40 w 80"/>
              <a:gd name="T19" fmla="*/ 10 h 80"/>
              <a:gd name="T20" fmla="*/ 66 w 80"/>
              <a:gd name="T21" fmla="*/ 55 h 80"/>
              <a:gd name="T22" fmla="*/ 72 w 80"/>
              <a:gd name="T23" fmla="*/ 61 h 80"/>
              <a:gd name="T24" fmla="*/ 55 w 80"/>
              <a:gd name="T25" fmla="*/ 14 h 80"/>
              <a:gd name="T26" fmla="*/ 60 w 80"/>
              <a:gd name="T27" fmla="*/ 8 h 80"/>
              <a:gd name="T28" fmla="*/ 54 w 80"/>
              <a:gd name="T29" fmla="*/ 11 h 80"/>
              <a:gd name="T30" fmla="*/ 18 w 80"/>
              <a:gd name="T31" fmla="*/ 26 h 80"/>
              <a:gd name="T32" fmla="*/ 61 w 80"/>
              <a:gd name="T33" fmla="*/ 26 h 80"/>
              <a:gd name="T34" fmla="*/ 41 w 80"/>
              <a:gd name="T35" fmla="*/ 68 h 80"/>
              <a:gd name="T36" fmla="*/ 12 w 80"/>
              <a:gd name="T37" fmla="*/ 38 h 80"/>
              <a:gd name="T38" fmla="*/ 29 w 80"/>
              <a:gd name="T39" fmla="*/ 38 h 80"/>
              <a:gd name="T40" fmla="*/ 48 w 80"/>
              <a:gd name="T41" fmla="*/ 38 h 80"/>
              <a:gd name="T42" fmla="*/ 48 w 80"/>
              <a:gd name="T43" fmla="*/ 38 h 80"/>
              <a:gd name="T44" fmla="*/ 42 w 80"/>
              <a:gd name="T45" fmla="*/ 62 h 80"/>
              <a:gd name="T46" fmla="*/ 52 w 80"/>
              <a:gd name="T47" fmla="*/ 36 h 80"/>
              <a:gd name="T48" fmla="*/ 42 w 80"/>
              <a:gd name="T49" fmla="*/ 28 h 80"/>
              <a:gd name="T50" fmla="*/ 42 w 80"/>
              <a:gd name="T51" fmla="*/ 28 h 80"/>
              <a:gd name="T52" fmla="*/ 47 w 80"/>
              <a:gd name="T53" fmla="*/ 36 h 80"/>
              <a:gd name="T54" fmla="*/ 30 w 80"/>
              <a:gd name="T55" fmla="*/ 36 h 80"/>
              <a:gd name="T56" fmla="*/ 15 w 80"/>
              <a:gd name="T57" fmla="*/ 36 h 80"/>
              <a:gd name="T58" fmla="*/ 15 w 80"/>
              <a:gd name="T59" fmla="*/ 36 h 80"/>
              <a:gd name="T60" fmla="*/ 5 w 80"/>
              <a:gd name="T61" fmla="*/ 60 h 80"/>
              <a:gd name="T62" fmla="*/ 13 w 80"/>
              <a:gd name="T63" fmla="*/ 58 h 80"/>
              <a:gd name="T64" fmla="*/ 9 w 80"/>
              <a:gd name="T65" fmla="*/ 40 h 80"/>
              <a:gd name="T66" fmla="*/ 0 w 80"/>
              <a:gd name="T67" fmla="*/ 40 h 80"/>
              <a:gd name="T68" fmla="*/ 9 w 80"/>
              <a:gd name="T69" fmla="*/ 40 h 80"/>
              <a:gd name="T70" fmla="*/ 12 w 80"/>
              <a:gd name="T71" fmla="*/ 26 h 80"/>
              <a:gd name="T72" fmla="*/ 8 w 80"/>
              <a:gd name="T73" fmla="*/ 19 h 80"/>
              <a:gd name="T74" fmla="*/ 24 w 80"/>
              <a:gd name="T75" fmla="*/ 66 h 80"/>
              <a:gd name="T76" fmla="*/ 20 w 80"/>
              <a:gd name="T77" fmla="*/ 75 h 80"/>
              <a:gd name="T78" fmla="*/ 25 w 80"/>
              <a:gd name="T79" fmla="*/ 69 h 80"/>
              <a:gd name="T80" fmla="*/ 38 w 80"/>
              <a:gd name="T81" fmla="*/ 72 h 80"/>
              <a:gd name="T82" fmla="*/ 42 w 80"/>
              <a:gd name="T83" fmla="*/ 78 h 80"/>
              <a:gd name="T84" fmla="*/ 57 w 80"/>
              <a:gd name="T85" fmla="*/ 67 h 80"/>
              <a:gd name="T86" fmla="*/ 57 w 80"/>
              <a:gd name="T87" fmla="*/ 74 h 80"/>
              <a:gd name="T88" fmla="*/ 60 w 80"/>
              <a:gd name="T89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0" h="80">
                <a:moveTo>
                  <a:pt x="19" y="8"/>
                </a:moveTo>
                <a:cubicBezTo>
                  <a:pt x="18" y="7"/>
                  <a:pt x="19" y="6"/>
                  <a:pt x="20" y="5"/>
                </a:cubicBezTo>
                <a:cubicBezTo>
                  <a:pt x="21" y="5"/>
                  <a:pt x="22" y="5"/>
                  <a:pt x="22" y="6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2"/>
                  <a:pt x="25" y="13"/>
                  <a:pt x="24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3"/>
                </a:cubicBezTo>
                <a:lnTo>
                  <a:pt x="19" y="8"/>
                </a:lnTo>
                <a:close/>
                <a:moveTo>
                  <a:pt x="78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0" y="39"/>
                  <a:pt x="70" y="40"/>
                </a:cubicBezTo>
                <a:cubicBezTo>
                  <a:pt x="70" y="41"/>
                  <a:pt x="71" y="42"/>
                  <a:pt x="72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0" y="41"/>
                  <a:pt x="80" y="40"/>
                </a:cubicBezTo>
                <a:cubicBezTo>
                  <a:pt x="80" y="39"/>
                  <a:pt x="79" y="38"/>
                  <a:pt x="78" y="38"/>
                </a:cubicBezTo>
                <a:close/>
                <a:moveTo>
                  <a:pt x="68" y="26"/>
                </a:moveTo>
                <a:cubicBezTo>
                  <a:pt x="68" y="26"/>
                  <a:pt x="68" y="26"/>
                  <a:pt x="69" y="26"/>
                </a:cubicBezTo>
                <a:cubicBezTo>
                  <a:pt x="73" y="23"/>
                  <a:pt x="73" y="23"/>
                  <a:pt x="73" y="23"/>
                </a:cubicBezTo>
                <a:cubicBezTo>
                  <a:pt x="74" y="22"/>
                  <a:pt x="75" y="21"/>
                  <a:pt x="74" y="20"/>
                </a:cubicBezTo>
                <a:cubicBezTo>
                  <a:pt x="74" y="19"/>
                  <a:pt x="72" y="19"/>
                  <a:pt x="71" y="19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3"/>
                  <a:pt x="65" y="24"/>
                  <a:pt x="66" y="25"/>
                </a:cubicBezTo>
                <a:cubicBezTo>
                  <a:pt x="66" y="26"/>
                  <a:pt x="67" y="26"/>
                  <a:pt x="68" y="26"/>
                </a:cubicBezTo>
                <a:close/>
                <a:moveTo>
                  <a:pt x="40" y="10"/>
                </a:moveTo>
                <a:cubicBezTo>
                  <a:pt x="41" y="10"/>
                  <a:pt x="42" y="9"/>
                  <a:pt x="42" y="8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1" y="0"/>
                  <a:pt x="40" y="0"/>
                </a:cubicBezTo>
                <a:cubicBezTo>
                  <a:pt x="38" y="0"/>
                  <a:pt x="38" y="1"/>
                  <a:pt x="38" y="2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9"/>
                  <a:pt x="38" y="10"/>
                  <a:pt x="40" y="10"/>
                </a:cubicBezTo>
                <a:close/>
                <a:moveTo>
                  <a:pt x="73" y="57"/>
                </a:moveTo>
                <a:cubicBezTo>
                  <a:pt x="69" y="54"/>
                  <a:pt x="69" y="54"/>
                  <a:pt x="69" y="54"/>
                </a:cubicBezTo>
                <a:cubicBezTo>
                  <a:pt x="68" y="54"/>
                  <a:pt x="66" y="54"/>
                  <a:pt x="66" y="55"/>
                </a:cubicBezTo>
                <a:cubicBezTo>
                  <a:pt x="65" y="56"/>
                  <a:pt x="66" y="57"/>
                  <a:pt x="67" y="58"/>
                </a:cubicBezTo>
                <a:cubicBezTo>
                  <a:pt x="71" y="61"/>
                  <a:pt x="71" y="61"/>
                  <a:pt x="71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3" y="61"/>
                  <a:pt x="74" y="61"/>
                  <a:pt x="74" y="60"/>
                </a:cubicBezTo>
                <a:cubicBezTo>
                  <a:pt x="75" y="59"/>
                  <a:pt x="74" y="58"/>
                  <a:pt x="73" y="57"/>
                </a:cubicBezTo>
                <a:close/>
                <a:moveTo>
                  <a:pt x="55" y="14"/>
                </a:moveTo>
                <a:cubicBezTo>
                  <a:pt x="55" y="14"/>
                  <a:pt x="55" y="14"/>
                  <a:pt x="56" y="14"/>
                </a:cubicBezTo>
                <a:cubicBezTo>
                  <a:pt x="56" y="14"/>
                  <a:pt x="57" y="14"/>
                  <a:pt x="57" y="13"/>
                </a:cubicBezTo>
                <a:cubicBezTo>
                  <a:pt x="60" y="8"/>
                  <a:pt x="60" y="8"/>
                  <a:pt x="60" y="8"/>
                </a:cubicBezTo>
                <a:cubicBezTo>
                  <a:pt x="61" y="7"/>
                  <a:pt x="61" y="6"/>
                  <a:pt x="60" y="5"/>
                </a:cubicBezTo>
                <a:cubicBezTo>
                  <a:pt x="59" y="5"/>
                  <a:pt x="57" y="5"/>
                  <a:pt x="57" y="6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12"/>
                  <a:pt x="54" y="13"/>
                  <a:pt x="55" y="14"/>
                </a:cubicBezTo>
                <a:close/>
                <a:moveTo>
                  <a:pt x="12" y="36"/>
                </a:moveTo>
                <a:cubicBezTo>
                  <a:pt x="18" y="26"/>
                  <a:pt x="18" y="26"/>
                  <a:pt x="18" y="26"/>
                </a:cubicBezTo>
                <a:cubicBezTo>
                  <a:pt x="19" y="25"/>
                  <a:pt x="19" y="25"/>
                  <a:pt x="20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60" y="25"/>
                  <a:pt x="61" y="25"/>
                  <a:pt x="61" y="26"/>
                </a:cubicBezTo>
                <a:cubicBezTo>
                  <a:pt x="67" y="36"/>
                  <a:pt x="67" y="36"/>
                  <a:pt x="67" y="36"/>
                </a:cubicBezTo>
                <a:cubicBezTo>
                  <a:pt x="68" y="37"/>
                  <a:pt x="68" y="38"/>
                  <a:pt x="67" y="3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0" y="68"/>
                  <a:pt x="40" y="68"/>
                </a:cubicBezTo>
                <a:cubicBezTo>
                  <a:pt x="39" y="68"/>
                  <a:pt x="38" y="68"/>
                  <a:pt x="38" y="68"/>
                </a:cubicBezTo>
                <a:cubicBezTo>
                  <a:pt x="12" y="38"/>
                  <a:pt x="12" y="38"/>
                  <a:pt x="12" y="38"/>
                </a:cubicBezTo>
                <a:cubicBezTo>
                  <a:pt x="11" y="38"/>
                  <a:pt x="11" y="37"/>
                  <a:pt x="12" y="36"/>
                </a:cubicBezTo>
                <a:close/>
                <a:moveTo>
                  <a:pt x="37" y="62"/>
                </a:moveTo>
                <a:cubicBezTo>
                  <a:pt x="29" y="38"/>
                  <a:pt x="29" y="38"/>
                  <a:pt x="29" y="38"/>
                </a:cubicBezTo>
                <a:cubicBezTo>
                  <a:pt x="16" y="38"/>
                  <a:pt x="16" y="38"/>
                  <a:pt x="16" y="38"/>
                </a:cubicBezTo>
                <a:lnTo>
                  <a:pt x="37" y="62"/>
                </a:lnTo>
                <a:close/>
                <a:moveTo>
                  <a:pt x="48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40" y="63"/>
                  <a:pt x="40" y="63"/>
                  <a:pt x="40" y="63"/>
                </a:cubicBezTo>
                <a:lnTo>
                  <a:pt x="48" y="38"/>
                </a:lnTo>
                <a:close/>
                <a:moveTo>
                  <a:pt x="63" y="38"/>
                </a:moveTo>
                <a:cubicBezTo>
                  <a:pt x="50" y="38"/>
                  <a:pt x="50" y="38"/>
                  <a:pt x="50" y="38"/>
                </a:cubicBezTo>
                <a:cubicBezTo>
                  <a:pt x="42" y="62"/>
                  <a:pt x="42" y="62"/>
                  <a:pt x="42" y="62"/>
                </a:cubicBezTo>
                <a:lnTo>
                  <a:pt x="63" y="38"/>
                </a:lnTo>
                <a:close/>
                <a:moveTo>
                  <a:pt x="59" y="29"/>
                </a:moveTo>
                <a:cubicBezTo>
                  <a:pt x="52" y="36"/>
                  <a:pt x="52" y="36"/>
                  <a:pt x="52" y="36"/>
                </a:cubicBezTo>
                <a:cubicBezTo>
                  <a:pt x="64" y="36"/>
                  <a:pt x="64" y="36"/>
                  <a:pt x="64" y="36"/>
                </a:cubicBezTo>
                <a:lnTo>
                  <a:pt x="59" y="29"/>
                </a:lnTo>
                <a:close/>
                <a:moveTo>
                  <a:pt x="42" y="28"/>
                </a:moveTo>
                <a:cubicBezTo>
                  <a:pt x="49" y="36"/>
                  <a:pt x="49" y="36"/>
                  <a:pt x="49" y="36"/>
                </a:cubicBezTo>
                <a:cubicBezTo>
                  <a:pt x="57" y="28"/>
                  <a:pt x="57" y="28"/>
                  <a:pt x="57" y="28"/>
                </a:cubicBezTo>
                <a:lnTo>
                  <a:pt x="42" y="28"/>
                </a:lnTo>
                <a:close/>
                <a:moveTo>
                  <a:pt x="40" y="29"/>
                </a:moveTo>
                <a:cubicBezTo>
                  <a:pt x="32" y="36"/>
                  <a:pt x="32" y="36"/>
                  <a:pt x="32" y="36"/>
                </a:cubicBezTo>
                <a:cubicBezTo>
                  <a:pt x="47" y="36"/>
                  <a:pt x="47" y="36"/>
                  <a:pt x="47" y="36"/>
                </a:cubicBezTo>
                <a:lnTo>
                  <a:pt x="40" y="29"/>
                </a:lnTo>
                <a:close/>
                <a:moveTo>
                  <a:pt x="22" y="28"/>
                </a:moveTo>
                <a:cubicBezTo>
                  <a:pt x="30" y="36"/>
                  <a:pt x="30" y="36"/>
                  <a:pt x="30" y="36"/>
                </a:cubicBezTo>
                <a:cubicBezTo>
                  <a:pt x="37" y="28"/>
                  <a:pt x="37" y="28"/>
                  <a:pt x="37" y="28"/>
                </a:cubicBezTo>
                <a:lnTo>
                  <a:pt x="22" y="28"/>
                </a:lnTo>
                <a:close/>
                <a:moveTo>
                  <a:pt x="15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0" y="29"/>
                  <a:pt x="20" y="29"/>
                  <a:pt x="20" y="29"/>
                </a:cubicBezTo>
                <a:lnTo>
                  <a:pt x="15" y="36"/>
                </a:lnTo>
                <a:close/>
                <a:moveTo>
                  <a:pt x="11" y="54"/>
                </a:moveTo>
                <a:cubicBezTo>
                  <a:pt x="6" y="57"/>
                  <a:pt x="6" y="57"/>
                  <a:pt x="6" y="57"/>
                </a:cubicBezTo>
                <a:cubicBezTo>
                  <a:pt x="5" y="58"/>
                  <a:pt x="4" y="59"/>
                  <a:pt x="5" y="60"/>
                </a:cubicBezTo>
                <a:cubicBezTo>
                  <a:pt x="5" y="61"/>
                  <a:pt x="6" y="61"/>
                  <a:pt x="7" y="61"/>
                </a:cubicBezTo>
                <a:cubicBezTo>
                  <a:pt x="7" y="61"/>
                  <a:pt x="7" y="61"/>
                  <a:pt x="8" y="61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7"/>
                  <a:pt x="14" y="56"/>
                  <a:pt x="13" y="55"/>
                </a:cubicBezTo>
                <a:cubicBezTo>
                  <a:pt x="13" y="54"/>
                  <a:pt x="12" y="54"/>
                  <a:pt x="11" y="54"/>
                </a:cubicBezTo>
                <a:close/>
                <a:moveTo>
                  <a:pt x="9" y="40"/>
                </a:moveTo>
                <a:cubicBezTo>
                  <a:pt x="9" y="39"/>
                  <a:pt x="8" y="38"/>
                  <a:pt x="7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8"/>
                  <a:pt x="0" y="39"/>
                  <a:pt x="0" y="40"/>
                </a:cubicBezTo>
                <a:cubicBezTo>
                  <a:pt x="0" y="41"/>
                  <a:pt x="0" y="42"/>
                  <a:pt x="2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9" y="41"/>
                  <a:pt x="9" y="40"/>
                </a:cubicBezTo>
                <a:close/>
                <a:moveTo>
                  <a:pt x="6" y="23"/>
                </a:move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2" y="26"/>
                </a:cubicBezTo>
                <a:cubicBezTo>
                  <a:pt x="12" y="26"/>
                  <a:pt x="13" y="26"/>
                  <a:pt x="13" y="25"/>
                </a:cubicBezTo>
                <a:cubicBezTo>
                  <a:pt x="14" y="24"/>
                  <a:pt x="14" y="23"/>
                  <a:pt x="13" y="22"/>
                </a:cubicBezTo>
                <a:cubicBezTo>
                  <a:pt x="8" y="19"/>
                  <a:pt x="8" y="19"/>
                  <a:pt x="8" y="19"/>
                </a:cubicBezTo>
                <a:cubicBezTo>
                  <a:pt x="7" y="19"/>
                  <a:pt x="5" y="19"/>
                  <a:pt x="5" y="20"/>
                </a:cubicBezTo>
                <a:cubicBezTo>
                  <a:pt x="4" y="21"/>
                  <a:pt x="5" y="22"/>
                  <a:pt x="6" y="23"/>
                </a:cubicBezTo>
                <a:close/>
                <a:moveTo>
                  <a:pt x="24" y="66"/>
                </a:moveTo>
                <a:cubicBezTo>
                  <a:pt x="23" y="66"/>
                  <a:pt x="22" y="66"/>
                  <a:pt x="22" y="67"/>
                </a:cubicBezTo>
                <a:cubicBezTo>
                  <a:pt x="19" y="72"/>
                  <a:pt x="19" y="72"/>
                  <a:pt x="19" y="72"/>
                </a:cubicBezTo>
                <a:cubicBezTo>
                  <a:pt x="18" y="73"/>
                  <a:pt x="19" y="74"/>
                  <a:pt x="20" y="75"/>
                </a:cubicBezTo>
                <a:cubicBezTo>
                  <a:pt x="20" y="75"/>
                  <a:pt x="20" y="75"/>
                  <a:pt x="21" y="75"/>
                </a:cubicBezTo>
                <a:cubicBezTo>
                  <a:pt x="21" y="75"/>
                  <a:pt x="22" y="75"/>
                  <a:pt x="22" y="74"/>
                </a:cubicBezTo>
                <a:cubicBezTo>
                  <a:pt x="25" y="69"/>
                  <a:pt x="25" y="69"/>
                  <a:pt x="25" y="69"/>
                </a:cubicBezTo>
                <a:cubicBezTo>
                  <a:pt x="26" y="68"/>
                  <a:pt x="25" y="67"/>
                  <a:pt x="24" y="66"/>
                </a:cubicBezTo>
                <a:close/>
                <a:moveTo>
                  <a:pt x="40" y="70"/>
                </a:moveTo>
                <a:cubicBezTo>
                  <a:pt x="38" y="70"/>
                  <a:pt x="38" y="71"/>
                  <a:pt x="38" y="72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9"/>
                  <a:pt x="38" y="80"/>
                  <a:pt x="40" y="80"/>
                </a:cubicBezTo>
                <a:cubicBezTo>
                  <a:pt x="41" y="80"/>
                  <a:pt x="42" y="79"/>
                  <a:pt x="42" y="78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1"/>
                  <a:pt x="41" y="70"/>
                  <a:pt x="40" y="70"/>
                </a:cubicBezTo>
                <a:close/>
                <a:moveTo>
                  <a:pt x="57" y="67"/>
                </a:moveTo>
                <a:cubicBezTo>
                  <a:pt x="57" y="66"/>
                  <a:pt x="56" y="66"/>
                  <a:pt x="55" y="66"/>
                </a:cubicBezTo>
                <a:cubicBezTo>
                  <a:pt x="54" y="67"/>
                  <a:pt x="53" y="68"/>
                  <a:pt x="54" y="69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5"/>
                  <a:pt x="58" y="75"/>
                  <a:pt x="59" y="75"/>
                </a:cubicBezTo>
                <a:cubicBezTo>
                  <a:pt x="59" y="75"/>
                  <a:pt x="59" y="75"/>
                  <a:pt x="60" y="75"/>
                </a:cubicBezTo>
                <a:cubicBezTo>
                  <a:pt x="61" y="74"/>
                  <a:pt x="61" y="73"/>
                  <a:pt x="60" y="72"/>
                </a:cubicBezTo>
                <a:lnTo>
                  <a:pt x="57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6" name="Freeform 205"/>
          <p:cNvSpPr>
            <a:spLocks noEditPoints="1"/>
          </p:cNvSpPr>
          <p:nvPr/>
        </p:nvSpPr>
        <p:spPr bwMode="auto">
          <a:xfrm>
            <a:off x="4348045" y="2715130"/>
            <a:ext cx="309198" cy="327507"/>
          </a:xfrm>
          <a:custGeom>
            <a:avLst/>
            <a:gdLst>
              <a:gd name="T0" fmla="*/ 63 w 64"/>
              <a:gd name="T1" fmla="*/ 10 h 66"/>
              <a:gd name="T2" fmla="*/ 32 w 64"/>
              <a:gd name="T3" fmla="*/ 0 h 66"/>
              <a:gd name="T4" fmla="*/ 31 w 64"/>
              <a:gd name="T5" fmla="*/ 0 h 66"/>
              <a:gd name="T6" fmla="*/ 1 w 64"/>
              <a:gd name="T7" fmla="*/ 10 h 66"/>
              <a:gd name="T8" fmla="*/ 0 w 64"/>
              <a:gd name="T9" fmla="*/ 12 h 66"/>
              <a:gd name="T10" fmla="*/ 8 w 64"/>
              <a:gd name="T11" fmla="*/ 49 h 66"/>
              <a:gd name="T12" fmla="*/ 31 w 64"/>
              <a:gd name="T13" fmla="*/ 66 h 66"/>
              <a:gd name="T14" fmla="*/ 32 w 64"/>
              <a:gd name="T15" fmla="*/ 66 h 66"/>
              <a:gd name="T16" fmla="*/ 32 w 64"/>
              <a:gd name="T17" fmla="*/ 66 h 66"/>
              <a:gd name="T18" fmla="*/ 55 w 64"/>
              <a:gd name="T19" fmla="*/ 49 h 66"/>
              <a:gd name="T20" fmla="*/ 64 w 64"/>
              <a:gd name="T21" fmla="*/ 12 h 66"/>
              <a:gd name="T22" fmla="*/ 63 w 64"/>
              <a:gd name="T23" fmla="*/ 10 h 66"/>
              <a:gd name="T24" fmla="*/ 52 w 64"/>
              <a:gd name="T25" fmla="*/ 47 h 66"/>
              <a:gd name="T26" fmla="*/ 32 w 64"/>
              <a:gd name="T27" fmla="*/ 63 h 66"/>
              <a:gd name="T28" fmla="*/ 11 w 64"/>
              <a:gd name="T29" fmla="*/ 47 h 66"/>
              <a:gd name="T30" fmla="*/ 3 w 64"/>
              <a:gd name="T31" fmla="*/ 12 h 66"/>
              <a:gd name="T32" fmla="*/ 32 w 64"/>
              <a:gd name="T33" fmla="*/ 3 h 66"/>
              <a:gd name="T34" fmla="*/ 61 w 64"/>
              <a:gd name="T35" fmla="*/ 12 h 66"/>
              <a:gd name="T36" fmla="*/ 52 w 64"/>
              <a:gd name="T37" fmla="*/ 47 h 66"/>
              <a:gd name="T38" fmla="*/ 32 w 64"/>
              <a:gd name="T39" fmla="*/ 7 h 66"/>
              <a:gd name="T40" fmla="*/ 32 w 64"/>
              <a:gd name="T41" fmla="*/ 7 h 66"/>
              <a:gd name="T42" fmla="*/ 57 w 64"/>
              <a:gd name="T43" fmla="*/ 15 h 66"/>
              <a:gd name="T44" fmla="*/ 49 w 64"/>
              <a:gd name="T45" fmla="*/ 46 h 66"/>
              <a:gd name="T46" fmla="*/ 32 w 64"/>
              <a:gd name="T47" fmla="*/ 60 h 66"/>
              <a:gd name="T48" fmla="*/ 32 w 64"/>
              <a:gd name="T49" fmla="*/ 60 h 66"/>
              <a:gd name="T50" fmla="*/ 32 w 64"/>
              <a:gd name="T51" fmla="*/ 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6">
                <a:moveTo>
                  <a:pt x="63" y="10"/>
                </a:move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3"/>
                  <a:pt x="3" y="37"/>
                  <a:pt x="8" y="49"/>
                </a:cubicBezTo>
                <a:cubicBezTo>
                  <a:pt x="14" y="61"/>
                  <a:pt x="31" y="66"/>
                  <a:pt x="31" y="66"/>
                </a:cubicBezTo>
                <a:cubicBezTo>
                  <a:pt x="31" y="66"/>
                  <a:pt x="32" y="66"/>
                  <a:pt x="32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50" y="61"/>
                  <a:pt x="55" y="49"/>
                </a:cubicBezTo>
                <a:cubicBezTo>
                  <a:pt x="60" y="37"/>
                  <a:pt x="64" y="13"/>
                  <a:pt x="64" y="12"/>
                </a:cubicBezTo>
                <a:cubicBezTo>
                  <a:pt x="64" y="11"/>
                  <a:pt x="63" y="10"/>
                  <a:pt x="63" y="10"/>
                </a:cubicBezTo>
                <a:close/>
                <a:moveTo>
                  <a:pt x="52" y="47"/>
                </a:moveTo>
                <a:cubicBezTo>
                  <a:pt x="48" y="57"/>
                  <a:pt x="34" y="62"/>
                  <a:pt x="32" y="63"/>
                </a:cubicBezTo>
                <a:cubicBezTo>
                  <a:pt x="29" y="62"/>
                  <a:pt x="15" y="57"/>
                  <a:pt x="11" y="47"/>
                </a:cubicBezTo>
                <a:cubicBezTo>
                  <a:pt x="7" y="38"/>
                  <a:pt x="4" y="18"/>
                  <a:pt x="3" y="12"/>
                </a:cubicBezTo>
                <a:cubicBezTo>
                  <a:pt x="32" y="3"/>
                  <a:pt x="32" y="3"/>
                  <a:pt x="32" y="3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8"/>
                  <a:pt x="57" y="38"/>
                  <a:pt x="52" y="47"/>
                </a:cubicBezTo>
                <a:close/>
                <a:moveTo>
                  <a:pt x="32" y="7"/>
                </a:moveTo>
                <a:cubicBezTo>
                  <a:pt x="32" y="7"/>
                  <a:pt x="32" y="7"/>
                  <a:pt x="32" y="7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22"/>
                  <a:pt x="53" y="38"/>
                  <a:pt x="49" y="46"/>
                </a:cubicBezTo>
                <a:cubicBezTo>
                  <a:pt x="46" y="53"/>
                  <a:pt x="37" y="58"/>
                  <a:pt x="32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7" name="Freeform 174"/>
          <p:cNvSpPr>
            <a:spLocks noEditPoints="1"/>
          </p:cNvSpPr>
          <p:nvPr/>
        </p:nvSpPr>
        <p:spPr bwMode="auto">
          <a:xfrm>
            <a:off x="6304973" y="1965102"/>
            <a:ext cx="370224" cy="351916"/>
          </a:xfrm>
          <a:custGeom>
            <a:avLst/>
            <a:gdLst>
              <a:gd name="T0" fmla="*/ 72 w 77"/>
              <a:gd name="T1" fmla="*/ 19 h 70"/>
              <a:gd name="T2" fmla="*/ 63 w 77"/>
              <a:gd name="T3" fmla="*/ 6 h 70"/>
              <a:gd name="T4" fmla="*/ 56 w 77"/>
              <a:gd name="T5" fmla="*/ 12 h 70"/>
              <a:gd name="T6" fmla="*/ 57 w 77"/>
              <a:gd name="T7" fmla="*/ 25 h 70"/>
              <a:gd name="T8" fmla="*/ 43 w 77"/>
              <a:gd name="T9" fmla="*/ 46 h 70"/>
              <a:gd name="T10" fmla="*/ 43 w 77"/>
              <a:gd name="T11" fmla="*/ 68 h 70"/>
              <a:gd name="T12" fmla="*/ 45 w 77"/>
              <a:gd name="T13" fmla="*/ 70 h 70"/>
              <a:gd name="T14" fmla="*/ 63 w 77"/>
              <a:gd name="T15" fmla="*/ 68 h 70"/>
              <a:gd name="T16" fmla="*/ 76 w 77"/>
              <a:gd name="T17" fmla="*/ 36 h 70"/>
              <a:gd name="T18" fmla="*/ 63 w 77"/>
              <a:gd name="T19" fmla="*/ 54 h 70"/>
              <a:gd name="T20" fmla="*/ 47 w 77"/>
              <a:gd name="T21" fmla="*/ 67 h 70"/>
              <a:gd name="T22" fmla="*/ 46 w 77"/>
              <a:gd name="T23" fmla="*/ 47 h 70"/>
              <a:gd name="T24" fmla="*/ 59 w 77"/>
              <a:gd name="T25" fmla="*/ 27 h 70"/>
              <a:gd name="T26" fmla="*/ 63 w 77"/>
              <a:gd name="T27" fmla="*/ 31 h 70"/>
              <a:gd name="T28" fmla="*/ 57 w 77"/>
              <a:gd name="T29" fmla="*/ 43 h 70"/>
              <a:gd name="T30" fmla="*/ 66 w 77"/>
              <a:gd name="T31" fmla="*/ 32 h 70"/>
              <a:gd name="T32" fmla="*/ 59 w 77"/>
              <a:gd name="T33" fmla="*/ 13 h 70"/>
              <a:gd name="T34" fmla="*/ 62 w 77"/>
              <a:gd name="T35" fmla="*/ 9 h 70"/>
              <a:gd name="T36" fmla="*/ 70 w 77"/>
              <a:gd name="T37" fmla="*/ 22 h 70"/>
              <a:gd name="T38" fmla="*/ 63 w 77"/>
              <a:gd name="T39" fmla="*/ 54 h 70"/>
              <a:gd name="T40" fmla="*/ 25 w 77"/>
              <a:gd name="T41" fmla="*/ 31 h 70"/>
              <a:gd name="T42" fmla="*/ 17 w 77"/>
              <a:gd name="T43" fmla="*/ 22 h 70"/>
              <a:gd name="T44" fmla="*/ 16 w 77"/>
              <a:gd name="T45" fmla="*/ 4 h 70"/>
              <a:gd name="T46" fmla="*/ 12 w 77"/>
              <a:gd name="T47" fmla="*/ 7 h 70"/>
              <a:gd name="T48" fmla="*/ 4 w 77"/>
              <a:gd name="T49" fmla="*/ 21 h 70"/>
              <a:gd name="T50" fmla="*/ 11 w 77"/>
              <a:gd name="T51" fmla="*/ 55 h 70"/>
              <a:gd name="T52" fmla="*/ 15 w 77"/>
              <a:gd name="T53" fmla="*/ 70 h 70"/>
              <a:gd name="T54" fmla="*/ 33 w 77"/>
              <a:gd name="T55" fmla="*/ 69 h 70"/>
              <a:gd name="T56" fmla="*/ 32 w 77"/>
              <a:gd name="T57" fmla="*/ 57 h 70"/>
              <a:gd name="T58" fmla="*/ 30 w 77"/>
              <a:gd name="T59" fmla="*/ 67 h 70"/>
              <a:gd name="T60" fmla="*/ 13 w 77"/>
              <a:gd name="T61" fmla="*/ 54 h 70"/>
              <a:gd name="T62" fmla="*/ 7 w 77"/>
              <a:gd name="T63" fmla="*/ 22 h 70"/>
              <a:gd name="T64" fmla="*/ 14 w 77"/>
              <a:gd name="T65" fmla="*/ 9 h 70"/>
              <a:gd name="T66" fmla="*/ 17 w 77"/>
              <a:gd name="T67" fmla="*/ 13 h 70"/>
              <a:gd name="T68" fmla="*/ 10 w 77"/>
              <a:gd name="T69" fmla="*/ 32 h 70"/>
              <a:gd name="T70" fmla="*/ 20 w 77"/>
              <a:gd name="T71" fmla="*/ 43 h 70"/>
              <a:gd name="T72" fmla="*/ 13 w 77"/>
              <a:gd name="T73" fmla="*/ 31 h 70"/>
              <a:gd name="T74" fmla="*/ 18 w 77"/>
              <a:gd name="T75" fmla="*/ 27 h 70"/>
              <a:gd name="T76" fmla="*/ 30 w 77"/>
              <a:gd name="T77" fmla="*/ 47 h 70"/>
              <a:gd name="T78" fmla="*/ 30 w 77"/>
              <a:gd name="T79" fmla="*/ 67 h 70"/>
              <a:gd name="T80" fmla="*/ 38 w 77"/>
              <a:gd name="T81" fmla="*/ 0 h 70"/>
              <a:gd name="T82" fmla="*/ 38 w 77"/>
              <a:gd name="T83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72" y="21"/>
                </a:moveTo>
                <a:cubicBezTo>
                  <a:pt x="72" y="19"/>
                  <a:pt x="72" y="19"/>
                  <a:pt x="72" y="19"/>
                </a:cubicBezTo>
                <a:cubicBezTo>
                  <a:pt x="70" y="15"/>
                  <a:pt x="67" y="10"/>
                  <a:pt x="64" y="7"/>
                </a:cubicBezTo>
                <a:cubicBezTo>
                  <a:pt x="64" y="6"/>
                  <a:pt x="64" y="6"/>
                  <a:pt x="63" y="6"/>
                </a:cubicBezTo>
                <a:cubicBezTo>
                  <a:pt x="63" y="5"/>
                  <a:pt x="62" y="4"/>
                  <a:pt x="61" y="4"/>
                </a:cubicBezTo>
                <a:cubicBezTo>
                  <a:pt x="58" y="5"/>
                  <a:pt x="57" y="10"/>
                  <a:pt x="56" y="12"/>
                </a:cubicBezTo>
                <a:cubicBezTo>
                  <a:pt x="56" y="15"/>
                  <a:pt x="58" y="20"/>
                  <a:pt x="60" y="22"/>
                </a:cubicBezTo>
                <a:cubicBezTo>
                  <a:pt x="59" y="23"/>
                  <a:pt x="58" y="24"/>
                  <a:pt x="57" y="25"/>
                </a:cubicBezTo>
                <a:cubicBezTo>
                  <a:pt x="55" y="27"/>
                  <a:pt x="53" y="30"/>
                  <a:pt x="51" y="31"/>
                </a:cubicBezTo>
                <a:cubicBezTo>
                  <a:pt x="47" y="35"/>
                  <a:pt x="44" y="42"/>
                  <a:pt x="43" y="46"/>
                </a:cubicBezTo>
                <a:cubicBezTo>
                  <a:pt x="43" y="48"/>
                  <a:pt x="43" y="52"/>
                  <a:pt x="44" y="57"/>
                </a:cubicBezTo>
                <a:cubicBezTo>
                  <a:pt x="45" y="61"/>
                  <a:pt x="43" y="68"/>
                  <a:pt x="43" y="68"/>
                </a:cubicBezTo>
                <a:cubicBezTo>
                  <a:pt x="43" y="69"/>
                  <a:pt x="44" y="69"/>
                  <a:pt x="44" y="69"/>
                </a:cubicBezTo>
                <a:cubicBezTo>
                  <a:pt x="44" y="70"/>
                  <a:pt x="45" y="70"/>
                  <a:pt x="45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3" y="70"/>
                  <a:pt x="63" y="69"/>
                  <a:pt x="63" y="68"/>
                </a:cubicBezTo>
                <a:cubicBezTo>
                  <a:pt x="63" y="64"/>
                  <a:pt x="64" y="57"/>
                  <a:pt x="65" y="55"/>
                </a:cubicBezTo>
                <a:cubicBezTo>
                  <a:pt x="69" y="51"/>
                  <a:pt x="76" y="39"/>
                  <a:pt x="76" y="36"/>
                </a:cubicBezTo>
                <a:cubicBezTo>
                  <a:pt x="77" y="34"/>
                  <a:pt x="75" y="28"/>
                  <a:pt x="72" y="21"/>
                </a:cubicBezTo>
                <a:close/>
                <a:moveTo>
                  <a:pt x="63" y="54"/>
                </a:moveTo>
                <a:cubicBezTo>
                  <a:pt x="61" y="56"/>
                  <a:pt x="61" y="64"/>
                  <a:pt x="60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4"/>
                  <a:pt x="47" y="60"/>
                  <a:pt x="47" y="57"/>
                </a:cubicBezTo>
                <a:cubicBezTo>
                  <a:pt x="47" y="52"/>
                  <a:pt x="46" y="48"/>
                  <a:pt x="46" y="47"/>
                </a:cubicBezTo>
                <a:cubicBezTo>
                  <a:pt x="47" y="43"/>
                  <a:pt x="49" y="37"/>
                  <a:pt x="54" y="33"/>
                </a:cubicBezTo>
                <a:cubicBezTo>
                  <a:pt x="55" y="32"/>
                  <a:pt x="57" y="29"/>
                  <a:pt x="59" y="27"/>
                </a:cubicBezTo>
                <a:cubicBezTo>
                  <a:pt x="60" y="26"/>
                  <a:pt x="61" y="25"/>
                  <a:pt x="61" y="24"/>
                </a:cubicBezTo>
                <a:cubicBezTo>
                  <a:pt x="62" y="26"/>
                  <a:pt x="63" y="29"/>
                  <a:pt x="63" y="31"/>
                </a:cubicBezTo>
                <a:cubicBezTo>
                  <a:pt x="63" y="33"/>
                  <a:pt x="59" y="38"/>
                  <a:pt x="56" y="41"/>
                </a:cubicBezTo>
                <a:cubicBezTo>
                  <a:pt x="56" y="42"/>
                  <a:pt x="56" y="42"/>
                  <a:pt x="57" y="43"/>
                </a:cubicBezTo>
                <a:cubicBezTo>
                  <a:pt x="57" y="44"/>
                  <a:pt x="58" y="44"/>
                  <a:pt x="59" y="43"/>
                </a:cubicBezTo>
                <a:cubicBezTo>
                  <a:pt x="59" y="42"/>
                  <a:pt x="65" y="35"/>
                  <a:pt x="66" y="32"/>
                </a:cubicBezTo>
                <a:cubicBezTo>
                  <a:pt x="67" y="28"/>
                  <a:pt x="64" y="23"/>
                  <a:pt x="63" y="22"/>
                </a:cubicBezTo>
                <a:cubicBezTo>
                  <a:pt x="61" y="19"/>
                  <a:pt x="59" y="15"/>
                  <a:pt x="59" y="13"/>
                </a:cubicBezTo>
                <a:cubicBezTo>
                  <a:pt x="60" y="11"/>
                  <a:pt x="61" y="8"/>
                  <a:pt x="61" y="8"/>
                </a:cubicBezTo>
                <a:cubicBezTo>
                  <a:pt x="61" y="8"/>
                  <a:pt x="62" y="8"/>
                  <a:pt x="62" y="9"/>
                </a:cubicBezTo>
                <a:cubicBezTo>
                  <a:pt x="64" y="11"/>
                  <a:pt x="68" y="16"/>
                  <a:pt x="69" y="20"/>
                </a:cubicBezTo>
                <a:cubicBezTo>
                  <a:pt x="70" y="22"/>
                  <a:pt x="70" y="22"/>
                  <a:pt x="70" y="22"/>
                </a:cubicBezTo>
                <a:cubicBezTo>
                  <a:pt x="71" y="26"/>
                  <a:pt x="74" y="34"/>
                  <a:pt x="73" y="35"/>
                </a:cubicBezTo>
                <a:cubicBezTo>
                  <a:pt x="73" y="37"/>
                  <a:pt x="67" y="49"/>
                  <a:pt x="63" y="54"/>
                </a:cubicBezTo>
                <a:close/>
                <a:moveTo>
                  <a:pt x="33" y="46"/>
                </a:moveTo>
                <a:cubicBezTo>
                  <a:pt x="33" y="42"/>
                  <a:pt x="29" y="35"/>
                  <a:pt x="25" y="31"/>
                </a:cubicBezTo>
                <a:cubicBezTo>
                  <a:pt x="23" y="30"/>
                  <a:pt x="21" y="27"/>
                  <a:pt x="20" y="25"/>
                </a:cubicBezTo>
                <a:cubicBezTo>
                  <a:pt x="19" y="24"/>
                  <a:pt x="18" y="23"/>
                  <a:pt x="17" y="22"/>
                </a:cubicBezTo>
                <a:cubicBezTo>
                  <a:pt x="18" y="20"/>
                  <a:pt x="20" y="15"/>
                  <a:pt x="20" y="12"/>
                </a:cubicBezTo>
                <a:cubicBezTo>
                  <a:pt x="20" y="10"/>
                  <a:pt x="18" y="5"/>
                  <a:pt x="16" y="4"/>
                </a:cubicBezTo>
                <a:cubicBezTo>
                  <a:pt x="15" y="4"/>
                  <a:pt x="14" y="5"/>
                  <a:pt x="13" y="6"/>
                </a:cubicBezTo>
                <a:cubicBezTo>
                  <a:pt x="13" y="6"/>
                  <a:pt x="12" y="6"/>
                  <a:pt x="12" y="7"/>
                </a:cubicBezTo>
                <a:cubicBezTo>
                  <a:pt x="10" y="10"/>
                  <a:pt x="6" y="15"/>
                  <a:pt x="5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8"/>
                  <a:pt x="0" y="34"/>
                  <a:pt x="0" y="36"/>
                </a:cubicBezTo>
                <a:cubicBezTo>
                  <a:pt x="1" y="39"/>
                  <a:pt x="8" y="51"/>
                  <a:pt x="11" y="55"/>
                </a:cubicBezTo>
                <a:cubicBezTo>
                  <a:pt x="12" y="57"/>
                  <a:pt x="13" y="64"/>
                  <a:pt x="13" y="68"/>
                </a:cubicBezTo>
                <a:cubicBezTo>
                  <a:pt x="13" y="69"/>
                  <a:pt x="14" y="70"/>
                  <a:pt x="15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2" y="70"/>
                  <a:pt x="32" y="70"/>
                  <a:pt x="33" y="69"/>
                </a:cubicBezTo>
                <a:cubicBezTo>
                  <a:pt x="33" y="69"/>
                  <a:pt x="33" y="69"/>
                  <a:pt x="33" y="68"/>
                </a:cubicBezTo>
                <a:cubicBezTo>
                  <a:pt x="33" y="68"/>
                  <a:pt x="32" y="61"/>
                  <a:pt x="32" y="57"/>
                </a:cubicBezTo>
                <a:cubicBezTo>
                  <a:pt x="33" y="52"/>
                  <a:pt x="33" y="48"/>
                  <a:pt x="33" y="46"/>
                </a:cubicBezTo>
                <a:close/>
                <a:moveTo>
                  <a:pt x="30" y="67"/>
                </a:moveTo>
                <a:cubicBezTo>
                  <a:pt x="16" y="67"/>
                  <a:pt x="16" y="67"/>
                  <a:pt x="16" y="67"/>
                </a:cubicBezTo>
                <a:cubicBezTo>
                  <a:pt x="16" y="64"/>
                  <a:pt x="15" y="56"/>
                  <a:pt x="13" y="54"/>
                </a:cubicBezTo>
                <a:cubicBezTo>
                  <a:pt x="10" y="49"/>
                  <a:pt x="3" y="37"/>
                  <a:pt x="3" y="35"/>
                </a:cubicBezTo>
                <a:cubicBezTo>
                  <a:pt x="3" y="34"/>
                  <a:pt x="6" y="26"/>
                  <a:pt x="7" y="22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16"/>
                  <a:pt x="12" y="12"/>
                  <a:pt x="14" y="9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11"/>
                  <a:pt x="17" y="13"/>
                </a:cubicBezTo>
                <a:cubicBezTo>
                  <a:pt x="17" y="15"/>
                  <a:pt x="15" y="19"/>
                  <a:pt x="14" y="22"/>
                </a:cubicBezTo>
                <a:cubicBezTo>
                  <a:pt x="12" y="23"/>
                  <a:pt x="10" y="28"/>
                  <a:pt x="10" y="32"/>
                </a:cubicBezTo>
                <a:cubicBezTo>
                  <a:pt x="11" y="35"/>
                  <a:pt x="17" y="42"/>
                  <a:pt x="18" y="43"/>
                </a:cubicBezTo>
                <a:cubicBezTo>
                  <a:pt x="18" y="44"/>
                  <a:pt x="19" y="44"/>
                  <a:pt x="20" y="43"/>
                </a:cubicBezTo>
                <a:cubicBezTo>
                  <a:pt x="21" y="42"/>
                  <a:pt x="21" y="42"/>
                  <a:pt x="20" y="41"/>
                </a:cubicBezTo>
                <a:cubicBezTo>
                  <a:pt x="18" y="38"/>
                  <a:pt x="14" y="33"/>
                  <a:pt x="13" y="31"/>
                </a:cubicBezTo>
                <a:cubicBezTo>
                  <a:pt x="13" y="29"/>
                  <a:pt x="14" y="26"/>
                  <a:pt x="15" y="24"/>
                </a:cubicBezTo>
                <a:cubicBezTo>
                  <a:pt x="16" y="25"/>
                  <a:pt x="17" y="26"/>
                  <a:pt x="18" y="27"/>
                </a:cubicBezTo>
                <a:cubicBezTo>
                  <a:pt x="19" y="29"/>
                  <a:pt x="21" y="32"/>
                  <a:pt x="23" y="33"/>
                </a:cubicBezTo>
                <a:cubicBezTo>
                  <a:pt x="27" y="37"/>
                  <a:pt x="30" y="43"/>
                  <a:pt x="30" y="47"/>
                </a:cubicBezTo>
                <a:cubicBezTo>
                  <a:pt x="30" y="48"/>
                  <a:pt x="30" y="52"/>
                  <a:pt x="29" y="57"/>
                </a:cubicBezTo>
                <a:cubicBezTo>
                  <a:pt x="29" y="60"/>
                  <a:pt x="29" y="64"/>
                  <a:pt x="30" y="67"/>
                </a:cubicBezTo>
                <a:close/>
                <a:moveTo>
                  <a:pt x="54" y="15"/>
                </a:moveTo>
                <a:cubicBezTo>
                  <a:pt x="54" y="7"/>
                  <a:pt x="47" y="0"/>
                  <a:pt x="38" y="0"/>
                </a:cubicBezTo>
                <a:cubicBezTo>
                  <a:pt x="30" y="0"/>
                  <a:pt x="23" y="7"/>
                  <a:pt x="23" y="15"/>
                </a:cubicBezTo>
                <a:cubicBezTo>
                  <a:pt x="23" y="24"/>
                  <a:pt x="30" y="31"/>
                  <a:pt x="38" y="31"/>
                </a:cubicBezTo>
                <a:cubicBezTo>
                  <a:pt x="47" y="31"/>
                  <a:pt x="54" y="24"/>
                  <a:pt x="54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8" name="Freeform 183"/>
          <p:cNvSpPr>
            <a:spLocks noEditPoints="1"/>
          </p:cNvSpPr>
          <p:nvPr/>
        </p:nvSpPr>
        <p:spPr bwMode="auto">
          <a:xfrm>
            <a:off x="3028264" y="1973240"/>
            <a:ext cx="360053" cy="335643"/>
          </a:xfrm>
          <a:custGeom>
            <a:avLst/>
            <a:gdLst>
              <a:gd name="T0" fmla="*/ 66 w 75"/>
              <a:gd name="T1" fmla="*/ 44 h 67"/>
              <a:gd name="T2" fmla="*/ 54 w 75"/>
              <a:gd name="T3" fmla="*/ 46 h 67"/>
              <a:gd name="T4" fmla="*/ 31 w 75"/>
              <a:gd name="T5" fmla="*/ 37 h 67"/>
              <a:gd name="T6" fmla="*/ 15 w 75"/>
              <a:gd name="T7" fmla="*/ 40 h 67"/>
              <a:gd name="T8" fmla="*/ 13 w 75"/>
              <a:gd name="T9" fmla="*/ 39 h 67"/>
              <a:gd name="T10" fmla="*/ 0 w 75"/>
              <a:gd name="T11" fmla="*/ 40 h 67"/>
              <a:gd name="T12" fmla="*/ 1 w 75"/>
              <a:gd name="T13" fmla="*/ 67 h 67"/>
              <a:gd name="T14" fmla="*/ 15 w 75"/>
              <a:gd name="T15" fmla="*/ 65 h 67"/>
              <a:gd name="T16" fmla="*/ 26 w 75"/>
              <a:gd name="T17" fmla="*/ 60 h 67"/>
              <a:gd name="T18" fmla="*/ 60 w 75"/>
              <a:gd name="T19" fmla="*/ 61 h 67"/>
              <a:gd name="T20" fmla="*/ 73 w 75"/>
              <a:gd name="T21" fmla="*/ 51 h 67"/>
              <a:gd name="T22" fmla="*/ 74 w 75"/>
              <a:gd name="T23" fmla="*/ 47 h 67"/>
              <a:gd name="T24" fmla="*/ 3 w 75"/>
              <a:gd name="T25" fmla="*/ 64 h 67"/>
              <a:gd name="T26" fmla="*/ 12 w 75"/>
              <a:gd name="T27" fmla="*/ 42 h 67"/>
              <a:gd name="T28" fmla="*/ 12 w 75"/>
              <a:gd name="T29" fmla="*/ 59 h 67"/>
              <a:gd name="T30" fmla="*/ 70 w 75"/>
              <a:gd name="T31" fmla="*/ 49 h 67"/>
              <a:gd name="T32" fmla="*/ 59 w 75"/>
              <a:gd name="T33" fmla="*/ 58 h 67"/>
              <a:gd name="T34" fmla="*/ 28 w 75"/>
              <a:gd name="T35" fmla="*/ 57 h 67"/>
              <a:gd name="T36" fmla="*/ 15 w 75"/>
              <a:gd name="T37" fmla="*/ 57 h 67"/>
              <a:gd name="T38" fmla="*/ 22 w 75"/>
              <a:gd name="T39" fmla="*/ 43 h 67"/>
              <a:gd name="T40" fmla="*/ 45 w 75"/>
              <a:gd name="T41" fmla="*/ 45 h 67"/>
              <a:gd name="T42" fmla="*/ 55 w 75"/>
              <a:gd name="T43" fmla="*/ 51 h 67"/>
              <a:gd name="T44" fmla="*/ 39 w 75"/>
              <a:gd name="T45" fmla="*/ 49 h 67"/>
              <a:gd name="T46" fmla="*/ 37 w 75"/>
              <a:gd name="T47" fmla="*/ 51 h 67"/>
              <a:gd name="T48" fmla="*/ 58 w 75"/>
              <a:gd name="T49" fmla="*/ 52 h 67"/>
              <a:gd name="T50" fmla="*/ 71 w 75"/>
              <a:gd name="T51" fmla="*/ 48 h 67"/>
              <a:gd name="T52" fmla="*/ 35 w 75"/>
              <a:gd name="T53" fmla="*/ 30 h 67"/>
              <a:gd name="T54" fmla="*/ 54 w 75"/>
              <a:gd name="T55" fmla="*/ 17 h 67"/>
              <a:gd name="T56" fmla="*/ 40 w 75"/>
              <a:gd name="T57" fmla="*/ 3 h 67"/>
              <a:gd name="T58" fmla="*/ 36 w 75"/>
              <a:gd name="T59" fmla="*/ 3 h 67"/>
              <a:gd name="T60" fmla="*/ 22 w 75"/>
              <a:gd name="T61" fmla="*/ 17 h 67"/>
              <a:gd name="T62" fmla="*/ 33 w 75"/>
              <a:gd name="T63" fmla="*/ 23 h 67"/>
              <a:gd name="T64" fmla="*/ 36 w 75"/>
              <a:gd name="T65" fmla="*/ 25 h 67"/>
              <a:gd name="T66" fmla="*/ 35 w 75"/>
              <a:gd name="T67" fmla="*/ 26 h 67"/>
              <a:gd name="T68" fmla="*/ 33 w 75"/>
              <a:gd name="T69" fmla="*/ 25 h 67"/>
              <a:gd name="T70" fmla="*/ 23 w 75"/>
              <a:gd name="T71" fmla="*/ 5 h 67"/>
              <a:gd name="T72" fmla="*/ 25 w 75"/>
              <a:gd name="T73" fmla="*/ 6 h 67"/>
              <a:gd name="T74" fmla="*/ 33 w 75"/>
              <a:gd name="T75" fmla="*/ 21 h 67"/>
              <a:gd name="T76" fmla="*/ 32 w 75"/>
              <a:gd name="T77" fmla="*/ 23 h 67"/>
              <a:gd name="T78" fmla="*/ 23 w 75"/>
              <a:gd name="T79" fmla="*/ 15 h 67"/>
              <a:gd name="T80" fmla="*/ 23 w 75"/>
              <a:gd name="T81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5" h="67">
                <a:moveTo>
                  <a:pt x="74" y="47"/>
                </a:moveTo>
                <a:cubicBezTo>
                  <a:pt x="73" y="44"/>
                  <a:pt x="69" y="44"/>
                  <a:pt x="66" y="44"/>
                </a:cubicBezTo>
                <a:cubicBezTo>
                  <a:pt x="63" y="44"/>
                  <a:pt x="59" y="47"/>
                  <a:pt x="57" y="49"/>
                </a:cubicBezTo>
                <a:cubicBezTo>
                  <a:pt x="57" y="48"/>
                  <a:pt x="55" y="47"/>
                  <a:pt x="54" y="46"/>
                </a:cubicBezTo>
                <a:cubicBezTo>
                  <a:pt x="51" y="45"/>
                  <a:pt x="49" y="44"/>
                  <a:pt x="47" y="42"/>
                </a:cubicBezTo>
                <a:cubicBezTo>
                  <a:pt x="43" y="39"/>
                  <a:pt x="36" y="37"/>
                  <a:pt x="31" y="37"/>
                </a:cubicBezTo>
                <a:cubicBezTo>
                  <a:pt x="30" y="37"/>
                  <a:pt x="26" y="38"/>
                  <a:pt x="21" y="40"/>
                </a:cubicBezTo>
                <a:cubicBezTo>
                  <a:pt x="19" y="40"/>
                  <a:pt x="16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4" y="39"/>
                  <a:pt x="13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39"/>
                  <a:pt x="0" y="40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1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67"/>
                  <a:pt x="15" y="66"/>
                  <a:pt x="15" y="65"/>
                </a:cubicBezTo>
                <a:cubicBezTo>
                  <a:pt x="15" y="60"/>
                  <a:pt x="15" y="60"/>
                  <a:pt x="15" y="60"/>
                </a:cubicBezTo>
                <a:cubicBezTo>
                  <a:pt x="19" y="59"/>
                  <a:pt x="24" y="59"/>
                  <a:pt x="26" y="60"/>
                </a:cubicBezTo>
                <a:cubicBezTo>
                  <a:pt x="31" y="62"/>
                  <a:pt x="44" y="67"/>
                  <a:pt x="47" y="67"/>
                </a:cubicBezTo>
                <a:cubicBezTo>
                  <a:pt x="49" y="67"/>
                  <a:pt x="54" y="64"/>
                  <a:pt x="60" y="61"/>
                </a:cubicBezTo>
                <a:cubicBezTo>
                  <a:pt x="62" y="60"/>
                  <a:pt x="62" y="60"/>
                  <a:pt x="62" y="60"/>
                </a:cubicBezTo>
                <a:cubicBezTo>
                  <a:pt x="66" y="58"/>
                  <a:pt x="70" y="53"/>
                  <a:pt x="73" y="51"/>
                </a:cubicBezTo>
                <a:cubicBezTo>
                  <a:pt x="73" y="50"/>
                  <a:pt x="73" y="50"/>
                  <a:pt x="74" y="50"/>
                </a:cubicBezTo>
                <a:cubicBezTo>
                  <a:pt x="75" y="49"/>
                  <a:pt x="75" y="48"/>
                  <a:pt x="74" y="47"/>
                </a:cubicBezTo>
                <a:close/>
                <a:moveTo>
                  <a:pt x="12" y="64"/>
                </a:moveTo>
                <a:cubicBezTo>
                  <a:pt x="3" y="64"/>
                  <a:pt x="3" y="64"/>
                  <a:pt x="3" y="64"/>
                </a:cubicBezTo>
                <a:cubicBezTo>
                  <a:pt x="3" y="42"/>
                  <a:pt x="3" y="42"/>
                  <a:pt x="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59"/>
                  <a:pt x="12" y="59"/>
                  <a:pt x="12" y="59"/>
                </a:cubicBezTo>
                <a:lnTo>
                  <a:pt x="12" y="64"/>
                </a:lnTo>
                <a:close/>
                <a:moveTo>
                  <a:pt x="70" y="49"/>
                </a:moveTo>
                <a:cubicBezTo>
                  <a:pt x="68" y="51"/>
                  <a:pt x="64" y="55"/>
                  <a:pt x="61" y="57"/>
                </a:cubicBezTo>
                <a:cubicBezTo>
                  <a:pt x="59" y="58"/>
                  <a:pt x="59" y="58"/>
                  <a:pt x="59" y="58"/>
                </a:cubicBezTo>
                <a:cubicBezTo>
                  <a:pt x="55" y="60"/>
                  <a:pt x="48" y="64"/>
                  <a:pt x="47" y="64"/>
                </a:cubicBezTo>
                <a:cubicBezTo>
                  <a:pt x="45" y="64"/>
                  <a:pt x="33" y="60"/>
                  <a:pt x="28" y="57"/>
                </a:cubicBezTo>
                <a:cubicBezTo>
                  <a:pt x="26" y="57"/>
                  <a:pt x="24" y="56"/>
                  <a:pt x="22" y="56"/>
                </a:cubicBezTo>
                <a:cubicBezTo>
                  <a:pt x="19" y="56"/>
                  <a:pt x="16" y="57"/>
                  <a:pt x="15" y="57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3"/>
                  <a:pt x="19" y="43"/>
                  <a:pt x="22" y="43"/>
                </a:cubicBezTo>
                <a:cubicBezTo>
                  <a:pt x="27" y="41"/>
                  <a:pt x="30" y="40"/>
                  <a:pt x="32" y="40"/>
                </a:cubicBezTo>
                <a:cubicBezTo>
                  <a:pt x="35" y="40"/>
                  <a:pt x="41" y="41"/>
                  <a:pt x="45" y="45"/>
                </a:cubicBezTo>
                <a:cubicBezTo>
                  <a:pt x="47" y="46"/>
                  <a:pt x="50" y="48"/>
                  <a:pt x="52" y="49"/>
                </a:cubicBezTo>
                <a:cubicBezTo>
                  <a:pt x="53" y="50"/>
                  <a:pt x="54" y="50"/>
                  <a:pt x="55" y="51"/>
                </a:cubicBezTo>
                <a:cubicBezTo>
                  <a:pt x="54" y="52"/>
                  <a:pt x="51" y="53"/>
                  <a:pt x="49" y="53"/>
                </a:cubicBezTo>
                <a:cubicBezTo>
                  <a:pt x="47" y="53"/>
                  <a:pt x="42" y="51"/>
                  <a:pt x="39" y="49"/>
                </a:cubicBezTo>
                <a:cubicBezTo>
                  <a:pt x="38" y="48"/>
                  <a:pt x="37" y="49"/>
                  <a:pt x="37" y="49"/>
                </a:cubicBezTo>
                <a:cubicBezTo>
                  <a:pt x="36" y="50"/>
                  <a:pt x="36" y="51"/>
                  <a:pt x="37" y="51"/>
                </a:cubicBezTo>
                <a:cubicBezTo>
                  <a:pt x="38" y="52"/>
                  <a:pt x="45" y="56"/>
                  <a:pt x="49" y="56"/>
                </a:cubicBezTo>
                <a:cubicBezTo>
                  <a:pt x="53" y="56"/>
                  <a:pt x="57" y="53"/>
                  <a:pt x="58" y="52"/>
                </a:cubicBezTo>
                <a:cubicBezTo>
                  <a:pt x="60" y="50"/>
                  <a:pt x="64" y="47"/>
                  <a:pt x="66" y="47"/>
                </a:cubicBezTo>
                <a:cubicBezTo>
                  <a:pt x="68" y="47"/>
                  <a:pt x="70" y="47"/>
                  <a:pt x="71" y="48"/>
                </a:cubicBezTo>
                <a:cubicBezTo>
                  <a:pt x="71" y="48"/>
                  <a:pt x="71" y="48"/>
                  <a:pt x="70" y="49"/>
                </a:cubicBezTo>
                <a:close/>
                <a:moveTo>
                  <a:pt x="35" y="30"/>
                </a:moveTo>
                <a:cubicBezTo>
                  <a:pt x="37" y="32"/>
                  <a:pt x="39" y="32"/>
                  <a:pt x="41" y="30"/>
                </a:cubicBezTo>
                <a:cubicBezTo>
                  <a:pt x="54" y="17"/>
                  <a:pt x="54" y="17"/>
                  <a:pt x="54" y="17"/>
                </a:cubicBezTo>
                <a:cubicBezTo>
                  <a:pt x="58" y="13"/>
                  <a:pt x="58" y="7"/>
                  <a:pt x="54" y="3"/>
                </a:cubicBezTo>
                <a:cubicBezTo>
                  <a:pt x="50" y="0"/>
                  <a:pt x="44" y="0"/>
                  <a:pt x="40" y="3"/>
                </a:cubicBezTo>
                <a:cubicBezTo>
                  <a:pt x="38" y="6"/>
                  <a:pt x="38" y="6"/>
                  <a:pt x="38" y="6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0"/>
                  <a:pt x="26" y="0"/>
                  <a:pt x="22" y="3"/>
                </a:cubicBezTo>
                <a:cubicBezTo>
                  <a:pt x="18" y="7"/>
                  <a:pt x="18" y="13"/>
                  <a:pt x="22" y="17"/>
                </a:cubicBezTo>
                <a:lnTo>
                  <a:pt x="35" y="30"/>
                </a:lnTo>
                <a:close/>
                <a:moveTo>
                  <a:pt x="33" y="23"/>
                </a:moveTo>
                <a:cubicBezTo>
                  <a:pt x="34" y="23"/>
                  <a:pt x="34" y="23"/>
                  <a:pt x="35" y="23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6"/>
                  <a:pt x="36" y="26"/>
                </a:cubicBezTo>
                <a:cubicBezTo>
                  <a:pt x="36" y="26"/>
                  <a:pt x="36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3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3" y="8"/>
                  <a:pt x="23" y="11"/>
                  <a:pt x="25" y="1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2"/>
                  <a:pt x="33" y="22"/>
                  <a:pt x="33" y="23"/>
                </a:cubicBezTo>
                <a:cubicBezTo>
                  <a:pt x="33" y="23"/>
                  <a:pt x="32" y="23"/>
                  <a:pt x="32" y="23"/>
                </a:cubicBezTo>
                <a:cubicBezTo>
                  <a:pt x="32" y="23"/>
                  <a:pt x="32" y="23"/>
                  <a:pt x="31" y="23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13"/>
                  <a:pt x="21" y="12"/>
                  <a:pt x="21" y="10"/>
                </a:cubicBezTo>
                <a:cubicBezTo>
                  <a:pt x="21" y="8"/>
                  <a:pt x="22" y="6"/>
                  <a:pt x="23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9" name="Freeform 189"/>
          <p:cNvSpPr>
            <a:spLocks noEditPoints="1"/>
          </p:cNvSpPr>
          <p:nvPr/>
        </p:nvSpPr>
        <p:spPr bwMode="auto">
          <a:xfrm>
            <a:off x="10392937" y="1995615"/>
            <a:ext cx="351917" cy="290890"/>
          </a:xfrm>
          <a:custGeom>
            <a:avLst/>
            <a:gdLst>
              <a:gd name="T0" fmla="*/ 70 w 73"/>
              <a:gd name="T1" fmla="*/ 29 h 58"/>
              <a:gd name="T2" fmla="*/ 65 w 73"/>
              <a:gd name="T3" fmla="*/ 20 h 58"/>
              <a:gd name="T4" fmla="*/ 57 w 73"/>
              <a:gd name="T5" fmla="*/ 20 h 58"/>
              <a:gd name="T6" fmla="*/ 53 w 73"/>
              <a:gd name="T7" fmla="*/ 20 h 58"/>
              <a:gd name="T8" fmla="*/ 52 w 73"/>
              <a:gd name="T9" fmla="*/ 13 h 58"/>
              <a:gd name="T10" fmla="*/ 45 w 73"/>
              <a:gd name="T11" fmla="*/ 0 h 58"/>
              <a:gd name="T12" fmla="*/ 35 w 73"/>
              <a:gd name="T13" fmla="*/ 12 h 58"/>
              <a:gd name="T14" fmla="*/ 26 w 73"/>
              <a:gd name="T15" fmla="*/ 23 h 58"/>
              <a:gd name="T16" fmla="*/ 22 w 73"/>
              <a:gd name="T17" fmla="*/ 22 h 58"/>
              <a:gd name="T18" fmla="*/ 22 w 73"/>
              <a:gd name="T19" fmla="*/ 22 h 58"/>
              <a:gd name="T20" fmla="*/ 21 w 73"/>
              <a:gd name="T21" fmla="*/ 21 h 58"/>
              <a:gd name="T22" fmla="*/ 6 w 73"/>
              <a:gd name="T23" fmla="*/ 22 h 58"/>
              <a:gd name="T24" fmla="*/ 7 w 73"/>
              <a:gd name="T25" fmla="*/ 57 h 58"/>
              <a:gd name="T26" fmla="*/ 21 w 73"/>
              <a:gd name="T27" fmla="*/ 58 h 58"/>
              <a:gd name="T28" fmla="*/ 22 w 73"/>
              <a:gd name="T29" fmla="*/ 57 h 58"/>
              <a:gd name="T30" fmla="*/ 22 w 73"/>
              <a:gd name="T31" fmla="*/ 57 h 58"/>
              <a:gd name="T32" fmla="*/ 32 w 73"/>
              <a:gd name="T33" fmla="*/ 54 h 58"/>
              <a:gd name="T34" fmla="*/ 41 w 73"/>
              <a:gd name="T35" fmla="*/ 56 h 58"/>
              <a:gd name="T36" fmla="*/ 64 w 73"/>
              <a:gd name="T37" fmla="*/ 56 h 58"/>
              <a:gd name="T38" fmla="*/ 66 w 73"/>
              <a:gd name="T39" fmla="*/ 56 h 58"/>
              <a:gd name="T40" fmla="*/ 69 w 73"/>
              <a:gd name="T41" fmla="*/ 47 h 58"/>
              <a:gd name="T42" fmla="*/ 71 w 73"/>
              <a:gd name="T43" fmla="*/ 39 h 58"/>
              <a:gd name="T44" fmla="*/ 70 w 73"/>
              <a:gd name="T45" fmla="*/ 34 h 58"/>
              <a:gd name="T46" fmla="*/ 53 w 73"/>
              <a:gd name="T47" fmla="*/ 37 h 58"/>
              <a:gd name="T48" fmla="*/ 53 w 73"/>
              <a:gd name="T49" fmla="*/ 31 h 58"/>
              <a:gd name="T50" fmla="*/ 65 w 73"/>
              <a:gd name="T51" fmla="*/ 31 h 58"/>
              <a:gd name="T52" fmla="*/ 66 w 73"/>
              <a:gd name="T53" fmla="*/ 31 h 58"/>
              <a:gd name="T54" fmla="*/ 70 w 73"/>
              <a:gd name="T55" fmla="*/ 34 h 58"/>
              <a:gd name="T56" fmla="*/ 57 w 73"/>
              <a:gd name="T57" fmla="*/ 23 h 58"/>
              <a:gd name="T58" fmla="*/ 65 w 73"/>
              <a:gd name="T59" fmla="*/ 23 h 58"/>
              <a:gd name="T60" fmla="*/ 65 w 73"/>
              <a:gd name="T61" fmla="*/ 28 h 58"/>
              <a:gd name="T62" fmla="*/ 53 w 73"/>
              <a:gd name="T63" fmla="*/ 28 h 58"/>
              <a:gd name="T64" fmla="*/ 53 w 73"/>
              <a:gd name="T65" fmla="*/ 23 h 58"/>
              <a:gd name="T66" fmla="*/ 8 w 73"/>
              <a:gd name="T67" fmla="*/ 55 h 58"/>
              <a:gd name="T68" fmla="*/ 8 w 73"/>
              <a:gd name="T69" fmla="*/ 24 h 58"/>
              <a:gd name="T70" fmla="*/ 14 w 73"/>
              <a:gd name="T71" fmla="*/ 40 h 58"/>
              <a:gd name="T72" fmla="*/ 8 w 73"/>
              <a:gd name="T73" fmla="*/ 55 h 58"/>
              <a:gd name="T74" fmla="*/ 21 w 73"/>
              <a:gd name="T75" fmla="*/ 54 h 58"/>
              <a:gd name="T76" fmla="*/ 21 w 73"/>
              <a:gd name="T77" fmla="*/ 54 h 58"/>
              <a:gd name="T78" fmla="*/ 39 w 73"/>
              <a:gd name="T79" fmla="*/ 53 h 58"/>
              <a:gd name="T80" fmla="*/ 19 w 73"/>
              <a:gd name="T81" fmla="*/ 51 h 58"/>
              <a:gd name="T82" fmla="*/ 17 w 73"/>
              <a:gd name="T83" fmla="*/ 40 h 58"/>
              <a:gd name="T84" fmla="*/ 19 w 73"/>
              <a:gd name="T85" fmla="*/ 28 h 58"/>
              <a:gd name="T86" fmla="*/ 31 w 73"/>
              <a:gd name="T87" fmla="*/ 21 h 58"/>
              <a:gd name="T88" fmla="*/ 44 w 73"/>
              <a:gd name="T89" fmla="*/ 4 h 58"/>
              <a:gd name="T90" fmla="*/ 48 w 73"/>
              <a:gd name="T91" fmla="*/ 5 h 58"/>
              <a:gd name="T92" fmla="*/ 46 w 73"/>
              <a:gd name="T93" fmla="*/ 21 h 58"/>
              <a:gd name="T94" fmla="*/ 42 w 73"/>
              <a:gd name="T95" fmla="*/ 33 h 58"/>
              <a:gd name="T96" fmla="*/ 32 w 73"/>
              <a:gd name="T97" fmla="*/ 39 h 58"/>
              <a:gd name="T98" fmla="*/ 45 w 73"/>
              <a:gd name="T99" fmla="*/ 33 h 58"/>
              <a:gd name="T100" fmla="*/ 48 w 73"/>
              <a:gd name="T101" fmla="*/ 23 h 58"/>
              <a:gd name="T102" fmla="*/ 50 w 73"/>
              <a:gd name="T103" fmla="*/ 30 h 58"/>
              <a:gd name="T104" fmla="*/ 50 w 73"/>
              <a:gd name="T105" fmla="*/ 39 h 58"/>
              <a:gd name="T106" fmla="*/ 51 w 73"/>
              <a:gd name="T107" fmla="*/ 46 h 58"/>
              <a:gd name="T108" fmla="*/ 50 w 73"/>
              <a:gd name="T109" fmla="*/ 54 h 58"/>
              <a:gd name="T110" fmla="*/ 64 w 73"/>
              <a:gd name="T111" fmla="*/ 53 h 58"/>
              <a:gd name="T112" fmla="*/ 52 w 73"/>
              <a:gd name="T113" fmla="*/ 50 h 58"/>
              <a:gd name="T114" fmla="*/ 64 w 73"/>
              <a:gd name="T115" fmla="*/ 48 h 58"/>
              <a:gd name="T116" fmla="*/ 64 w 73"/>
              <a:gd name="T117" fmla="*/ 53 h 58"/>
              <a:gd name="T118" fmla="*/ 54 w 73"/>
              <a:gd name="T119" fmla="*/ 45 h 58"/>
              <a:gd name="T120" fmla="*/ 54 w 73"/>
              <a:gd name="T121" fmla="*/ 40 h 58"/>
              <a:gd name="T122" fmla="*/ 69 w 73"/>
              <a:gd name="T12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" h="58">
                <a:moveTo>
                  <a:pt x="73" y="34"/>
                </a:moveTo>
                <a:cubicBezTo>
                  <a:pt x="73" y="32"/>
                  <a:pt x="72" y="29"/>
                  <a:pt x="70" y="29"/>
                </a:cubicBezTo>
                <a:cubicBezTo>
                  <a:pt x="70" y="28"/>
                  <a:pt x="70" y="27"/>
                  <a:pt x="70" y="26"/>
                </a:cubicBezTo>
                <a:cubicBezTo>
                  <a:pt x="70" y="23"/>
                  <a:pt x="68" y="20"/>
                  <a:pt x="65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18"/>
                  <a:pt x="51" y="15"/>
                  <a:pt x="52" y="13"/>
                </a:cubicBezTo>
                <a:cubicBezTo>
                  <a:pt x="53" y="9"/>
                  <a:pt x="52" y="6"/>
                  <a:pt x="51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3" y="0"/>
                  <a:pt x="42" y="1"/>
                  <a:pt x="41" y="4"/>
                </a:cubicBezTo>
                <a:cubicBezTo>
                  <a:pt x="40" y="8"/>
                  <a:pt x="38" y="10"/>
                  <a:pt x="35" y="12"/>
                </a:cubicBezTo>
                <a:cubicBezTo>
                  <a:pt x="33" y="14"/>
                  <a:pt x="31" y="17"/>
                  <a:pt x="29" y="19"/>
                </a:cubicBezTo>
                <a:cubicBezTo>
                  <a:pt x="28" y="21"/>
                  <a:pt x="27" y="22"/>
                  <a:pt x="26" y="23"/>
                </a:cubicBezTo>
                <a:cubicBezTo>
                  <a:pt x="25" y="23"/>
                  <a:pt x="25" y="24"/>
                  <a:pt x="24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6" y="22"/>
                </a:cubicBezTo>
                <a:cubicBezTo>
                  <a:pt x="6" y="22"/>
                  <a:pt x="0" y="26"/>
                  <a:pt x="0" y="40"/>
                </a:cubicBezTo>
                <a:cubicBezTo>
                  <a:pt x="0" y="54"/>
                  <a:pt x="6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1" y="57"/>
                  <a:pt x="21" y="58"/>
                </a:cubicBezTo>
                <a:cubicBezTo>
                  <a:pt x="22" y="58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4" y="56"/>
                  <a:pt x="2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5" y="55"/>
                  <a:pt x="38" y="55"/>
                </a:cubicBezTo>
                <a:cubicBezTo>
                  <a:pt x="39" y="56"/>
                  <a:pt x="40" y="56"/>
                  <a:pt x="41" y="56"/>
                </a:cubicBezTo>
                <a:cubicBezTo>
                  <a:pt x="43" y="57"/>
                  <a:pt x="45" y="57"/>
                  <a:pt x="48" y="57"/>
                </a:cubicBezTo>
                <a:cubicBezTo>
                  <a:pt x="55" y="57"/>
                  <a:pt x="64" y="56"/>
                  <a:pt x="6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6" y="56"/>
                  <a:pt x="66" y="56"/>
                </a:cubicBezTo>
                <a:cubicBezTo>
                  <a:pt x="68" y="55"/>
                  <a:pt x="70" y="53"/>
                  <a:pt x="70" y="50"/>
                </a:cubicBezTo>
                <a:cubicBezTo>
                  <a:pt x="70" y="49"/>
                  <a:pt x="69" y="48"/>
                  <a:pt x="69" y="47"/>
                </a:cubicBezTo>
                <a:cubicBezTo>
                  <a:pt x="71" y="46"/>
                  <a:pt x="72" y="44"/>
                  <a:pt x="72" y="42"/>
                </a:cubicBezTo>
                <a:cubicBezTo>
                  <a:pt x="72" y="41"/>
                  <a:pt x="72" y="40"/>
                  <a:pt x="71" y="39"/>
                </a:cubicBezTo>
                <a:cubicBezTo>
                  <a:pt x="72" y="38"/>
                  <a:pt x="73" y="36"/>
                  <a:pt x="73" y="34"/>
                </a:cubicBezTo>
                <a:close/>
                <a:moveTo>
                  <a:pt x="70" y="34"/>
                </a:moveTo>
                <a:cubicBezTo>
                  <a:pt x="70" y="35"/>
                  <a:pt x="69" y="37"/>
                  <a:pt x="68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2" y="37"/>
                  <a:pt x="51" y="35"/>
                  <a:pt x="51" y="34"/>
                </a:cubicBezTo>
                <a:cubicBezTo>
                  <a:pt x="51" y="33"/>
                  <a:pt x="52" y="31"/>
                  <a:pt x="53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1"/>
                  <a:pt x="70" y="33"/>
                  <a:pt x="70" y="34"/>
                </a:cubicBezTo>
                <a:close/>
                <a:moveTo>
                  <a:pt x="56" y="23"/>
                </a:moveTo>
                <a:cubicBezTo>
                  <a:pt x="57" y="23"/>
                  <a:pt x="57" y="23"/>
                  <a:pt x="57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6" y="23"/>
                  <a:pt x="67" y="24"/>
                  <a:pt x="67" y="26"/>
                </a:cubicBezTo>
                <a:cubicBezTo>
                  <a:pt x="67" y="27"/>
                  <a:pt x="66" y="28"/>
                  <a:pt x="6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2" y="28"/>
                  <a:pt x="51" y="27"/>
                  <a:pt x="51" y="26"/>
                </a:cubicBezTo>
                <a:cubicBezTo>
                  <a:pt x="51" y="24"/>
                  <a:pt x="52" y="23"/>
                  <a:pt x="53" y="23"/>
                </a:cubicBezTo>
                <a:lnTo>
                  <a:pt x="56" y="23"/>
                </a:lnTo>
                <a:close/>
                <a:moveTo>
                  <a:pt x="8" y="55"/>
                </a:moveTo>
                <a:cubicBezTo>
                  <a:pt x="7" y="54"/>
                  <a:pt x="3" y="50"/>
                  <a:pt x="3" y="40"/>
                </a:cubicBezTo>
                <a:cubicBezTo>
                  <a:pt x="3" y="29"/>
                  <a:pt x="7" y="25"/>
                  <a:pt x="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6" y="27"/>
                  <a:pt x="14" y="32"/>
                  <a:pt x="14" y="40"/>
                </a:cubicBezTo>
                <a:cubicBezTo>
                  <a:pt x="14" y="47"/>
                  <a:pt x="16" y="52"/>
                  <a:pt x="18" y="55"/>
                </a:cubicBezTo>
                <a:lnTo>
                  <a:pt x="8" y="55"/>
                </a:lnTo>
                <a:close/>
                <a:moveTo>
                  <a:pt x="21" y="54"/>
                </a:move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lose/>
                <a:moveTo>
                  <a:pt x="42" y="54"/>
                </a:moveTo>
                <a:cubicBezTo>
                  <a:pt x="41" y="53"/>
                  <a:pt x="40" y="53"/>
                  <a:pt x="39" y="53"/>
                </a:cubicBezTo>
                <a:cubicBezTo>
                  <a:pt x="36" y="52"/>
                  <a:pt x="34" y="51"/>
                  <a:pt x="32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49"/>
                  <a:pt x="17" y="45"/>
                  <a:pt x="17" y="40"/>
                </a:cubicBezTo>
                <a:cubicBezTo>
                  <a:pt x="17" y="34"/>
                  <a:pt x="18" y="30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5" y="28"/>
                  <a:pt x="28" y="25"/>
                </a:cubicBezTo>
                <a:cubicBezTo>
                  <a:pt x="29" y="24"/>
                  <a:pt x="30" y="23"/>
                  <a:pt x="31" y="21"/>
                </a:cubicBezTo>
                <a:cubicBezTo>
                  <a:pt x="33" y="19"/>
                  <a:pt x="35" y="16"/>
                  <a:pt x="37" y="15"/>
                </a:cubicBezTo>
                <a:cubicBezTo>
                  <a:pt x="41" y="12"/>
                  <a:pt x="43" y="9"/>
                  <a:pt x="44" y="4"/>
                </a:cubicBezTo>
                <a:cubicBezTo>
                  <a:pt x="44" y="3"/>
                  <a:pt x="45" y="3"/>
                  <a:pt x="45" y="3"/>
                </a:cubicBezTo>
                <a:cubicBezTo>
                  <a:pt x="47" y="3"/>
                  <a:pt x="48" y="4"/>
                  <a:pt x="48" y="5"/>
                </a:cubicBezTo>
                <a:cubicBezTo>
                  <a:pt x="49" y="7"/>
                  <a:pt x="49" y="9"/>
                  <a:pt x="49" y="12"/>
                </a:cubicBezTo>
                <a:cubicBezTo>
                  <a:pt x="48" y="15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5" y="22"/>
                  <a:pt x="43" y="28"/>
                  <a:pt x="42" y="33"/>
                </a:cubicBezTo>
                <a:cubicBezTo>
                  <a:pt x="42" y="38"/>
                  <a:pt x="34" y="38"/>
                  <a:pt x="34" y="38"/>
                </a:cubicBezTo>
                <a:cubicBezTo>
                  <a:pt x="33" y="38"/>
                  <a:pt x="32" y="39"/>
                  <a:pt x="32" y="39"/>
                </a:cubicBezTo>
                <a:cubicBezTo>
                  <a:pt x="32" y="40"/>
                  <a:pt x="33" y="41"/>
                  <a:pt x="34" y="41"/>
                </a:cubicBezTo>
                <a:cubicBezTo>
                  <a:pt x="34" y="41"/>
                  <a:pt x="44" y="41"/>
                  <a:pt x="45" y="33"/>
                </a:cubicBezTo>
                <a:cubicBezTo>
                  <a:pt x="46" y="29"/>
                  <a:pt x="47" y="25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5"/>
                  <a:pt x="48" y="26"/>
                </a:cubicBezTo>
                <a:cubicBezTo>
                  <a:pt x="48" y="27"/>
                  <a:pt x="48" y="29"/>
                  <a:pt x="50" y="30"/>
                </a:cubicBezTo>
                <a:cubicBezTo>
                  <a:pt x="48" y="31"/>
                  <a:pt x="48" y="32"/>
                  <a:pt x="48" y="34"/>
                </a:cubicBezTo>
                <a:cubicBezTo>
                  <a:pt x="48" y="36"/>
                  <a:pt x="49" y="38"/>
                  <a:pt x="50" y="39"/>
                </a:cubicBezTo>
                <a:cubicBezTo>
                  <a:pt x="49" y="40"/>
                  <a:pt x="49" y="41"/>
                  <a:pt x="49" y="42"/>
                </a:cubicBezTo>
                <a:cubicBezTo>
                  <a:pt x="49" y="44"/>
                  <a:pt x="50" y="45"/>
                  <a:pt x="51" y="46"/>
                </a:cubicBezTo>
                <a:cubicBezTo>
                  <a:pt x="50" y="47"/>
                  <a:pt x="49" y="49"/>
                  <a:pt x="49" y="50"/>
                </a:cubicBezTo>
                <a:cubicBezTo>
                  <a:pt x="49" y="52"/>
                  <a:pt x="49" y="53"/>
                  <a:pt x="50" y="54"/>
                </a:cubicBezTo>
                <a:cubicBezTo>
                  <a:pt x="47" y="54"/>
                  <a:pt x="44" y="54"/>
                  <a:pt x="42" y="54"/>
                </a:cubicBezTo>
                <a:close/>
                <a:moveTo>
                  <a:pt x="64" y="53"/>
                </a:moveTo>
                <a:cubicBezTo>
                  <a:pt x="54" y="53"/>
                  <a:pt x="54" y="53"/>
                  <a:pt x="54" y="53"/>
                </a:cubicBezTo>
                <a:cubicBezTo>
                  <a:pt x="53" y="53"/>
                  <a:pt x="52" y="52"/>
                  <a:pt x="52" y="50"/>
                </a:cubicBezTo>
                <a:cubicBezTo>
                  <a:pt x="52" y="49"/>
                  <a:pt x="53" y="48"/>
                  <a:pt x="5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8"/>
                  <a:pt x="67" y="49"/>
                  <a:pt x="67" y="50"/>
                </a:cubicBezTo>
                <a:cubicBezTo>
                  <a:pt x="67" y="52"/>
                  <a:pt x="65" y="53"/>
                  <a:pt x="64" y="53"/>
                </a:cubicBezTo>
                <a:close/>
                <a:moveTo>
                  <a:pt x="66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1"/>
                  <a:pt x="53" y="40"/>
                  <a:pt x="54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8" y="40"/>
                  <a:pt x="69" y="41"/>
                  <a:pt x="69" y="42"/>
                </a:cubicBezTo>
                <a:cubicBezTo>
                  <a:pt x="69" y="44"/>
                  <a:pt x="68" y="45"/>
                  <a:pt x="6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0" name="Freeform 165"/>
          <p:cNvSpPr>
            <a:spLocks noEditPoints="1"/>
          </p:cNvSpPr>
          <p:nvPr/>
        </p:nvSpPr>
        <p:spPr bwMode="auto">
          <a:xfrm>
            <a:off x="1107379" y="2700889"/>
            <a:ext cx="339712" cy="355986"/>
          </a:xfrm>
          <a:custGeom>
            <a:avLst/>
            <a:gdLst>
              <a:gd name="T0" fmla="*/ 59 w 71"/>
              <a:gd name="T1" fmla="*/ 54 h 71"/>
              <a:gd name="T2" fmla="*/ 53 w 71"/>
              <a:gd name="T3" fmla="*/ 62 h 71"/>
              <a:gd name="T4" fmla="*/ 52 w 71"/>
              <a:gd name="T5" fmla="*/ 69 h 71"/>
              <a:gd name="T6" fmla="*/ 28 w 71"/>
              <a:gd name="T7" fmla="*/ 61 h 71"/>
              <a:gd name="T8" fmla="*/ 67 w 71"/>
              <a:gd name="T9" fmla="*/ 18 h 71"/>
              <a:gd name="T10" fmla="*/ 69 w 71"/>
              <a:gd name="T11" fmla="*/ 11 h 71"/>
              <a:gd name="T12" fmla="*/ 69 w 71"/>
              <a:gd name="T13" fmla="*/ 3 h 71"/>
              <a:gd name="T14" fmla="*/ 64 w 71"/>
              <a:gd name="T15" fmla="*/ 0 h 71"/>
              <a:gd name="T16" fmla="*/ 57 w 71"/>
              <a:gd name="T17" fmla="*/ 5 h 71"/>
              <a:gd name="T18" fmla="*/ 46 w 71"/>
              <a:gd name="T19" fmla="*/ 7 h 71"/>
              <a:gd name="T20" fmla="*/ 39 w 71"/>
              <a:gd name="T21" fmla="*/ 6 h 71"/>
              <a:gd name="T22" fmla="*/ 14 w 71"/>
              <a:gd name="T23" fmla="*/ 31 h 71"/>
              <a:gd name="T24" fmla="*/ 14 w 71"/>
              <a:gd name="T25" fmla="*/ 32 h 71"/>
              <a:gd name="T26" fmla="*/ 18 w 71"/>
              <a:gd name="T27" fmla="*/ 31 h 71"/>
              <a:gd name="T28" fmla="*/ 39 w 71"/>
              <a:gd name="T29" fmla="*/ 8 h 71"/>
              <a:gd name="T30" fmla="*/ 10 w 71"/>
              <a:gd name="T31" fmla="*/ 43 h 71"/>
              <a:gd name="T32" fmla="*/ 0 w 71"/>
              <a:gd name="T33" fmla="*/ 71 h 71"/>
              <a:gd name="T34" fmla="*/ 2 w 71"/>
              <a:gd name="T35" fmla="*/ 71 h 71"/>
              <a:gd name="T36" fmla="*/ 52 w 71"/>
              <a:gd name="T37" fmla="*/ 71 h 71"/>
              <a:gd name="T38" fmla="*/ 54 w 71"/>
              <a:gd name="T39" fmla="*/ 61 h 71"/>
              <a:gd name="T40" fmla="*/ 59 w 71"/>
              <a:gd name="T41" fmla="*/ 56 h 71"/>
              <a:gd name="T42" fmla="*/ 70 w 71"/>
              <a:gd name="T43" fmla="*/ 55 h 71"/>
              <a:gd name="T44" fmla="*/ 48 w 71"/>
              <a:gd name="T45" fmla="*/ 9 h 71"/>
              <a:gd name="T46" fmla="*/ 56 w 71"/>
              <a:gd name="T47" fmla="*/ 8 h 71"/>
              <a:gd name="T48" fmla="*/ 62 w 71"/>
              <a:gd name="T49" fmla="*/ 15 h 71"/>
              <a:gd name="T50" fmla="*/ 64 w 71"/>
              <a:gd name="T51" fmla="*/ 18 h 71"/>
              <a:gd name="T52" fmla="*/ 49 w 71"/>
              <a:gd name="T53" fmla="*/ 35 h 71"/>
              <a:gd name="T54" fmla="*/ 60 w 71"/>
              <a:gd name="T55" fmla="*/ 22 h 71"/>
              <a:gd name="T56" fmla="*/ 59 w 71"/>
              <a:gd name="T57" fmla="*/ 13 h 71"/>
              <a:gd name="T58" fmla="*/ 59 w 71"/>
              <a:gd name="T59" fmla="*/ 21 h 71"/>
              <a:gd name="T60" fmla="*/ 36 w 71"/>
              <a:gd name="T61" fmla="*/ 22 h 71"/>
              <a:gd name="T62" fmla="*/ 64 w 71"/>
              <a:gd name="T63" fmla="*/ 11 h 71"/>
              <a:gd name="T64" fmla="*/ 60 w 71"/>
              <a:gd name="T65" fmla="*/ 7 h 71"/>
              <a:gd name="T66" fmla="*/ 66 w 71"/>
              <a:gd name="T67" fmla="*/ 4 h 71"/>
              <a:gd name="T68" fmla="*/ 67 w 71"/>
              <a:gd name="T69" fmla="*/ 9 h 71"/>
              <a:gd name="T70" fmla="*/ 64 w 71"/>
              <a:gd name="T71" fmla="*/ 11 h 71"/>
              <a:gd name="T72" fmla="*/ 48 w 71"/>
              <a:gd name="T73" fmla="*/ 37 h 71"/>
              <a:gd name="T74" fmla="*/ 44 w 71"/>
              <a:gd name="T75" fmla="*/ 38 h 71"/>
              <a:gd name="T76" fmla="*/ 43 w 71"/>
              <a:gd name="T77" fmla="*/ 36 h 71"/>
              <a:gd name="T78" fmla="*/ 34 w 71"/>
              <a:gd name="T79" fmla="*/ 23 h 71"/>
              <a:gd name="T80" fmla="*/ 43 w 71"/>
              <a:gd name="T81" fmla="*/ 36 h 71"/>
              <a:gd name="T82" fmla="*/ 28 w 71"/>
              <a:gd name="T83" fmla="*/ 51 h 71"/>
              <a:gd name="T84" fmla="*/ 29 w 71"/>
              <a:gd name="T85" fmla="*/ 53 h 71"/>
              <a:gd name="T86" fmla="*/ 43 w 71"/>
              <a:gd name="T87" fmla="*/ 39 h 71"/>
              <a:gd name="T88" fmla="*/ 27 w 71"/>
              <a:gd name="T89" fmla="*/ 58 h 71"/>
              <a:gd name="T90" fmla="*/ 31 w 71"/>
              <a:gd name="T91" fmla="*/ 27 h 71"/>
              <a:gd name="T92" fmla="*/ 25 w 71"/>
              <a:gd name="T93" fmla="*/ 60 h 71"/>
              <a:gd name="T94" fmla="*/ 4 w 71"/>
              <a:gd name="T95" fmla="*/ 62 h 71"/>
              <a:gd name="T96" fmla="*/ 25 w 71"/>
              <a:gd name="T97" fmla="*/ 60 h 71"/>
              <a:gd name="T98" fmla="*/ 7 w 71"/>
              <a:gd name="T99" fmla="*/ 67 h 71"/>
              <a:gd name="T100" fmla="*/ 4 w 71"/>
              <a:gd name="T101" fmla="*/ 6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" h="71">
                <a:moveTo>
                  <a:pt x="6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5" y="54"/>
                  <a:pt x="52" y="54"/>
                  <a:pt x="51" y="56"/>
                </a:cubicBezTo>
                <a:cubicBezTo>
                  <a:pt x="50" y="58"/>
                  <a:pt x="51" y="60"/>
                  <a:pt x="53" y="62"/>
                </a:cubicBezTo>
                <a:cubicBezTo>
                  <a:pt x="56" y="66"/>
                  <a:pt x="56" y="68"/>
                  <a:pt x="56" y="68"/>
                </a:cubicBezTo>
                <a:cubicBezTo>
                  <a:pt x="56" y="69"/>
                  <a:pt x="54" y="69"/>
                  <a:pt x="52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18" y="68"/>
                  <a:pt x="24" y="65"/>
                  <a:pt x="28" y="61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3"/>
                  <a:pt x="67" y="21"/>
                  <a:pt x="67" y="18"/>
                </a:cubicBezTo>
                <a:cubicBezTo>
                  <a:pt x="67" y="17"/>
                  <a:pt x="67" y="15"/>
                  <a:pt x="66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70" y="10"/>
                  <a:pt x="71" y="8"/>
                  <a:pt x="71" y="7"/>
                </a:cubicBezTo>
                <a:cubicBezTo>
                  <a:pt x="71" y="6"/>
                  <a:pt x="70" y="4"/>
                  <a:pt x="69" y="3"/>
                </a:cubicBezTo>
                <a:cubicBezTo>
                  <a:pt x="68" y="2"/>
                  <a:pt x="68" y="2"/>
                  <a:pt x="68" y="2"/>
                </a:cubicBezTo>
                <a:cubicBezTo>
                  <a:pt x="67" y="1"/>
                  <a:pt x="65" y="0"/>
                  <a:pt x="64" y="0"/>
                </a:cubicBezTo>
                <a:cubicBezTo>
                  <a:pt x="63" y="0"/>
                  <a:pt x="61" y="1"/>
                  <a:pt x="60" y="2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4"/>
                  <a:pt x="55" y="4"/>
                  <a:pt x="53" y="4"/>
                </a:cubicBezTo>
                <a:cubicBezTo>
                  <a:pt x="50" y="4"/>
                  <a:pt x="48" y="5"/>
                  <a:pt x="46" y="7"/>
                </a:cubicBezTo>
                <a:cubicBezTo>
                  <a:pt x="45" y="8"/>
                  <a:pt x="45" y="8"/>
                  <a:pt x="45" y="8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3" y="31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7" y="32"/>
                  <a:pt x="18" y="31"/>
                </a:cubicBezTo>
                <a:cubicBezTo>
                  <a:pt x="19" y="30"/>
                  <a:pt x="19" y="29"/>
                  <a:pt x="19" y="2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10" y="43"/>
                  <a:pt x="10" y="43"/>
                  <a:pt x="10" y="43"/>
                </a:cubicBezTo>
                <a:cubicBezTo>
                  <a:pt x="1" y="52"/>
                  <a:pt x="0" y="68"/>
                  <a:pt x="0" y="69"/>
                </a:cubicBezTo>
                <a:cubicBezTo>
                  <a:pt x="0" y="70"/>
                  <a:pt x="0" y="70"/>
                  <a:pt x="0" y="71"/>
                </a:cubicBezTo>
                <a:cubicBezTo>
                  <a:pt x="1" y="71"/>
                  <a:pt x="1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3" y="71"/>
                  <a:pt x="4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4" y="71"/>
                  <a:pt x="57" y="71"/>
                  <a:pt x="58" y="69"/>
                </a:cubicBezTo>
                <a:cubicBezTo>
                  <a:pt x="59" y="67"/>
                  <a:pt x="58" y="65"/>
                  <a:pt x="54" y="61"/>
                </a:cubicBezTo>
                <a:cubicBezTo>
                  <a:pt x="53" y="58"/>
                  <a:pt x="53" y="58"/>
                  <a:pt x="53" y="57"/>
                </a:cubicBezTo>
                <a:cubicBezTo>
                  <a:pt x="53" y="56"/>
                  <a:pt x="55" y="56"/>
                  <a:pt x="5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56"/>
                  <a:pt x="70" y="56"/>
                  <a:pt x="70" y="55"/>
                </a:cubicBezTo>
                <a:cubicBezTo>
                  <a:pt x="70" y="54"/>
                  <a:pt x="69" y="54"/>
                  <a:pt x="69" y="54"/>
                </a:cubicBezTo>
                <a:close/>
                <a:moveTo>
                  <a:pt x="48" y="9"/>
                </a:moveTo>
                <a:cubicBezTo>
                  <a:pt x="49" y="8"/>
                  <a:pt x="51" y="7"/>
                  <a:pt x="53" y="7"/>
                </a:cubicBezTo>
                <a:cubicBezTo>
                  <a:pt x="54" y="7"/>
                  <a:pt x="55" y="7"/>
                  <a:pt x="56" y="8"/>
                </a:cubicBezTo>
                <a:cubicBezTo>
                  <a:pt x="56" y="8"/>
                  <a:pt x="56" y="8"/>
                  <a:pt x="56" y="9"/>
                </a:cubicBezTo>
                <a:cubicBezTo>
                  <a:pt x="62" y="15"/>
                  <a:pt x="62" y="15"/>
                  <a:pt x="62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4" y="16"/>
                  <a:pt x="64" y="17"/>
                  <a:pt x="64" y="18"/>
                </a:cubicBezTo>
                <a:cubicBezTo>
                  <a:pt x="64" y="20"/>
                  <a:pt x="63" y="22"/>
                  <a:pt x="62" y="23"/>
                </a:cubicBezTo>
                <a:cubicBezTo>
                  <a:pt x="49" y="35"/>
                  <a:pt x="49" y="35"/>
                  <a:pt x="49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60" y="22"/>
                  <a:pt x="60" y="22"/>
                  <a:pt x="60" y="22"/>
                </a:cubicBezTo>
                <a:cubicBezTo>
                  <a:pt x="63" y="20"/>
                  <a:pt x="63" y="16"/>
                  <a:pt x="60" y="13"/>
                </a:cubicBezTo>
                <a:cubicBezTo>
                  <a:pt x="60" y="13"/>
                  <a:pt x="59" y="13"/>
                  <a:pt x="59" y="13"/>
                </a:cubicBezTo>
                <a:cubicBezTo>
                  <a:pt x="58" y="14"/>
                  <a:pt x="58" y="14"/>
                  <a:pt x="59" y="15"/>
                </a:cubicBezTo>
                <a:cubicBezTo>
                  <a:pt x="60" y="16"/>
                  <a:pt x="60" y="19"/>
                  <a:pt x="59" y="21"/>
                </a:cubicBezTo>
                <a:cubicBezTo>
                  <a:pt x="47" y="33"/>
                  <a:pt x="47" y="33"/>
                  <a:pt x="47" y="33"/>
                </a:cubicBezTo>
                <a:cubicBezTo>
                  <a:pt x="36" y="22"/>
                  <a:pt x="36" y="22"/>
                  <a:pt x="36" y="22"/>
                </a:cubicBezTo>
                <a:lnTo>
                  <a:pt x="48" y="9"/>
                </a:lnTo>
                <a:close/>
                <a:moveTo>
                  <a:pt x="64" y="11"/>
                </a:move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2" y="4"/>
                  <a:pt x="62" y="4"/>
                  <a:pt x="62" y="4"/>
                </a:cubicBezTo>
                <a:cubicBezTo>
                  <a:pt x="63" y="3"/>
                  <a:pt x="65" y="3"/>
                  <a:pt x="66" y="4"/>
                </a:cubicBezTo>
                <a:cubicBezTo>
                  <a:pt x="67" y="5"/>
                  <a:pt x="67" y="5"/>
                  <a:pt x="67" y="5"/>
                </a:cubicBezTo>
                <a:cubicBezTo>
                  <a:pt x="68" y="6"/>
                  <a:pt x="68" y="8"/>
                  <a:pt x="67" y="9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lose/>
                <a:moveTo>
                  <a:pt x="47" y="36"/>
                </a:moveTo>
                <a:cubicBezTo>
                  <a:pt x="48" y="37"/>
                  <a:pt x="48" y="37"/>
                  <a:pt x="48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4" y="38"/>
                  <a:pt x="44" y="38"/>
                  <a:pt x="44" y="38"/>
                </a:cubicBezTo>
                <a:lnTo>
                  <a:pt x="47" y="36"/>
                </a:lnTo>
                <a:close/>
                <a:moveTo>
                  <a:pt x="43" y="36"/>
                </a:moveTo>
                <a:cubicBezTo>
                  <a:pt x="32" y="25"/>
                  <a:pt x="32" y="25"/>
                  <a:pt x="32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45" y="34"/>
                  <a:pt x="45" y="34"/>
                  <a:pt x="45" y="34"/>
                </a:cubicBezTo>
                <a:lnTo>
                  <a:pt x="43" y="36"/>
                </a:lnTo>
                <a:close/>
                <a:moveTo>
                  <a:pt x="42" y="38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2"/>
                  <a:pt x="28" y="52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3"/>
                  <a:pt x="30" y="53"/>
                  <a:pt x="30" y="52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41"/>
                  <a:pt x="44" y="41"/>
                  <a:pt x="44" y="41"/>
                </a:cubicBezTo>
                <a:cubicBezTo>
                  <a:pt x="27" y="58"/>
                  <a:pt x="27" y="58"/>
                  <a:pt x="27" y="58"/>
                </a:cubicBezTo>
                <a:cubicBezTo>
                  <a:pt x="13" y="45"/>
                  <a:pt x="13" y="45"/>
                  <a:pt x="13" y="45"/>
                </a:cubicBezTo>
                <a:cubicBezTo>
                  <a:pt x="31" y="27"/>
                  <a:pt x="31" y="27"/>
                  <a:pt x="31" y="27"/>
                </a:cubicBezTo>
                <a:lnTo>
                  <a:pt x="42" y="38"/>
                </a:lnTo>
                <a:close/>
                <a:moveTo>
                  <a:pt x="25" y="60"/>
                </a:moveTo>
                <a:cubicBezTo>
                  <a:pt x="21" y="64"/>
                  <a:pt x="14" y="66"/>
                  <a:pt x="9" y="67"/>
                </a:cubicBezTo>
                <a:cubicBezTo>
                  <a:pt x="4" y="62"/>
                  <a:pt x="4" y="62"/>
                  <a:pt x="4" y="62"/>
                </a:cubicBezTo>
                <a:cubicBezTo>
                  <a:pt x="5" y="57"/>
                  <a:pt x="7" y="50"/>
                  <a:pt x="11" y="46"/>
                </a:cubicBezTo>
                <a:lnTo>
                  <a:pt x="25" y="60"/>
                </a:lnTo>
                <a:close/>
                <a:moveTo>
                  <a:pt x="4" y="64"/>
                </a:moveTo>
                <a:cubicBezTo>
                  <a:pt x="7" y="67"/>
                  <a:pt x="7" y="67"/>
                  <a:pt x="7" y="67"/>
                </a:cubicBezTo>
                <a:cubicBezTo>
                  <a:pt x="5" y="68"/>
                  <a:pt x="4" y="68"/>
                  <a:pt x="3" y="68"/>
                </a:cubicBezTo>
                <a:cubicBezTo>
                  <a:pt x="3" y="67"/>
                  <a:pt x="3" y="66"/>
                  <a:pt x="4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1" name="Freeform 21"/>
          <p:cNvSpPr>
            <a:spLocks noEditPoints="1"/>
          </p:cNvSpPr>
          <p:nvPr/>
        </p:nvSpPr>
        <p:spPr bwMode="auto">
          <a:xfrm>
            <a:off x="6307323" y="2700181"/>
            <a:ext cx="365527" cy="357405"/>
          </a:xfrm>
          <a:custGeom>
            <a:avLst/>
            <a:gdLst>
              <a:gd name="T0" fmla="*/ 58 w 76"/>
              <a:gd name="T1" fmla="*/ 8 h 72"/>
              <a:gd name="T2" fmla="*/ 67 w 76"/>
              <a:gd name="T3" fmla="*/ 2 h 72"/>
              <a:gd name="T4" fmla="*/ 67 w 76"/>
              <a:gd name="T5" fmla="*/ 13 h 72"/>
              <a:gd name="T6" fmla="*/ 48 w 76"/>
              <a:gd name="T7" fmla="*/ 30 h 72"/>
              <a:gd name="T8" fmla="*/ 63 w 76"/>
              <a:gd name="T9" fmla="*/ 13 h 72"/>
              <a:gd name="T10" fmla="*/ 66 w 76"/>
              <a:gd name="T11" fmla="*/ 4 h 72"/>
              <a:gd name="T12" fmla="*/ 56 w 76"/>
              <a:gd name="T13" fmla="*/ 14 h 72"/>
              <a:gd name="T14" fmla="*/ 76 w 76"/>
              <a:gd name="T15" fmla="*/ 65 h 72"/>
              <a:gd name="T16" fmla="*/ 62 w 76"/>
              <a:gd name="T17" fmla="*/ 68 h 72"/>
              <a:gd name="T18" fmla="*/ 19 w 76"/>
              <a:gd name="T19" fmla="*/ 28 h 72"/>
              <a:gd name="T20" fmla="*/ 16 w 76"/>
              <a:gd name="T21" fmla="*/ 33 h 72"/>
              <a:gd name="T22" fmla="*/ 2 w 76"/>
              <a:gd name="T23" fmla="*/ 19 h 72"/>
              <a:gd name="T24" fmla="*/ 7 w 76"/>
              <a:gd name="T25" fmla="*/ 16 h 72"/>
              <a:gd name="T26" fmla="*/ 8 w 76"/>
              <a:gd name="T27" fmla="*/ 13 h 72"/>
              <a:gd name="T28" fmla="*/ 15 w 76"/>
              <a:gd name="T29" fmla="*/ 4 h 72"/>
              <a:gd name="T30" fmla="*/ 17 w 76"/>
              <a:gd name="T31" fmla="*/ 4 h 72"/>
              <a:gd name="T32" fmla="*/ 36 w 76"/>
              <a:gd name="T33" fmla="*/ 1 h 72"/>
              <a:gd name="T34" fmla="*/ 42 w 76"/>
              <a:gd name="T35" fmla="*/ 6 h 72"/>
              <a:gd name="T36" fmla="*/ 32 w 76"/>
              <a:gd name="T37" fmla="*/ 10 h 72"/>
              <a:gd name="T38" fmla="*/ 73 w 76"/>
              <a:gd name="T39" fmla="*/ 58 h 72"/>
              <a:gd name="T40" fmla="*/ 15 w 76"/>
              <a:gd name="T41" fmla="*/ 7 h 72"/>
              <a:gd name="T42" fmla="*/ 28 w 76"/>
              <a:gd name="T43" fmla="*/ 16 h 72"/>
              <a:gd name="T44" fmla="*/ 37 w 76"/>
              <a:gd name="T45" fmla="*/ 6 h 72"/>
              <a:gd name="T46" fmla="*/ 39 w 76"/>
              <a:gd name="T47" fmla="*/ 5 h 72"/>
              <a:gd name="T48" fmla="*/ 29 w 76"/>
              <a:gd name="T49" fmla="*/ 3 h 72"/>
              <a:gd name="T50" fmla="*/ 22 w 76"/>
              <a:gd name="T51" fmla="*/ 8 h 72"/>
              <a:gd name="T52" fmla="*/ 21 w 76"/>
              <a:gd name="T53" fmla="*/ 10 h 72"/>
              <a:gd name="T54" fmla="*/ 16 w 76"/>
              <a:gd name="T55" fmla="*/ 10 h 72"/>
              <a:gd name="T56" fmla="*/ 11 w 76"/>
              <a:gd name="T57" fmla="*/ 15 h 72"/>
              <a:gd name="T58" fmla="*/ 13 w 76"/>
              <a:gd name="T59" fmla="*/ 19 h 72"/>
              <a:gd name="T60" fmla="*/ 10 w 76"/>
              <a:gd name="T61" fmla="*/ 17 h 72"/>
              <a:gd name="T62" fmla="*/ 6 w 76"/>
              <a:gd name="T63" fmla="*/ 19 h 72"/>
              <a:gd name="T64" fmla="*/ 13 w 76"/>
              <a:gd name="T65" fmla="*/ 31 h 72"/>
              <a:gd name="T66" fmla="*/ 14 w 76"/>
              <a:gd name="T67" fmla="*/ 30 h 72"/>
              <a:gd name="T68" fmla="*/ 20 w 76"/>
              <a:gd name="T69" fmla="*/ 25 h 72"/>
              <a:gd name="T70" fmla="*/ 71 w 76"/>
              <a:gd name="T71" fmla="*/ 60 h 72"/>
              <a:gd name="T72" fmla="*/ 64 w 76"/>
              <a:gd name="T73" fmla="*/ 66 h 72"/>
              <a:gd name="T74" fmla="*/ 38 w 76"/>
              <a:gd name="T75" fmla="*/ 47 h 72"/>
              <a:gd name="T76" fmla="*/ 19 w 76"/>
              <a:gd name="T77" fmla="*/ 70 h 72"/>
              <a:gd name="T78" fmla="*/ 7 w 76"/>
              <a:gd name="T79" fmla="*/ 65 h 72"/>
              <a:gd name="T80" fmla="*/ 2 w 76"/>
              <a:gd name="T81" fmla="*/ 53 h 72"/>
              <a:gd name="T82" fmla="*/ 23 w 76"/>
              <a:gd name="T83" fmla="*/ 34 h 72"/>
              <a:gd name="T84" fmla="*/ 28 w 76"/>
              <a:gd name="T85" fmla="*/ 37 h 72"/>
              <a:gd name="T86" fmla="*/ 23 w 76"/>
              <a:gd name="T87" fmla="*/ 37 h 72"/>
              <a:gd name="T88" fmla="*/ 6 w 76"/>
              <a:gd name="T89" fmla="*/ 60 h 72"/>
              <a:gd name="T90" fmla="*/ 29 w 76"/>
              <a:gd name="T91" fmla="*/ 40 h 72"/>
              <a:gd name="T92" fmla="*/ 11 w 76"/>
              <a:gd name="T93" fmla="*/ 65 h 72"/>
              <a:gd name="T94" fmla="*/ 17 w 76"/>
              <a:gd name="T95" fmla="*/ 68 h 72"/>
              <a:gd name="T96" fmla="*/ 35 w 76"/>
              <a:gd name="T97" fmla="*/ 45 h 72"/>
              <a:gd name="T98" fmla="*/ 38 w 76"/>
              <a:gd name="T99" fmla="*/ 47 h 72"/>
              <a:gd name="T100" fmla="*/ 28 w 76"/>
              <a:gd name="T101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72">
                <a:moveTo>
                  <a:pt x="42" y="25"/>
                </a:moveTo>
                <a:cubicBezTo>
                  <a:pt x="54" y="12"/>
                  <a:pt x="54" y="12"/>
                  <a:pt x="54" y="12"/>
                </a:cubicBezTo>
                <a:cubicBezTo>
                  <a:pt x="56" y="11"/>
                  <a:pt x="57" y="9"/>
                  <a:pt x="58" y="8"/>
                </a:cubicBezTo>
                <a:cubicBezTo>
                  <a:pt x="58" y="7"/>
                  <a:pt x="59" y="6"/>
                  <a:pt x="59" y="5"/>
                </a:cubicBezTo>
                <a:cubicBezTo>
                  <a:pt x="60" y="4"/>
                  <a:pt x="65" y="2"/>
                  <a:pt x="66" y="2"/>
                </a:cubicBezTo>
                <a:cubicBezTo>
                  <a:pt x="66" y="2"/>
                  <a:pt x="66" y="2"/>
                  <a:pt x="67" y="2"/>
                </a:cubicBezTo>
                <a:cubicBezTo>
                  <a:pt x="70" y="5"/>
                  <a:pt x="70" y="5"/>
                  <a:pt x="70" y="5"/>
                </a:cubicBezTo>
                <a:cubicBezTo>
                  <a:pt x="71" y="6"/>
                  <a:pt x="71" y="6"/>
                  <a:pt x="71" y="7"/>
                </a:cubicBezTo>
                <a:cubicBezTo>
                  <a:pt x="70" y="7"/>
                  <a:pt x="68" y="12"/>
                  <a:pt x="67" y="13"/>
                </a:cubicBezTo>
                <a:cubicBezTo>
                  <a:pt x="66" y="14"/>
                  <a:pt x="65" y="14"/>
                  <a:pt x="64" y="15"/>
                </a:cubicBezTo>
                <a:cubicBezTo>
                  <a:pt x="63" y="16"/>
                  <a:pt x="61" y="17"/>
                  <a:pt x="60" y="18"/>
                </a:cubicBezTo>
                <a:cubicBezTo>
                  <a:pt x="48" y="30"/>
                  <a:pt x="48" y="30"/>
                  <a:pt x="48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5"/>
                  <a:pt x="62" y="14"/>
                  <a:pt x="63" y="13"/>
                </a:cubicBezTo>
                <a:cubicBezTo>
                  <a:pt x="64" y="12"/>
                  <a:pt x="65" y="12"/>
                  <a:pt x="66" y="12"/>
                </a:cubicBezTo>
                <a:cubicBezTo>
                  <a:pt x="66" y="11"/>
                  <a:pt x="68" y="8"/>
                  <a:pt x="68" y="6"/>
                </a:cubicBezTo>
                <a:cubicBezTo>
                  <a:pt x="66" y="4"/>
                  <a:pt x="66" y="4"/>
                  <a:pt x="66" y="4"/>
                </a:cubicBezTo>
                <a:cubicBezTo>
                  <a:pt x="64" y="5"/>
                  <a:pt x="61" y="6"/>
                  <a:pt x="61" y="7"/>
                </a:cubicBezTo>
                <a:cubicBezTo>
                  <a:pt x="60" y="7"/>
                  <a:pt x="60" y="8"/>
                  <a:pt x="59" y="9"/>
                </a:cubicBezTo>
                <a:cubicBezTo>
                  <a:pt x="58" y="10"/>
                  <a:pt x="57" y="12"/>
                  <a:pt x="56" y="14"/>
                </a:cubicBezTo>
                <a:cubicBezTo>
                  <a:pt x="43" y="26"/>
                  <a:pt x="43" y="26"/>
                  <a:pt x="43" y="26"/>
                </a:cubicBezTo>
                <a:lnTo>
                  <a:pt x="42" y="25"/>
                </a:lnTo>
                <a:close/>
                <a:moveTo>
                  <a:pt x="76" y="65"/>
                </a:moveTo>
                <a:cubicBezTo>
                  <a:pt x="76" y="67"/>
                  <a:pt x="76" y="69"/>
                  <a:pt x="74" y="70"/>
                </a:cubicBezTo>
                <a:cubicBezTo>
                  <a:pt x="73" y="71"/>
                  <a:pt x="71" y="72"/>
                  <a:pt x="69" y="72"/>
                </a:cubicBezTo>
                <a:cubicBezTo>
                  <a:pt x="67" y="72"/>
                  <a:pt x="64" y="71"/>
                  <a:pt x="62" y="68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21" y="28"/>
                  <a:pt x="20" y="28"/>
                </a:cubicBezTo>
                <a:cubicBezTo>
                  <a:pt x="20" y="28"/>
                  <a:pt x="19" y="28"/>
                  <a:pt x="19" y="28"/>
                </a:cubicBezTo>
                <a:cubicBezTo>
                  <a:pt x="19" y="28"/>
                  <a:pt x="19" y="29"/>
                  <a:pt x="19" y="29"/>
                </a:cubicBezTo>
                <a:cubicBezTo>
                  <a:pt x="19" y="30"/>
                  <a:pt x="18" y="30"/>
                  <a:pt x="18" y="31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5" y="34"/>
                  <a:pt x="13" y="34"/>
                </a:cubicBezTo>
                <a:cubicBezTo>
                  <a:pt x="11" y="34"/>
                  <a:pt x="9" y="32"/>
                  <a:pt x="6" y="29"/>
                </a:cubicBezTo>
                <a:cubicBezTo>
                  <a:pt x="0" y="24"/>
                  <a:pt x="1" y="20"/>
                  <a:pt x="2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7" y="16"/>
                  <a:pt x="7" y="16"/>
                </a:cubicBezTo>
                <a:cubicBezTo>
                  <a:pt x="7" y="15"/>
                  <a:pt x="7" y="15"/>
                  <a:pt x="7" y="14"/>
                </a:cubicBezTo>
                <a:cubicBezTo>
                  <a:pt x="7" y="14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0"/>
                  <a:pt x="9" y="8"/>
                  <a:pt x="11" y="6"/>
                </a:cubicBezTo>
                <a:cubicBezTo>
                  <a:pt x="12" y="5"/>
                  <a:pt x="13" y="4"/>
                  <a:pt x="15" y="4"/>
                </a:cubicBezTo>
                <a:cubicBezTo>
                  <a:pt x="16" y="4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8" y="3"/>
                  <a:pt x="18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2" y="0"/>
                  <a:pt x="35" y="1"/>
                  <a:pt x="36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9" y="1"/>
                  <a:pt x="40" y="2"/>
                  <a:pt x="41" y="3"/>
                </a:cubicBezTo>
                <a:cubicBezTo>
                  <a:pt x="42" y="4"/>
                  <a:pt x="43" y="5"/>
                  <a:pt x="42" y="6"/>
                </a:cubicBezTo>
                <a:cubicBezTo>
                  <a:pt x="42" y="7"/>
                  <a:pt x="41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6" y="9"/>
                  <a:pt x="34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3" y="15"/>
                  <a:pt x="31" y="17"/>
                </a:cubicBezTo>
                <a:cubicBezTo>
                  <a:pt x="73" y="58"/>
                  <a:pt x="73" y="58"/>
                  <a:pt x="73" y="58"/>
                </a:cubicBezTo>
                <a:cubicBezTo>
                  <a:pt x="75" y="60"/>
                  <a:pt x="76" y="62"/>
                  <a:pt x="76" y="65"/>
                </a:cubicBezTo>
                <a:close/>
                <a:moveTo>
                  <a:pt x="12" y="11"/>
                </a:move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3" y="8"/>
                  <a:pt x="13" y="8"/>
                </a:cubicBezTo>
                <a:cubicBezTo>
                  <a:pt x="12" y="9"/>
                  <a:pt x="12" y="10"/>
                  <a:pt x="12" y="11"/>
                </a:cubicBezTo>
                <a:close/>
                <a:moveTo>
                  <a:pt x="28" y="16"/>
                </a:moveTo>
                <a:cubicBezTo>
                  <a:pt x="29" y="15"/>
                  <a:pt x="29" y="13"/>
                  <a:pt x="29" y="12"/>
                </a:cubicBezTo>
                <a:cubicBezTo>
                  <a:pt x="29" y="10"/>
                  <a:pt x="29" y="9"/>
                  <a:pt x="31" y="8"/>
                </a:cubicBezTo>
                <a:cubicBezTo>
                  <a:pt x="33" y="7"/>
                  <a:pt x="35" y="6"/>
                  <a:pt x="37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4"/>
                  <a:pt x="38" y="4"/>
                  <a:pt x="37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3"/>
                  <a:pt x="32" y="3"/>
                  <a:pt x="29" y="3"/>
                </a:cubicBezTo>
                <a:cubicBezTo>
                  <a:pt x="25" y="3"/>
                  <a:pt x="22" y="4"/>
                  <a:pt x="20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2" y="8"/>
                  <a:pt x="22" y="8"/>
                </a:cubicBezTo>
                <a:cubicBezTo>
                  <a:pt x="23" y="9"/>
                  <a:pt x="23" y="9"/>
                  <a:pt x="23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0" y="9"/>
                  <a:pt x="19" y="8"/>
                </a:cubicBezTo>
                <a:cubicBezTo>
                  <a:pt x="19" y="7"/>
                  <a:pt x="19" y="7"/>
                  <a:pt x="18" y="7"/>
                </a:cubicBezTo>
                <a:cubicBezTo>
                  <a:pt x="16" y="10"/>
                  <a:pt x="16" y="10"/>
                  <a:pt x="16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6"/>
                </a:cubicBezTo>
                <a:cubicBezTo>
                  <a:pt x="12" y="17"/>
                  <a:pt x="13" y="18"/>
                  <a:pt x="13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1" y="19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7"/>
                  <a:pt x="9" y="18"/>
                  <a:pt x="9" y="18"/>
                </a:cubicBezTo>
                <a:cubicBezTo>
                  <a:pt x="8" y="19"/>
                  <a:pt x="7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4"/>
                  <a:pt x="8" y="27"/>
                </a:cubicBezTo>
                <a:cubicBezTo>
                  <a:pt x="10" y="30"/>
                  <a:pt x="12" y="31"/>
                  <a:pt x="13" y="31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8"/>
                  <a:pt x="16" y="27"/>
                  <a:pt x="17" y="26"/>
                </a:cubicBezTo>
                <a:cubicBezTo>
                  <a:pt x="18" y="25"/>
                  <a:pt x="19" y="25"/>
                  <a:pt x="20" y="25"/>
                </a:cubicBezTo>
                <a:lnTo>
                  <a:pt x="28" y="16"/>
                </a:lnTo>
                <a:close/>
                <a:moveTo>
                  <a:pt x="73" y="65"/>
                </a:moveTo>
                <a:cubicBezTo>
                  <a:pt x="73" y="63"/>
                  <a:pt x="72" y="61"/>
                  <a:pt x="71" y="60"/>
                </a:cubicBezTo>
                <a:cubicBezTo>
                  <a:pt x="29" y="19"/>
                  <a:pt x="29" y="19"/>
                  <a:pt x="29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69"/>
                  <a:pt x="70" y="70"/>
                  <a:pt x="72" y="68"/>
                </a:cubicBezTo>
                <a:cubicBezTo>
                  <a:pt x="73" y="67"/>
                  <a:pt x="73" y="66"/>
                  <a:pt x="73" y="65"/>
                </a:cubicBezTo>
                <a:close/>
                <a:moveTo>
                  <a:pt x="38" y="47"/>
                </a:moveTo>
                <a:cubicBezTo>
                  <a:pt x="38" y="48"/>
                  <a:pt x="39" y="50"/>
                  <a:pt x="38" y="51"/>
                </a:cubicBezTo>
                <a:cubicBezTo>
                  <a:pt x="28" y="60"/>
                  <a:pt x="28" y="60"/>
                  <a:pt x="28" y="6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1"/>
                  <a:pt x="17" y="71"/>
                  <a:pt x="16" y="71"/>
                </a:cubicBezTo>
                <a:cubicBezTo>
                  <a:pt x="14" y="71"/>
                  <a:pt x="12" y="70"/>
                  <a:pt x="10" y="68"/>
                </a:cubicBezTo>
                <a:cubicBezTo>
                  <a:pt x="7" y="65"/>
                  <a:pt x="7" y="65"/>
                  <a:pt x="7" y="65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1"/>
                  <a:pt x="2" y="59"/>
                  <a:pt x="1" y="58"/>
                </a:cubicBezTo>
                <a:cubicBezTo>
                  <a:pt x="1" y="56"/>
                  <a:pt x="1" y="54"/>
                  <a:pt x="2" y="53"/>
                </a:cubicBezTo>
                <a:cubicBezTo>
                  <a:pt x="12" y="44"/>
                  <a:pt x="12" y="44"/>
                  <a:pt x="12" y="44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2" y="34"/>
                  <a:pt x="23" y="34"/>
                </a:cubicBezTo>
                <a:cubicBezTo>
                  <a:pt x="24" y="34"/>
                  <a:pt x="25" y="34"/>
                  <a:pt x="25" y="34"/>
                </a:cubicBezTo>
                <a:cubicBezTo>
                  <a:pt x="25" y="34"/>
                  <a:pt x="26" y="34"/>
                  <a:pt x="26" y="34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7" y="38"/>
                  <a:pt x="26" y="37"/>
                  <a:pt x="25" y="37"/>
                </a:cubicBezTo>
                <a:cubicBezTo>
                  <a:pt x="24" y="37"/>
                  <a:pt x="24" y="37"/>
                  <a:pt x="23" y="37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7"/>
                </a:cubicBezTo>
                <a:cubicBezTo>
                  <a:pt x="5" y="58"/>
                  <a:pt x="5" y="59"/>
                  <a:pt x="6" y="60"/>
                </a:cubicBezTo>
                <a:cubicBezTo>
                  <a:pt x="6" y="60"/>
                  <a:pt x="7" y="61"/>
                  <a:pt x="7" y="61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9" y="40"/>
                  <a:pt x="29" y="40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2" y="44"/>
                  <a:pt x="32" y="45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67"/>
                  <a:pt x="15" y="68"/>
                  <a:pt x="16" y="68"/>
                </a:cubicBezTo>
                <a:cubicBezTo>
                  <a:pt x="16" y="68"/>
                  <a:pt x="17" y="68"/>
                  <a:pt x="17" y="6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7"/>
                  <a:pt x="35" y="46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lose/>
                <a:moveTo>
                  <a:pt x="10" y="64"/>
                </a:moveTo>
                <a:cubicBezTo>
                  <a:pt x="30" y="44"/>
                  <a:pt x="30" y="44"/>
                  <a:pt x="30" y="44"/>
                </a:cubicBezTo>
                <a:cubicBezTo>
                  <a:pt x="28" y="42"/>
                  <a:pt x="28" y="42"/>
                  <a:pt x="28" y="42"/>
                </a:cubicBezTo>
                <a:cubicBezTo>
                  <a:pt x="8" y="62"/>
                  <a:pt x="8" y="62"/>
                  <a:pt x="8" y="62"/>
                </a:cubicBezTo>
                <a:cubicBezTo>
                  <a:pt x="9" y="63"/>
                  <a:pt x="9" y="63"/>
                  <a:pt x="10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2" name="Freeform 25"/>
          <p:cNvSpPr>
            <a:spLocks noEditPoints="1"/>
          </p:cNvSpPr>
          <p:nvPr/>
        </p:nvSpPr>
        <p:spPr bwMode="auto">
          <a:xfrm>
            <a:off x="6942860" y="2714395"/>
            <a:ext cx="379743" cy="328974"/>
          </a:xfrm>
          <a:custGeom>
            <a:avLst/>
            <a:gdLst>
              <a:gd name="T0" fmla="*/ 5 w 79"/>
              <a:gd name="T1" fmla="*/ 39 h 66"/>
              <a:gd name="T2" fmla="*/ 13 w 79"/>
              <a:gd name="T3" fmla="*/ 60 h 66"/>
              <a:gd name="T4" fmla="*/ 66 w 79"/>
              <a:gd name="T5" fmla="*/ 60 h 66"/>
              <a:gd name="T6" fmla="*/ 39 w 79"/>
              <a:gd name="T7" fmla="*/ 5 h 66"/>
              <a:gd name="T8" fmla="*/ 13 w 79"/>
              <a:gd name="T9" fmla="*/ 58 h 66"/>
              <a:gd name="T10" fmla="*/ 39 w 79"/>
              <a:gd name="T11" fmla="*/ 7 h 66"/>
              <a:gd name="T12" fmla="*/ 65 w 79"/>
              <a:gd name="T13" fmla="*/ 58 h 66"/>
              <a:gd name="T14" fmla="*/ 0 w 79"/>
              <a:gd name="T15" fmla="*/ 40 h 66"/>
              <a:gd name="T16" fmla="*/ 12 w 79"/>
              <a:gd name="T17" fmla="*/ 66 h 66"/>
              <a:gd name="T18" fmla="*/ 71 w 79"/>
              <a:gd name="T19" fmla="*/ 63 h 66"/>
              <a:gd name="T20" fmla="*/ 39 w 79"/>
              <a:gd name="T21" fmla="*/ 0 h 66"/>
              <a:gd name="T22" fmla="*/ 66 w 79"/>
              <a:gd name="T23" fmla="*/ 63 h 66"/>
              <a:gd name="T24" fmla="*/ 10 w 79"/>
              <a:gd name="T25" fmla="*/ 62 h 66"/>
              <a:gd name="T26" fmla="*/ 39 w 79"/>
              <a:gd name="T27" fmla="*/ 3 h 66"/>
              <a:gd name="T28" fmla="*/ 68 w 79"/>
              <a:gd name="T29" fmla="*/ 62 h 66"/>
              <a:gd name="T30" fmla="*/ 36 w 79"/>
              <a:gd name="T31" fmla="*/ 35 h 66"/>
              <a:gd name="T32" fmla="*/ 40 w 79"/>
              <a:gd name="T33" fmla="*/ 23 h 66"/>
              <a:gd name="T34" fmla="*/ 45 w 79"/>
              <a:gd name="T35" fmla="*/ 39 h 66"/>
              <a:gd name="T36" fmla="*/ 33 w 79"/>
              <a:gd name="T37" fmla="*/ 39 h 66"/>
              <a:gd name="T38" fmla="*/ 38 w 79"/>
              <a:gd name="T39" fmla="*/ 12 h 66"/>
              <a:gd name="T40" fmla="*/ 41 w 79"/>
              <a:gd name="T41" fmla="*/ 12 h 66"/>
              <a:gd name="T42" fmla="*/ 39 w 79"/>
              <a:gd name="T43" fmla="*/ 16 h 66"/>
              <a:gd name="T44" fmla="*/ 69 w 79"/>
              <a:gd name="T45" fmla="*/ 39 h 66"/>
              <a:gd name="T46" fmla="*/ 64 w 79"/>
              <a:gd name="T47" fmla="*/ 41 h 66"/>
              <a:gd name="T48" fmla="*/ 64 w 79"/>
              <a:gd name="T49" fmla="*/ 38 h 66"/>
              <a:gd name="T50" fmla="*/ 69 w 79"/>
              <a:gd name="T51" fmla="*/ 39 h 66"/>
              <a:gd name="T52" fmla="*/ 14 w 79"/>
              <a:gd name="T53" fmla="*/ 41 h 66"/>
              <a:gd name="T54" fmla="*/ 10 w 79"/>
              <a:gd name="T55" fmla="*/ 39 h 66"/>
              <a:gd name="T56" fmla="*/ 14 w 79"/>
              <a:gd name="T57" fmla="*/ 38 h 66"/>
              <a:gd name="T58" fmla="*/ 22 w 79"/>
              <a:gd name="T59" fmla="*/ 21 h 66"/>
              <a:gd name="T60" fmla="*/ 21 w 79"/>
              <a:gd name="T61" fmla="*/ 23 h 66"/>
              <a:gd name="T62" fmla="*/ 18 w 79"/>
              <a:gd name="T63" fmla="*/ 21 h 66"/>
              <a:gd name="T64" fmla="*/ 20 w 79"/>
              <a:gd name="T65" fmla="*/ 19 h 66"/>
              <a:gd name="T66" fmla="*/ 60 w 79"/>
              <a:gd name="T67" fmla="*/ 19 h 66"/>
              <a:gd name="T68" fmla="*/ 58 w 79"/>
              <a:gd name="T69" fmla="*/ 23 h 66"/>
              <a:gd name="T70" fmla="*/ 56 w 79"/>
              <a:gd name="T71" fmla="*/ 23 h 66"/>
              <a:gd name="T72" fmla="*/ 58 w 79"/>
              <a:gd name="T73" fmla="*/ 19 h 66"/>
              <a:gd name="T74" fmla="*/ 45 w 79"/>
              <a:gd name="T75" fmla="*/ 48 h 66"/>
              <a:gd name="T76" fmla="*/ 29 w 79"/>
              <a:gd name="T77" fmla="*/ 52 h 66"/>
              <a:gd name="T78" fmla="*/ 45 w 79"/>
              <a:gd name="T79" fmla="*/ 56 h 66"/>
              <a:gd name="T80" fmla="*/ 45 w 79"/>
              <a:gd name="T81" fmla="*/ 48 h 66"/>
              <a:gd name="T82" fmla="*/ 34 w 79"/>
              <a:gd name="T83" fmla="*/ 54 h 66"/>
              <a:gd name="T84" fmla="*/ 34 w 79"/>
              <a:gd name="T85" fmla="*/ 50 h 66"/>
              <a:gd name="T86" fmla="*/ 48 w 79"/>
              <a:gd name="T8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66">
                <a:moveTo>
                  <a:pt x="39" y="5"/>
                </a:moveTo>
                <a:cubicBezTo>
                  <a:pt x="20" y="5"/>
                  <a:pt x="5" y="21"/>
                  <a:pt x="5" y="39"/>
                </a:cubicBezTo>
                <a:cubicBezTo>
                  <a:pt x="5" y="47"/>
                  <a:pt x="7" y="54"/>
                  <a:pt x="12" y="60"/>
                </a:cubicBezTo>
                <a:cubicBezTo>
                  <a:pt x="12" y="60"/>
                  <a:pt x="12" y="60"/>
                  <a:pt x="1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71" y="54"/>
                  <a:pt x="73" y="47"/>
                  <a:pt x="73" y="39"/>
                </a:cubicBezTo>
                <a:cubicBezTo>
                  <a:pt x="73" y="21"/>
                  <a:pt x="58" y="5"/>
                  <a:pt x="39" y="5"/>
                </a:cubicBezTo>
                <a:close/>
                <a:moveTo>
                  <a:pt x="65" y="58"/>
                </a:moveTo>
                <a:cubicBezTo>
                  <a:pt x="13" y="58"/>
                  <a:pt x="13" y="58"/>
                  <a:pt x="13" y="58"/>
                </a:cubicBezTo>
                <a:cubicBezTo>
                  <a:pt x="9" y="53"/>
                  <a:pt x="7" y="46"/>
                  <a:pt x="7" y="39"/>
                </a:cubicBezTo>
                <a:cubicBezTo>
                  <a:pt x="7" y="22"/>
                  <a:pt x="21" y="7"/>
                  <a:pt x="39" y="7"/>
                </a:cubicBezTo>
                <a:cubicBezTo>
                  <a:pt x="57" y="7"/>
                  <a:pt x="71" y="22"/>
                  <a:pt x="71" y="39"/>
                </a:cubicBezTo>
                <a:cubicBezTo>
                  <a:pt x="71" y="46"/>
                  <a:pt x="69" y="53"/>
                  <a:pt x="65" y="58"/>
                </a:cubicBezTo>
                <a:close/>
                <a:moveTo>
                  <a:pt x="39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48"/>
                  <a:pt x="2" y="56"/>
                  <a:pt x="8" y="63"/>
                </a:cubicBezTo>
                <a:cubicBezTo>
                  <a:pt x="9" y="65"/>
                  <a:pt x="10" y="66"/>
                  <a:pt x="1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70" y="65"/>
                  <a:pt x="71" y="63"/>
                </a:cubicBezTo>
                <a:cubicBezTo>
                  <a:pt x="76" y="56"/>
                  <a:pt x="79" y="48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  <a:moveTo>
                  <a:pt x="68" y="62"/>
                </a:moveTo>
                <a:cubicBezTo>
                  <a:pt x="68" y="62"/>
                  <a:pt x="67" y="63"/>
                  <a:pt x="66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3"/>
                  <a:pt x="10" y="62"/>
                  <a:pt x="10" y="62"/>
                </a:cubicBezTo>
                <a:cubicBezTo>
                  <a:pt x="5" y="55"/>
                  <a:pt x="3" y="48"/>
                  <a:pt x="3" y="40"/>
                </a:cubicBezTo>
                <a:cubicBezTo>
                  <a:pt x="3" y="20"/>
                  <a:pt x="19" y="3"/>
                  <a:pt x="39" y="3"/>
                </a:cubicBezTo>
                <a:cubicBezTo>
                  <a:pt x="59" y="3"/>
                  <a:pt x="76" y="20"/>
                  <a:pt x="76" y="40"/>
                </a:cubicBezTo>
                <a:cubicBezTo>
                  <a:pt x="76" y="48"/>
                  <a:pt x="73" y="55"/>
                  <a:pt x="68" y="62"/>
                </a:cubicBezTo>
                <a:close/>
                <a:moveTo>
                  <a:pt x="33" y="39"/>
                </a:moveTo>
                <a:cubicBezTo>
                  <a:pt x="33" y="37"/>
                  <a:pt x="34" y="36"/>
                  <a:pt x="36" y="35"/>
                </a:cubicBezTo>
                <a:cubicBezTo>
                  <a:pt x="37" y="30"/>
                  <a:pt x="38" y="23"/>
                  <a:pt x="38" y="23"/>
                </a:cubicBezTo>
                <a:cubicBezTo>
                  <a:pt x="39" y="20"/>
                  <a:pt x="39" y="20"/>
                  <a:pt x="40" y="23"/>
                </a:cubicBezTo>
                <a:cubicBezTo>
                  <a:pt x="40" y="23"/>
                  <a:pt x="41" y="30"/>
                  <a:pt x="42" y="35"/>
                </a:cubicBezTo>
                <a:cubicBezTo>
                  <a:pt x="44" y="36"/>
                  <a:pt x="45" y="37"/>
                  <a:pt x="45" y="39"/>
                </a:cubicBezTo>
                <a:cubicBezTo>
                  <a:pt x="45" y="43"/>
                  <a:pt x="42" y="45"/>
                  <a:pt x="39" y="45"/>
                </a:cubicBezTo>
                <a:cubicBezTo>
                  <a:pt x="36" y="45"/>
                  <a:pt x="33" y="43"/>
                  <a:pt x="33" y="39"/>
                </a:cubicBezTo>
                <a:close/>
                <a:moveTo>
                  <a:pt x="38" y="14"/>
                </a:moveTo>
                <a:cubicBezTo>
                  <a:pt x="38" y="12"/>
                  <a:pt x="38" y="12"/>
                  <a:pt x="38" y="12"/>
                </a:cubicBezTo>
                <a:cubicBezTo>
                  <a:pt x="38" y="11"/>
                  <a:pt x="38" y="10"/>
                  <a:pt x="39" y="10"/>
                </a:cubicBezTo>
                <a:cubicBezTo>
                  <a:pt x="40" y="10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0" y="16"/>
                  <a:pt x="39" y="16"/>
                </a:cubicBezTo>
                <a:cubicBezTo>
                  <a:pt x="38" y="16"/>
                  <a:pt x="38" y="15"/>
                  <a:pt x="38" y="14"/>
                </a:cubicBezTo>
                <a:close/>
                <a:moveTo>
                  <a:pt x="69" y="39"/>
                </a:moveTo>
                <a:cubicBezTo>
                  <a:pt x="69" y="40"/>
                  <a:pt x="68" y="41"/>
                  <a:pt x="67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64" y="41"/>
                  <a:pt x="63" y="40"/>
                  <a:pt x="63" y="39"/>
                </a:cubicBezTo>
                <a:cubicBezTo>
                  <a:pt x="63" y="39"/>
                  <a:pt x="64" y="38"/>
                  <a:pt x="64" y="38"/>
                </a:cubicBezTo>
                <a:cubicBezTo>
                  <a:pt x="67" y="38"/>
                  <a:pt x="67" y="38"/>
                  <a:pt x="67" y="38"/>
                </a:cubicBezTo>
                <a:cubicBezTo>
                  <a:pt x="68" y="38"/>
                  <a:pt x="69" y="39"/>
                  <a:pt x="69" y="39"/>
                </a:cubicBezTo>
                <a:close/>
                <a:moveTo>
                  <a:pt x="15" y="39"/>
                </a:moveTo>
                <a:cubicBezTo>
                  <a:pt x="15" y="40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0" y="41"/>
                  <a:pt x="10" y="40"/>
                  <a:pt x="10" y="39"/>
                </a:cubicBezTo>
                <a:cubicBezTo>
                  <a:pt x="10" y="39"/>
                  <a:pt x="10" y="38"/>
                  <a:pt x="11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38"/>
                  <a:pt x="15" y="39"/>
                  <a:pt x="15" y="39"/>
                </a:cubicBezTo>
                <a:close/>
                <a:moveTo>
                  <a:pt x="22" y="21"/>
                </a:moveTo>
                <a:cubicBezTo>
                  <a:pt x="23" y="21"/>
                  <a:pt x="23" y="22"/>
                  <a:pt x="22" y="23"/>
                </a:cubicBezTo>
                <a:cubicBezTo>
                  <a:pt x="22" y="23"/>
                  <a:pt x="22" y="23"/>
                  <a:pt x="21" y="23"/>
                </a:cubicBezTo>
                <a:cubicBezTo>
                  <a:pt x="21" y="23"/>
                  <a:pt x="20" y="23"/>
                  <a:pt x="20" y="23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19"/>
                  <a:pt x="18" y="19"/>
                </a:cubicBezTo>
                <a:cubicBezTo>
                  <a:pt x="19" y="18"/>
                  <a:pt x="20" y="18"/>
                  <a:pt x="20" y="19"/>
                </a:cubicBezTo>
                <a:lnTo>
                  <a:pt x="22" y="21"/>
                </a:lnTo>
                <a:close/>
                <a:moveTo>
                  <a:pt x="60" y="19"/>
                </a:moveTo>
                <a:cubicBezTo>
                  <a:pt x="61" y="19"/>
                  <a:pt x="61" y="20"/>
                  <a:pt x="60" y="21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7" y="23"/>
                  <a:pt x="57" y="23"/>
                </a:cubicBezTo>
                <a:cubicBezTo>
                  <a:pt x="57" y="23"/>
                  <a:pt x="56" y="23"/>
                  <a:pt x="56" y="23"/>
                </a:cubicBezTo>
                <a:cubicBezTo>
                  <a:pt x="55" y="22"/>
                  <a:pt x="55" y="21"/>
                  <a:pt x="56" y="21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9" y="18"/>
                  <a:pt x="60" y="19"/>
                </a:cubicBezTo>
                <a:close/>
                <a:moveTo>
                  <a:pt x="4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1" y="48"/>
                  <a:pt x="29" y="50"/>
                  <a:pt x="29" y="52"/>
                </a:cubicBezTo>
                <a:cubicBezTo>
                  <a:pt x="29" y="55"/>
                  <a:pt x="31" y="56"/>
                  <a:pt x="34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7" y="56"/>
                  <a:pt x="50" y="55"/>
                  <a:pt x="50" y="52"/>
                </a:cubicBezTo>
                <a:cubicBezTo>
                  <a:pt x="50" y="50"/>
                  <a:pt x="47" y="48"/>
                  <a:pt x="45" y="48"/>
                </a:cubicBezTo>
                <a:close/>
                <a:moveTo>
                  <a:pt x="45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2" y="54"/>
                  <a:pt x="31" y="53"/>
                  <a:pt x="31" y="52"/>
                </a:cubicBezTo>
                <a:cubicBezTo>
                  <a:pt x="31" y="51"/>
                  <a:pt x="32" y="50"/>
                  <a:pt x="34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8" y="51"/>
                  <a:pt x="48" y="52"/>
                </a:cubicBezTo>
                <a:cubicBezTo>
                  <a:pt x="48" y="53"/>
                  <a:pt x="46" y="54"/>
                  <a:pt x="45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3" name="Freeform 149"/>
          <p:cNvSpPr>
            <a:spLocks noEditPoints="1"/>
          </p:cNvSpPr>
          <p:nvPr/>
        </p:nvSpPr>
        <p:spPr bwMode="auto">
          <a:xfrm>
            <a:off x="7622257" y="1955931"/>
            <a:ext cx="261843" cy="370261"/>
          </a:xfrm>
          <a:custGeom>
            <a:avLst/>
            <a:gdLst>
              <a:gd name="T0" fmla="*/ 20 w 54"/>
              <a:gd name="T1" fmla="*/ 20 h 74"/>
              <a:gd name="T2" fmla="*/ 26 w 54"/>
              <a:gd name="T3" fmla="*/ 11 h 74"/>
              <a:gd name="T4" fmla="*/ 33 w 54"/>
              <a:gd name="T5" fmla="*/ 20 h 74"/>
              <a:gd name="T6" fmla="*/ 26 w 54"/>
              <a:gd name="T7" fmla="*/ 16 h 74"/>
              <a:gd name="T8" fmla="*/ 33 w 54"/>
              <a:gd name="T9" fmla="*/ 31 h 74"/>
              <a:gd name="T10" fmla="*/ 26 w 54"/>
              <a:gd name="T11" fmla="*/ 40 h 74"/>
              <a:gd name="T12" fmla="*/ 20 w 54"/>
              <a:gd name="T13" fmla="*/ 31 h 74"/>
              <a:gd name="T14" fmla="*/ 26 w 54"/>
              <a:gd name="T15" fmla="*/ 35 h 74"/>
              <a:gd name="T16" fmla="*/ 52 w 54"/>
              <a:gd name="T17" fmla="*/ 70 h 74"/>
              <a:gd name="T18" fmla="*/ 39 w 54"/>
              <a:gd name="T19" fmla="*/ 74 h 74"/>
              <a:gd name="T20" fmla="*/ 36 w 54"/>
              <a:gd name="T21" fmla="*/ 73 h 74"/>
              <a:gd name="T22" fmla="*/ 18 w 54"/>
              <a:gd name="T23" fmla="*/ 73 h 74"/>
              <a:gd name="T24" fmla="*/ 15 w 54"/>
              <a:gd name="T25" fmla="*/ 74 h 74"/>
              <a:gd name="T26" fmla="*/ 2 w 54"/>
              <a:gd name="T27" fmla="*/ 70 h 74"/>
              <a:gd name="T28" fmla="*/ 9 w 54"/>
              <a:gd name="T29" fmla="*/ 43 h 74"/>
              <a:gd name="T30" fmla="*/ 5 w 54"/>
              <a:gd name="T31" fmla="*/ 33 h 74"/>
              <a:gd name="T32" fmla="*/ 3 w 54"/>
              <a:gd name="T33" fmla="*/ 21 h 74"/>
              <a:gd name="T34" fmla="*/ 5 w 54"/>
              <a:gd name="T35" fmla="*/ 10 h 74"/>
              <a:gd name="T36" fmla="*/ 14 w 54"/>
              <a:gd name="T37" fmla="*/ 5 h 74"/>
              <a:gd name="T38" fmla="*/ 19 w 54"/>
              <a:gd name="T39" fmla="*/ 0 h 74"/>
              <a:gd name="T40" fmla="*/ 29 w 54"/>
              <a:gd name="T41" fmla="*/ 2 h 74"/>
              <a:gd name="T42" fmla="*/ 38 w 54"/>
              <a:gd name="T43" fmla="*/ 5 h 74"/>
              <a:gd name="T44" fmla="*/ 48 w 54"/>
              <a:gd name="T45" fmla="*/ 10 h 74"/>
              <a:gd name="T46" fmla="*/ 49 w 54"/>
              <a:gd name="T47" fmla="*/ 21 h 74"/>
              <a:gd name="T48" fmla="*/ 48 w 54"/>
              <a:gd name="T49" fmla="*/ 33 h 74"/>
              <a:gd name="T50" fmla="*/ 45 w 54"/>
              <a:gd name="T51" fmla="*/ 43 h 74"/>
              <a:gd name="T52" fmla="*/ 8 w 54"/>
              <a:gd name="T53" fmla="*/ 18 h 74"/>
              <a:gd name="T54" fmla="*/ 8 w 54"/>
              <a:gd name="T55" fmla="*/ 12 h 74"/>
              <a:gd name="T56" fmla="*/ 46 w 54"/>
              <a:gd name="T57" fmla="*/ 21 h 74"/>
              <a:gd name="T58" fmla="*/ 47 w 54"/>
              <a:gd name="T59" fmla="*/ 28 h 74"/>
              <a:gd name="T60" fmla="*/ 46 w 54"/>
              <a:gd name="T61" fmla="*/ 21 h 74"/>
              <a:gd name="T62" fmla="*/ 42 w 54"/>
              <a:gd name="T63" fmla="*/ 40 h 74"/>
              <a:gd name="T64" fmla="*/ 45 w 54"/>
              <a:gd name="T65" fmla="*/ 39 h 74"/>
              <a:gd name="T66" fmla="*/ 35 w 54"/>
              <a:gd name="T67" fmla="*/ 45 h 74"/>
              <a:gd name="T68" fmla="*/ 30 w 54"/>
              <a:gd name="T69" fmla="*/ 47 h 74"/>
              <a:gd name="T70" fmla="*/ 22 w 54"/>
              <a:gd name="T71" fmla="*/ 47 h 74"/>
              <a:gd name="T72" fmla="*/ 17 w 54"/>
              <a:gd name="T73" fmla="*/ 45 h 74"/>
              <a:gd name="T74" fmla="*/ 8 w 54"/>
              <a:gd name="T75" fmla="*/ 39 h 74"/>
              <a:gd name="T76" fmla="*/ 8 w 54"/>
              <a:gd name="T77" fmla="*/ 34 h 74"/>
              <a:gd name="T78" fmla="*/ 8 w 54"/>
              <a:gd name="T79" fmla="*/ 26 h 74"/>
              <a:gd name="T80" fmla="*/ 26 w 54"/>
              <a:gd name="T81" fmla="*/ 8 h 74"/>
              <a:gd name="T82" fmla="*/ 42 w 54"/>
              <a:gd name="T83" fmla="*/ 11 h 74"/>
              <a:gd name="T84" fmla="*/ 45 w 54"/>
              <a:gd name="T85" fmla="*/ 15 h 74"/>
              <a:gd name="T86" fmla="*/ 35 w 54"/>
              <a:gd name="T87" fmla="*/ 6 h 74"/>
              <a:gd name="T88" fmla="*/ 28 w 54"/>
              <a:gd name="T89" fmla="*/ 6 h 74"/>
              <a:gd name="T90" fmla="*/ 22 w 54"/>
              <a:gd name="T91" fmla="*/ 5 h 74"/>
              <a:gd name="T92" fmla="*/ 16 w 54"/>
              <a:gd name="T93" fmla="*/ 9 h 74"/>
              <a:gd name="T94" fmla="*/ 3 w 54"/>
              <a:gd name="T95" fmla="*/ 26 h 74"/>
              <a:gd name="T96" fmla="*/ 6 w 54"/>
              <a:gd name="T97" fmla="*/ 26 h 74"/>
              <a:gd name="T98" fmla="*/ 4 w 54"/>
              <a:gd name="T99" fmla="*/ 66 h 74"/>
              <a:gd name="T100" fmla="*/ 12 w 54"/>
              <a:gd name="T101" fmla="*/ 65 h 74"/>
              <a:gd name="T102" fmla="*/ 23 w 54"/>
              <a:gd name="T103" fmla="*/ 48 h 74"/>
              <a:gd name="T104" fmla="*/ 14 w 54"/>
              <a:gd name="T105" fmla="*/ 43 h 74"/>
              <a:gd name="T106" fmla="*/ 4 w 54"/>
              <a:gd name="T107" fmla="*/ 66 h 74"/>
              <a:gd name="T108" fmla="*/ 43 w 54"/>
              <a:gd name="T109" fmla="*/ 65 h 74"/>
              <a:gd name="T110" fmla="*/ 42 w 54"/>
              <a:gd name="T111" fmla="*/ 42 h 74"/>
              <a:gd name="T112" fmla="*/ 37 w 54"/>
              <a:gd name="T113" fmla="*/ 46 h 74"/>
              <a:gd name="T114" fmla="*/ 33 w 54"/>
              <a:gd name="T115" fmla="*/ 50 h 74"/>
              <a:gd name="T116" fmla="*/ 32 w 54"/>
              <a:gd name="T117" fmla="*/ 49 h 74"/>
              <a:gd name="T118" fmla="*/ 31 w 54"/>
              <a:gd name="T119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4" h="74">
                <a:moveTo>
                  <a:pt x="31" y="31"/>
                </a:moveTo>
                <a:cubicBezTo>
                  <a:pt x="31" y="28"/>
                  <a:pt x="29" y="27"/>
                  <a:pt x="26" y="27"/>
                </a:cubicBezTo>
                <a:cubicBezTo>
                  <a:pt x="23" y="27"/>
                  <a:pt x="20" y="24"/>
                  <a:pt x="20" y="20"/>
                </a:cubicBezTo>
                <a:cubicBezTo>
                  <a:pt x="20" y="17"/>
                  <a:pt x="22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6" y="11"/>
                  <a:pt x="26" y="11"/>
                </a:cubicBezTo>
                <a:cubicBezTo>
                  <a:pt x="27" y="11"/>
                  <a:pt x="27" y="11"/>
                  <a:pt x="27" y="12"/>
                </a:cubicBezTo>
                <a:cubicBezTo>
                  <a:pt x="27" y="14"/>
                  <a:pt x="27" y="14"/>
                  <a:pt x="27" y="14"/>
                </a:cubicBezTo>
                <a:cubicBezTo>
                  <a:pt x="30" y="15"/>
                  <a:pt x="33" y="17"/>
                  <a:pt x="33" y="20"/>
                </a:cubicBezTo>
                <a:cubicBezTo>
                  <a:pt x="33" y="21"/>
                  <a:pt x="32" y="21"/>
                  <a:pt x="32" y="21"/>
                </a:cubicBezTo>
                <a:cubicBezTo>
                  <a:pt x="31" y="21"/>
                  <a:pt x="31" y="21"/>
                  <a:pt x="31" y="20"/>
                </a:cubicBezTo>
                <a:cubicBezTo>
                  <a:pt x="31" y="18"/>
                  <a:pt x="29" y="16"/>
                  <a:pt x="26" y="16"/>
                </a:cubicBezTo>
                <a:cubicBezTo>
                  <a:pt x="24" y="16"/>
                  <a:pt x="22" y="18"/>
                  <a:pt x="22" y="20"/>
                </a:cubicBezTo>
                <a:cubicBezTo>
                  <a:pt x="22" y="23"/>
                  <a:pt x="24" y="25"/>
                  <a:pt x="26" y="25"/>
                </a:cubicBezTo>
                <a:cubicBezTo>
                  <a:pt x="30" y="25"/>
                  <a:pt x="33" y="27"/>
                  <a:pt x="33" y="31"/>
                </a:cubicBezTo>
                <a:cubicBezTo>
                  <a:pt x="33" y="34"/>
                  <a:pt x="30" y="36"/>
                  <a:pt x="27" y="37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0"/>
                  <a:pt x="27" y="40"/>
                  <a:pt x="26" y="40"/>
                </a:cubicBezTo>
                <a:cubicBezTo>
                  <a:pt x="26" y="40"/>
                  <a:pt x="25" y="40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6"/>
                  <a:pt x="20" y="34"/>
                  <a:pt x="20" y="31"/>
                </a:cubicBezTo>
                <a:cubicBezTo>
                  <a:pt x="20" y="30"/>
                  <a:pt x="21" y="30"/>
                  <a:pt x="21" y="30"/>
                </a:cubicBezTo>
                <a:cubicBezTo>
                  <a:pt x="22" y="30"/>
                  <a:pt x="22" y="30"/>
                  <a:pt x="22" y="31"/>
                </a:cubicBezTo>
                <a:cubicBezTo>
                  <a:pt x="22" y="33"/>
                  <a:pt x="24" y="35"/>
                  <a:pt x="26" y="35"/>
                </a:cubicBezTo>
                <a:cubicBezTo>
                  <a:pt x="29" y="35"/>
                  <a:pt x="31" y="33"/>
                  <a:pt x="31" y="31"/>
                </a:cubicBezTo>
                <a:close/>
                <a:moveTo>
                  <a:pt x="53" y="69"/>
                </a:moveTo>
                <a:cubicBezTo>
                  <a:pt x="53" y="69"/>
                  <a:pt x="52" y="70"/>
                  <a:pt x="52" y="70"/>
                </a:cubicBezTo>
                <a:cubicBezTo>
                  <a:pt x="52" y="70"/>
                  <a:pt x="51" y="70"/>
                  <a:pt x="51" y="69"/>
                </a:cubicBezTo>
                <a:cubicBezTo>
                  <a:pt x="44" y="68"/>
                  <a:pt x="44" y="68"/>
                  <a:pt x="44" y="68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8" y="74"/>
                  <a:pt x="38" y="74"/>
                </a:cubicBezTo>
                <a:cubicBezTo>
                  <a:pt x="38" y="74"/>
                  <a:pt x="37" y="74"/>
                  <a:pt x="37" y="74"/>
                </a:cubicBezTo>
                <a:cubicBezTo>
                  <a:pt x="37" y="74"/>
                  <a:pt x="36" y="74"/>
                  <a:pt x="36" y="73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74"/>
                  <a:pt x="18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6" y="74"/>
                  <a:pt x="15" y="74"/>
                  <a:pt x="15" y="74"/>
                </a:cubicBezTo>
                <a:cubicBezTo>
                  <a:pt x="10" y="68"/>
                  <a:pt x="10" y="68"/>
                  <a:pt x="10" y="68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70"/>
                  <a:pt x="3" y="70"/>
                  <a:pt x="2" y="70"/>
                </a:cubicBezTo>
                <a:cubicBezTo>
                  <a:pt x="2" y="70"/>
                  <a:pt x="1" y="69"/>
                  <a:pt x="1" y="69"/>
                </a:cubicBezTo>
                <a:cubicBezTo>
                  <a:pt x="1" y="68"/>
                  <a:pt x="0" y="68"/>
                  <a:pt x="1" y="67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3"/>
                  <a:pt x="6" y="42"/>
                  <a:pt x="5" y="41"/>
                </a:cubicBezTo>
                <a:cubicBezTo>
                  <a:pt x="4" y="39"/>
                  <a:pt x="4" y="37"/>
                  <a:pt x="5" y="35"/>
                </a:cubicBezTo>
                <a:cubicBezTo>
                  <a:pt x="5" y="34"/>
                  <a:pt x="5" y="33"/>
                  <a:pt x="5" y="33"/>
                </a:cubicBezTo>
                <a:cubicBezTo>
                  <a:pt x="5" y="32"/>
                  <a:pt x="4" y="31"/>
                  <a:pt x="3" y="31"/>
                </a:cubicBezTo>
                <a:cubicBezTo>
                  <a:pt x="2" y="29"/>
                  <a:pt x="0" y="28"/>
                  <a:pt x="0" y="26"/>
                </a:cubicBezTo>
                <a:cubicBezTo>
                  <a:pt x="0" y="23"/>
                  <a:pt x="2" y="22"/>
                  <a:pt x="3" y="21"/>
                </a:cubicBezTo>
                <a:cubicBezTo>
                  <a:pt x="4" y="20"/>
                  <a:pt x="5" y="19"/>
                  <a:pt x="5" y="19"/>
                </a:cubicBezTo>
                <a:cubicBezTo>
                  <a:pt x="5" y="18"/>
                  <a:pt x="5" y="17"/>
                  <a:pt x="5" y="16"/>
                </a:cubicBezTo>
                <a:cubicBezTo>
                  <a:pt x="4" y="14"/>
                  <a:pt x="4" y="12"/>
                  <a:pt x="5" y="10"/>
                </a:cubicBezTo>
                <a:cubicBezTo>
                  <a:pt x="6" y="8"/>
                  <a:pt x="9" y="8"/>
                  <a:pt x="11" y="8"/>
                </a:cubicBezTo>
                <a:cubicBezTo>
                  <a:pt x="12" y="8"/>
                  <a:pt x="13" y="8"/>
                  <a:pt x="13" y="7"/>
                </a:cubicBezTo>
                <a:cubicBezTo>
                  <a:pt x="14" y="7"/>
                  <a:pt x="14" y="6"/>
                  <a:pt x="14" y="5"/>
                </a:cubicBezTo>
                <a:cubicBezTo>
                  <a:pt x="15" y="3"/>
                  <a:pt x="16" y="1"/>
                  <a:pt x="18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4" y="2"/>
                </a:cubicBezTo>
                <a:cubicBezTo>
                  <a:pt x="25" y="3"/>
                  <a:pt x="26" y="3"/>
                  <a:pt x="26" y="3"/>
                </a:cubicBezTo>
                <a:cubicBezTo>
                  <a:pt x="27" y="3"/>
                  <a:pt x="28" y="3"/>
                  <a:pt x="29" y="2"/>
                </a:cubicBezTo>
                <a:cubicBezTo>
                  <a:pt x="30" y="1"/>
                  <a:pt x="32" y="0"/>
                  <a:pt x="33" y="0"/>
                </a:cubicBezTo>
                <a:cubicBezTo>
                  <a:pt x="34" y="0"/>
                  <a:pt x="34" y="1"/>
                  <a:pt x="34" y="1"/>
                </a:cubicBezTo>
                <a:cubicBezTo>
                  <a:pt x="37" y="1"/>
                  <a:pt x="37" y="3"/>
                  <a:pt x="38" y="5"/>
                </a:cubicBezTo>
                <a:cubicBezTo>
                  <a:pt x="39" y="6"/>
                  <a:pt x="39" y="7"/>
                  <a:pt x="40" y="7"/>
                </a:cubicBezTo>
                <a:cubicBezTo>
                  <a:pt x="40" y="8"/>
                  <a:pt x="41" y="8"/>
                  <a:pt x="42" y="8"/>
                </a:cubicBezTo>
                <a:cubicBezTo>
                  <a:pt x="44" y="8"/>
                  <a:pt x="46" y="8"/>
                  <a:pt x="48" y="10"/>
                </a:cubicBezTo>
                <a:cubicBezTo>
                  <a:pt x="49" y="12"/>
                  <a:pt x="48" y="14"/>
                  <a:pt x="48" y="16"/>
                </a:cubicBezTo>
                <a:cubicBezTo>
                  <a:pt x="48" y="17"/>
                  <a:pt x="47" y="18"/>
                  <a:pt x="48" y="19"/>
                </a:cubicBezTo>
                <a:cubicBezTo>
                  <a:pt x="48" y="19"/>
                  <a:pt x="49" y="20"/>
                  <a:pt x="49" y="21"/>
                </a:cubicBezTo>
                <a:cubicBezTo>
                  <a:pt x="51" y="22"/>
                  <a:pt x="53" y="23"/>
                  <a:pt x="53" y="26"/>
                </a:cubicBezTo>
                <a:cubicBezTo>
                  <a:pt x="53" y="28"/>
                  <a:pt x="51" y="29"/>
                  <a:pt x="49" y="31"/>
                </a:cubicBezTo>
                <a:cubicBezTo>
                  <a:pt x="49" y="31"/>
                  <a:pt x="48" y="32"/>
                  <a:pt x="48" y="33"/>
                </a:cubicBezTo>
                <a:cubicBezTo>
                  <a:pt x="47" y="33"/>
                  <a:pt x="48" y="34"/>
                  <a:pt x="48" y="35"/>
                </a:cubicBezTo>
                <a:cubicBezTo>
                  <a:pt x="48" y="37"/>
                  <a:pt x="49" y="39"/>
                  <a:pt x="48" y="41"/>
                </a:cubicBezTo>
                <a:cubicBezTo>
                  <a:pt x="47" y="42"/>
                  <a:pt x="46" y="42"/>
                  <a:pt x="45" y="43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8"/>
                  <a:pt x="54" y="68"/>
                  <a:pt x="53" y="69"/>
                </a:cubicBezTo>
                <a:close/>
                <a:moveTo>
                  <a:pt x="8" y="18"/>
                </a:moveTo>
                <a:cubicBezTo>
                  <a:pt x="9" y="15"/>
                  <a:pt x="11" y="13"/>
                  <a:pt x="13" y="11"/>
                </a:cubicBezTo>
                <a:cubicBezTo>
                  <a:pt x="13" y="11"/>
                  <a:pt x="12" y="11"/>
                  <a:pt x="11" y="11"/>
                </a:cubicBezTo>
                <a:cubicBezTo>
                  <a:pt x="10" y="11"/>
                  <a:pt x="8" y="11"/>
                  <a:pt x="8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8" y="17"/>
                  <a:pt x="8" y="18"/>
                </a:cubicBezTo>
                <a:close/>
                <a:moveTo>
                  <a:pt x="46" y="21"/>
                </a:moveTo>
                <a:cubicBezTo>
                  <a:pt x="46" y="23"/>
                  <a:pt x="46" y="24"/>
                  <a:pt x="46" y="26"/>
                </a:cubicBezTo>
                <a:cubicBezTo>
                  <a:pt x="46" y="27"/>
                  <a:pt x="46" y="29"/>
                  <a:pt x="46" y="30"/>
                </a:cubicBezTo>
                <a:cubicBezTo>
                  <a:pt x="46" y="29"/>
                  <a:pt x="47" y="29"/>
                  <a:pt x="47" y="28"/>
                </a:cubicBezTo>
                <a:cubicBezTo>
                  <a:pt x="48" y="27"/>
                  <a:pt x="50" y="26"/>
                  <a:pt x="50" y="26"/>
                </a:cubicBezTo>
                <a:cubicBezTo>
                  <a:pt x="50" y="25"/>
                  <a:pt x="48" y="24"/>
                  <a:pt x="47" y="23"/>
                </a:cubicBezTo>
                <a:cubicBezTo>
                  <a:pt x="47" y="22"/>
                  <a:pt x="46" y="22"/>
                  <a:pt x="46" y="21"/>
                </a:cubicBezTo>
                <a:close/>
                <a:moveTo>
                  <a:pt x="45" y="34"/>
                </a:moveTo>
                <a:cubicBezTo>
                  <a:pt x="43" y="36"/>
                  <a:pt x="42" y="39"/>
                  <a:pt x="39" y="41"/>
                </a:cubicBezTo>
                <a:cubicBezTo>
                  <a:pt x="40" y="40"/>
                  <a:pt x="41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40"/>
                  <a:pt x="45" y="39"/>
                </a:cubicBezTo>
                <a:cubicBezTo>
                  <a:pt x="46" y="39"/>
                  <a:pt x="45" y="37"/>
                  <a:pt x="45" y="36"/>
                </a:cubicBezTo>
                <a:cubicBezTo>
                  <a:pt x="45" y="35"/>
                  <a:pt x="45" y="34"/>
                  <a:pt x="45" y="34"/>
                </a:cubicBezTo>
                <a:close/>
                <a:moveTo>
                  <a:pt x="35" y="45"/>
                </a:moveTo>
                <a:cubicBezTo>
                  <a:pt x="36" y="44"/>
                  <a:pt x="36" y="43"/>
                  <a:pt x="37" y="43"/>
                </a:cubicBezTo>
                <a:cubicBezTo>
                  <a:pt x="34" y="44"/>
                  <a:pt x="31" y="45"/>
                  <a:pt x="28" y="45"/>
                </a:cubicBezTo>
                <a:cubicBezTo>
                  <a:pt x="29" y="46"/>
                  <a:pt x="30" y="46"/>
                  <a:pt x="30" y="47"/>
                </a:cubicBezTo>
                <a:cubicBezTo>
                  <a:pt x="32" y="47"/>
                  <a:pt x="33" y="48"/>
                  <a:pt x="33" y="48"/>
                </a:cubicBezTo>
                <a:cubicBezTo>
                  <a:pt x="34" y="47"/>
                  <a:pt x="35" y="46"/>
                  <a:pt x="35" y="45"/>
                </a:cubicBezTo>
                <a:close/>
                <a:moveTo>
                  <a:pt x="22" y="47"/>
                </a:moveTo>
                <a:cubicBezTo>
                  <a:pt x="23" y="46"/>
                  <a:pt x="24" y="46"/>
                  <a:pt x="25" y="45"/>
                </a:cubicBezTo>
                <a:cubicBezTo>
                  <a:pt x="21" y="45"/>
                  <a:pt x="19" y="44"/>
                  <a:pt x="16" y="43"/>
                </a:cubicBezTo>
                <a:cubicBezTo>
                  <a:pt x="16" y="43"/>
                  <a:pt x="17" y="44"/>
                  <a:pt x="17" y="45"/>
                </a:cubicBezTo>
                <a:cubicBezTo>
                  <a:pt x="18" y="46"/>
                  <a:pt x="18" y="47"/>
                  <a:pt x="19" y="48"/>
                </a:cubicBezTo>
                <a:cubicBezTo>
                  <a:pt x="20" y="48"/>
                  <a:pt x="21" y="47"/>
                  <a:pt x="22" y="47"/>
                </a:cubicBezTo>
                <a:close/>
                <a:moveTo>
                  <a:pt x="8" y="39"/>
                </a:moveTo>
                <a:cubicBezTo>
                  <a:pt x="8" y="40"/>
                  <a:pt x="10" y="40"/>
                  <a:pt x="11" y="40"/>
                </a:cubicBezTo>
                <a:cubicBezTo>
                  <a:pt x="12" y="40"/>
                  <a:pt x="13" y="40"/>
                  <a:pt x="13" y="41"/>
                </a:cubicBezTo>
                <a:cubicBezTo>
                  <a:pt x="11" y="39"/>
                  <a:pt x="9" y="36"/>
                  <a:pt x="8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7" y="37"/>
                  <a:pt x="7" y="39"/>
                  <a:pt x="8" y="39"/>
                </a:cubicBezTo>
                <a:close/>
                <a:moveTo>
                  <a:pt x="8" y="26"/>
                </a:moveTo>
                <a:cubicBezTo>
                  <a:pt x="8" y="36"/>
                  <a:pt x="16" y="44"/>
                  <a:pt x="26" y="44"/>
                </a:cubicBezTo>
                <a:cubicBezTo>
                  <a:pt x="36" y="44"/>
                  <a:pt x="44" y="36"/>
                  <a:pt x="44" y="26"/>
                </a:cubicBezTo>
                <a:cubicBezTo>
                  <a:pt x="44" y="16"/>
                  <a:pt x="36" y="8"/>
                  <a:pt x="26" y="8"/>
                </a:cubicBezTo>
                <a:cubicBezTo>
                  <a:pt x="16" y="8"/>
                  <a:pt x="8" y="16"/>
                  <a:pt x="8" y="26"/>
                </a:cubicBezTo>
                <a:close/>
                <a:moveTo>
                  <a:pt x="45" y="12"/>
                </a:moveTo>
                <a:cubicBezTo>
                  <a:pt x="45" y="11"/>
                  <a:pt x="43" y="11"/>
                  <a:pt x="42" y="11"/>
                </a:cubicBezTo>
                <a:cubicBezTo>
                  <a:pt x="41" y="11"/>
                  <a:pt x="40" y="11"/>
                  <a:pt x="39" y="11"/>
                </a:cubicBezTo>
                <a:cubicBezTo>
                  <a:pt x="42" y="13"/>
                  <a:pt x="43" y="15"/>
                  <a:pt x="45" y="18"/>
                </a:cubicBezTo>
                <a:cubicBezTo>
                  <a:pt x="45" y="17"/>
                  <a:pt x="45" y="16"/>
                  <a:pt x="45" y="15"/>
                </a:cubicBezTo>
                <a:cubicBezTo>
                  <a:pt x="45" y="14"/>
                  <a:pt x="46" y="13"/>
                  <a:pt x="45" y="12"/>
                </a:cubicBezTo>
                <a:close/>
                <a:moveTo>
                  <a:pt x="37" y="9"/>
                </a:moveTo>
                <a:cubicBezTo>
                  <a:pt x="36" y="8"/>
                  <a:pt x="36" y="7"/>
                  <a:pt x="35" y="6"/>
                </a:cubicBezTo>
                <a:cubicBezTo>
                  <a:pt x="35" y="5"/>
                  <a:pt x="34" y="4"/>
                  <a:pt x="33" y="4"/>
                </a:cubicBezTo>
                <a:cubicBezTo>
                  <a:pt x="33" y="3"/>
                  <a:pt x="32" y="4"/>
                  <a:pt x="30" y="5"/>
                </a:cubicBezTo>
                <a:cubicBezTo>
                  <a:pt x="30" y="5"/>
                  <a:pt x="29" y="6"/>
                  <a:pt x="28" y="6"/>
                </a:cubicBezTo>
                <a:cubicBezTo>
                  <a:pt x="31" y="6"/>
                  <a:pt x="34" y="7"/>
                  <a:pt x="37" y="9"/>
                </a:cubicBezTo>
                <a:close/>
                <a:moveTo>
                  <a:pt x="25" y="6"/>
                </a:moveTo>
                <a:cubicBezTo>
                  <a:pt x="24" y="6"/>
                  <a:pt x="23" y="5"/>
                  <a:pt x="22" y="5"/>
                </a:cubicBezTo>
                <a:cubicBezTo>
                  <a:pt x="21" y="4"/>
                  <a:pt x="20" y="3"/>
                  <a:pt x="19" y="4"/>
                </a:cubicBezTo>
                <a:cubicBezTo>
                  <a:pt x="18" y="4"/>
                  <a:pt x="18" y="5"/>
                  <a:pt x="17" y="6"/>
                </a:cubicBezTo>
                <a:cubicBezTo>
                  <a:pt x="17" y="7"/>
                  <a:pt x="16" y="8"/>
                  <a:pt x="16" y="9"/>
                </a:cubicBezTo>
                <a:cubicBezTo>
                  <a:pt x="19" y="7"/>
                  <a:pt x="21" y="6"/>
                  <a:pt x="25" y="6"/>
                </a:cubicBezTo>
                <a:close/>
                <a:moveTo>
                  <a:pt x="5" y="23"/>
                </a:moveTo>
                <a:cubicBezTo>
                  <a:pt x="4" y="24"/>
                  <a:pt x="3" y="25"/>
                  <a:pt x="3" y="26"/>
                </a:cubicBezTo>
                <a:cubicBezTo>
                  <a:pt x="3" y="26"/>
                  <a:pt x="4" y="27"/>
                  <a:pt x="5" y="28"/>
                </a:cubicBezTo>
                <a:cubicBezTo>
                  <a:pt x="6" y="29"/>
                  <a:pt x="6" y="29"/>
                  <a:pt x="7" y="30"/>
                </a:cubicBezTo>
                <a:cubicBezTo>
                  <a:pt x="7" y="29"/>
                  <a:pt x="6" y="27"/>
                  <a:pt x="6" y="26"/>
                </a:cubicBezTo>
                <a:cubicBezTo>
                  <a:pt x="6" y="24"/>
                  <a:pt x="7" y="23"/>
                  <a:pt x="7" y="21"/>
                </a:cubicBezTo>
                <a:cubicBezTo>
                  <a:pt x="6" y="22"/>
                  <a:pt x="6" y="22"/>
                  <a:pt x="5" y="23"/>
                </a:cubicBezTo>
                <a:close/>
                <a:moveTo>
                  <a:pt x="4" y="66"/>
                </a:move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2" y="65"/>
                  <a:pt x="12" y="65"/>
                </a:cubicBezTo>
                <a:cubicBezTo>
                  <a:pt x="16" y="70"/>
                  <a:pt x="16" y="70"/>
                  <a:pt x="16" y="70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3" y="48"/>
                </a:cubicBezTo>
                <a:cubicBezTo>
                  <a:pt x="22" y="49"/>
                  <a:pt x="20" y="50"/>
                  <a:pt x="19" y="50"/>
                </a:cubicBezTo>
                <a:cubicBezTo>
                  <a:pt x="17" y="49"/>
                  <a:pt x="16" y="47"/>
                  <a:pt x="15" y="46"/>
                </a:cubicBezTo>
                <a:cubicBezTo>
                  <a:pt x="15" y="45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2"/>
                  <a:pt x="12" y="42"/>
                  <a:pt x="12" y="42"/>
                </a:cubicBezTo>
                <a:lnTo>
                  <a:pt x="4" y="66"/>
                </a:lnTo>
                <a:close/>
                <a:moveTo>
                  <a:pt x="31" y="49"/>
                </a:moveTo>
                <a:cubicBezTo>
                  <a:pt x="38" y="70"/>
                  <a:pt x="38" y="70"/>
                  <a:pt x="38" y="70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4" y="65"/>
                </a:cubicBezTo>
                <a:cubicBezTo>
                  <a:pt x="50" y="66"/>
                  <a:pt x="50" y="66"/>
                  <a:pt x="50" y="66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2"/>
                  <a:pt x="40" y="42"/>
                  <a:pt x="39" y="43"/>
                </a:cubicBezTo>
                <a:cubicBezTo>
                  <a:pt x="38" y="43"/>
                  <a:pt x="38" y="45"/>
                  <a:pt x="37" y="46"/>
                </a:cubicBezTo>
                <a:cubicBezTo>
                  <a:pt x="37" y="47"/>
                  <a:pt x="36" y="49"/>
                  <a:pt x="34" y="50"/>
                </a:cubicBezTo>
                <a:cubicBezTo>
                  <a:pt x="34" y="50"/>
                  <a:pt x="34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2" y="50"/>
                  <a:pt x="32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4" name="Freeform 150"/>
          <p:cNvSpPr>
            <a:spLocks noEditPoints="1"/>
          </p:cNvSpPr>
          <p:nvPr/>
        </p:nvSpPr>
        <p:spPr bwMode="auto">
          <a:xfrm>
            <a:off x="8255642" y="1955931"/>
            <a:ext cx="261843" cy="370261"/>
          </a:xfrm>
          <a:custGeom>
            <a:avLst/>
            <a:gdLst>
              <a:gd name="T0" fmla="*/ 24 w 54"/>
              <a:gd name="T1" fmla="*/ 22 h 74"/>
              <a:gd name="T2" fmla="*/ 26 w 54"/>
              <a:gd name="T3" fmla="*/ 16 h 74"/>
              <a:gd name="T4" fmla="*/ 28 w 54"/>
              <a:gd name="T5" fmla="*/ 32 h 74"/>
              <a:gd name="T6" fmla="*/ 31 w 54"/>
              <a:gd name="T7" fmla="*/ 35 h 74"/>
              <a:gd name="T8" fmla="*/ 23 w 54"/>
              <a:gd name="T9" fmla="*/ 32 h 74"/>
              <a:gd name="T10" fmla="*/ 52 w 54"/>
              <a:gd name="T11" fmla="*/ 70 h 74"/>
              <a:gd name="T12" fmla="*/ 39 w 54"/>
              <a:gd name="T13" fmla="*/ 74 h 74"/>
              <a:gd name="T14" fmla="*/ 36 w 54"/>
              <a:gd name="T15" fmla="*/ 73 h 74"/>
              <a:gd name="T16" fmla="*/ 18 w 54"/>
              <a:gd name="T17" fmla="*/ 73 h 74"/>
              <a:gd name="T18" fmla="*/ 15 w 54"/>
              <a:gd name="T19" fmla="*/ 74 h 74"/>
              <a:gd name="T20" fmla="*/ 2 w 54"/>
              <a:gd name="T21" fmla="*/ 70 h 74"/>
              <a:gd name="T22" fmla="*/ 9 w 54"/>
              <a:gd name="T23" fmla="*/ 43 h 74"/>
              <a:gd name="T24" fmla="*/ 5 w 54"/>
              <a:gd name="T25" fmla="*/ 33 h 74"/>
              <a:gd name="T26" fmla="*/ 3 w 54"/>
              <a:gd name="T27" fmla="*/ 21 h 74"/>
              <a:gd name="T28" fmla="*/ 5 w 54"/>
              <a:gd name="T29" fmla="*/ 10 h 74"/>
              <a:gd name="T30" fmla="*/ 14 w 54"/>
              <a:gd name="T31" fmla="*/ 5 h 74"/>
              <a:gd name="T32" fmla="*/ 19 w 54"/>
              <a:gd name="T33" fmla="*/ 0 h 74"/>
              <a:gd name="T34" fmla="*/ 29 w 54"/>
              <a:gd name="T35" fmla="*/ 2 h 74"/>
              <a:gd name="T36" fmla="*/ 38 w 54"/>
              <a:gd name="T37" fmla="*/ 5 h 74"/>
              <a:gd name="T38" fmla="*/ 47 w 54"/>
              <a:gd name="T39" fmla="*/ 10 h 74"/>
              <a:gd name="T40" fmla="*/ 49 w 54"/>
              <a:gd name="T41" fmla="*/ 21 h 74"/>
              <a:gd name="T42" fmla="*/ 48 w 54"/>
              <a:gd name="T43" fmla="*/ 33 h 74"/>
              <a:gd name="T44" fmla="*/ 45 w 54"/>
              <a:gd name="T45" fmla="*/ 43 h 74"/>
              <a:gd name="T46" fmla="*/ 8 w 54"/>
              <a:gd name="T47" fmla="*/ 18 h 74"/>
              <a:gd name="T48" fmla="*/ 7 w 54"/>
              <a:gd name="T49" fmla="*/ 12 h 74"/>
              <a:gd name="T50" fmla="*/ 46 w 54"/>
              <a:gd name="T51" fmla="*/ 21 h 74"/>
              <a:gd name="T52" fmla="*/ 47 w 54"/>
              <a:gd name="T53" fmla="*/ 28 h 74"/>
              <a:gd name="T54" fmla="*/ 46 w 54"/>
              <a:gd name="T55" fmla="*/ 21 h 74"/>
              <a:gd name="T56" fmla="*/ 42 w 54"/>
              <a:gd name="T57" fmla="*/ 40 h 74"/>
              <a:gd name="T58" fmla="*/ 45 w 54"/>
              <a:gd name="T59" fmla="*/ 39 h 74"/>
              <a:gd name="T60" fmla="*/ 35 w 54"/>
              <a:gd name="T61" fmla="*/ 45 h 74"/>
              <a:gd name="T62" fmla="*/ 30 w 54"/>
              <a:gd name="T63" fmla="*/ 47 h 74"/>
              <a:gd name="T64" fmla="*/ 22 w 54"/>
              <a:gd name="T65" fmla="*/ 47 h 74"/>
              <a:gd name="T66" fmla="*/ 17 w 54"/>
              <a:gd name="T67" fmla="*/ 45 h 74"/>
              <a:gd name="T68" fmla="*/ 7 w 54"/>
              <a:gd name="T69" fmla="*/ 39 h 74"/>
              <a:gd name="T70" fmla="*/ 8 w 54"/>
              <a:gd name="T71" fmla="*/ 34 h 74"/>
              <a:gd name="T72" fmla="*/ 8 w 54"/>
              <a:gd name="T73" fmla="*/ 26 h 74"/>
              <a:gd name="T74" fmla="*/ 26 w 54"/>
              <a:gd name="T75" fmla="*/ 8 h 74"/>
              <a:gd name="T76" fmla="*/ 42 w 54"/>
              <a:gd name="T77" fmla="*/ 11 h 74"/>
              <a:gd name="T78" fmla="*/ 45 w 54"/>
              <a:gd name="T79" fmla="*/ 15 h 74"/>
              <a:gd name="T80" fmla="*/ 35 w 54"/>
              <a:gd name="T81" fmla="*/ 6 h 74"/>
              <a:gd name="T82" fmla="*/ 28 w 54"/>
              <a:gd name="T83" fmla="*/ 6 h 74"/>
              <a:gd name="T84" fmla="*/ 22 w 54"/>
              <a:gd name="T85" fmla="*/ 5 h 74"/>
              <a:gd name="T86" fmla="*/ 16 w 54"/>
              <a:gd name="T87" fmla="*/ 9 h 74"/>
              <a:gd name="T88" fmla="*/ 3 w 54"/>
              <a:gd name="T89" fmla="*/ 26 h 74"/>
              <a:gd name="T90" fmla="*/ 6 w 54"/>
              <a:gd name="T91" fmla="*/ 26 h 74"/>
              <a:gd name="T92" fmla="*/ 4 w 54"/>
              <a:gd name="T93" fmla="*/ 66 h 74"/>
              <a:gd name="T94" fmla="*/ 12 w 54"/>
              <a:gd name="T95" fmla="*/ 65 h 74"/>
              <a:gd name="T96" fmla="*/ 23 w 54"/>
              <a:gd name="T97" fmla="*/ 48 h 74"/>
              <a:gd name="T98" fmla="*/ 14 w 54"/>
              <a:gd name="T99" fmla="*/ 43 h 74"/>
              <a:gd name="T100" fmla="*/ 4 w 54"/>
              <a:gd name="T101" fmla="*/ 66 h 74"/>
              <a:gd name="T102" fmla="*/ 42 w 54"/>
              <a:gd name="T103" fmla="*/ 65 h 74"/>
              <a:gd name="T104" fmla="*/ 42 w 54"/>
              <a:gd name="T105" fmla="*/ 42 h 74"/>
              <a:gd name="T106" fmla="*/ 37 w 54"/>
              <a:gd name="T107" fmla="*/ 46 h 74"/>
              <a:gd name="T108" fmla="*/ 33 w 54"/>
              <a:gd name="T109" fmla="*/ 50 h 74"/>
              <a:gd name="T110" fmla="*/ 32 w 54"/>
              <a:gd name="T111" fmla="*/ 49 h 74"/>
              <a:gd name="T112" fmla="*/ 31 w 54"/>
              <a:gd name="T113" fmla="*/ 4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" h="74">
                <a:moveTo>
                  <a:pt x="25" y="32"/>
                </a:move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3" y="22"/>
                  <a:pt x="22" y="22"/>
                  <a:pt x="22" y="22"/>
                </a:cubicBezTo>
                <a:cubicBezTo>
                  <a:pt x="21" y="21"/>
                  <a:pt x="21" y="20"/>
                  <a:pt x="22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7" y="16"/>
                  <a:pt x="28" y="16"/>
                </a:cubicBezTo>
                <a:cubicBezTo>
                  <a:pt x="28" y="17"/>
                  <a:pt x="28" y="17"/>
                  <a:pt x="28" y="18"/>
                </a:cubicBezTo>
                <a:cubicBezTo>
                  <a:pt x="28" y="32"/>
                  <a:pt x="28" y="32"/>
                  <a:pt x="28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2"/>
                  <a:pt x="32" y="33"/>
                  <a:pt x="32" y="34"/>
                </a:cubicBezTo>
                <a:cubicBezTo>
                  <a:pt x="32" y="34"/>
                  <a:pt x="32" y="35"/>
                  <a:pt x="31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2" y="35"/>
                  <a:pt x="21" y="34"/>
                  <a:pt x="21" y="34"/>
                </a:cubicBezTo>
                <a:cubicBezTo>
                  <a:pt x="21" y="33"/>
                  <a:pt x="22" y="32"/>
                  <a:pt x="23" y="32"/>
                </a:cubicBezTo>
                <a:lnTo>
                  <a:pt x="25" y="32"/>
                </a:lnTo>
                <a:close/>
                <a:moveTo>
                  <a:pt x="53" y="69"/>
                </a:moveTo>
                <a:cubicBezTo>
                  <a:pt x="53" y="69"/>
                  <a:pt x="52" y="70"/>
                  <a:pt x="52" y="70"/>
                </a:cubicBezTo>
                <a:cubicBezTo>
                  <a:pt x="52" y="70"/>
                  <a:pt x="51" y="70"/>
                  <a:pt x="51" y="69"/>
                </a:cubicBezTo>
                <a:cubicBezTo>
                  <a:pt x="44" y="68"/>
                  <a:pt x="44" y="68"/>
                  <a:pt x="44" y="68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8" y="74"/>
                  <a:pt x="38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74"/>
                  <a:pt x="36" y="74"/>
                  <a:pt x="36" y="73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74"/>
                  <a:pt x="18" y="74"/>
                  <a:pt x="17" y="74"/>
                </a:cubicBezTo>
                <a:cubicBezTo>
                  <a:pt x="17" y="74"/>
                  <a:pt x="17" y="74"/>
                  <a:pt x="16" y="74"/>
                </a:cubicBezTo>
                <a:cubicBezTo>
                  <a:pt x="16" y="74"/>
                  <a:pt x="15" y="74"/>
                  <a:pt x="15" y="74"/>
                </a:cubicBezTo>
                <a:cubicBezTo>
                  <a:pt x="10" y="68"/>
                  <a:pt x="10" y="68"/>
                  <a:pt x="10" y="68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70"/>
                  <a:pt x="3" y="70"/>
                  <a:pt x="2" y="70"/>
                </a:cubicBezTo>
                <a:cubicBezTo>
                  <a:pt x="2" y="70"/>
                  <a:pt x="1" y="69"/>
                  <a:pt x="1" y="69"/>
                </a:cubicBezTo>
                <a:cubicBezTo>
                  <a:pt x="0" y="68"/>
                  <a:pt x="0" y="68"/>
                  <a:pt x="1" y="67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3"/>
                  <a:pt x="6" y="42"/>
                  <a:pt x="5" y="41"/>
                </a:cubicBezTo>
                <a:cubicBezTo>
                  <a:pt x="4" y="39"/>
                  <a:pt x="4" y="37"/>
                  <a:pt x="5" y="35"/>
                </a:cubicBezTo>
                <a:cubicBezTo>
                  <a:pt x="5" y="34"/>
                  <a:pt x="5" y="33"/>
                  <a:pt x="5" y="33"/>
                </a:cubicBezTo>
                <a:cubicBezTo>
                  <a:pt x="5" y="32"/>
                  <a:pt x="4" y="31"/>
                  <a:pt x="3" y="31"/>
                </a:cubicBezTo>
                <a:cubicBezTo>
                  <a:pt x="2" y="29"/>
                  <a:pt x="0" y="28"/>
                  <a:pt x="0" y="26"/>
                </a:cubicBezTo>
                <a:cubicBezTo>
                  <a:pt x="0" y="23"/>
                  <a:pt x="2" y="22"/>
                  <a:pt x="3" y="21"/>
                </a:cubicBezTo>
                <a:cubicBezTo>
                  <a:pt x="4" y="20"/>
                  <a:pt x="5" y="19"/>
                  <a:pt x="5" y="19"/>
                </a:cubicBezTo>
                <a:cubicBezTo>
                  <a:pt x="5" y="18"/>
                  <a:pt x="5" y="17"/>
                  <a:pt x="5" y="16"/>
                </a:cubicBezTo>
                <a:cubicBezTo>
                  <a:pt x="4" y="14"/>
                  <a:pt x="4" y="12"/>
                  <a:pt x="5" y="10"/>
                </a:cubicBezTo>
                <a:cubicBezTo>
                  <a:pt x="6" y="8"/>
                  <a:pt x="9" y="8"/>
                  <a:pt x="10" y="8"/>
                </a:cubicBezTo>
                <a:cubicBezTo>
                  <a:pt x="11" y="8"/>
                  <a:pt x="13" y="8"/>
                  <a:pt x="13" y="7"/>
                </a:cubicBezTo>
                <a:cubicBezTo>
                  <a:pt x="13" y="7"/>
                  <a:pt x="14" y="6"/>
                  <a:pt x="14" y="5"/>
                </a:cubicBezTo>
                <a:cubicBezTo>
                  <a:pt x="15" y="3"/>
                  <a:pt x="16" y="1"/>
                  <a:pt x="18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4" y="2"/>
                </a:cubicBezTo>
                <a:cubicBezTo>
                  <a:pt x="25" y="3"/>
                  <a:pt x="26" y="3"/>
                  <a:pt x="26" y="3"/>
                </a:cubicBezTo>
                <a:cubicBezTo>
                  <a:pt x="27" y="3"/>
                  <a:pt x="28" y="3"/>
                  <a:pt x="29" y="2"/>
                </a:cubicBezTo>
                <a:cubicBezTo>
                  <a:pt x="30" y="1"/>
                  <a:pt x="31" y="0"/>
                  <a:pt x="33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36" y="1"/>
                  <a:pt x="37" y="3"/>
                  <a:pt x="38" y="5"/>
                </a:cubicBezTo>
                <a:cubicBezTo>
                  <a:pt x="39" y="6"/>
                  <a:pt x="39" y="7"/>
                  <a:pt x="39" y="7"/>
                </a:cubicBezTo>
                <a:cubicBezTo>
                  <a:pt x="40" y="8"/>
                  <a:pt x="41" y="8"/>
                  <a:pt x="42" y="8"/>
                </a:cubicBezTo>
                <a:cubicBezTo>
                  <a:pt x="44" y="8"/>
                  <a:pt x="46" y="8"/>
                  <a:pt x="47" y="10"/>
                </a:cubicBezTo>
                <a:cubicBezTo>
                  <a:pt x="49" y="12"/>
                  <a:pt x="48" y="14"/>
                  <a:pt x="48" y="16"/>
                </a:cubicBezTo>
                <a:cubicBezTo>
                  <a:pt x="48" y="17"/>
                  <a:pt x="47" y="18"/>
                  <a:pt x="48" y="19"/>
                </a:cubicBezTo>
                <a:cubicBezTo>
                  <a:pt x="48" y="19"/>
                  <a:pt x="49" y="20"/>
                  <a:pt x="49" y="21"/>
                </a:cubicBezTo>
                <a:cubicBezTo>
                  <a:pt x="51" y="22"/>
                  <a:pt x="52" y="23"/>
                  <a:pt x="52" y="26"/>
                </a:cubicBezTo>
                <a:cubicBezTo>
                  <a:pt x="52" y="28"/>
                  <a:pt x="51" y="29"/>
                  <a:pt x="49" y="31"/>
                </a:cubicBezTo>
                <a:cubicBezTo>
                  <a:pt x="49" y="31"/>
                  <a:pt x="48" y="32"/>
                  <a:pt x="48" y="33"/>
                </a:cubicBezTo>
                <a:cubicBezTo>
                  <a:pt x="47" y="33"/>
                  <a:pt x="48" y="34"/>
                  <a:pt x="48" y="35"/>
                </a:cubicBezTo>
                <a:cubicBezTo>
                  <a:pt x="48" y="37"/>
                  <a:pt x="49" y="39"/>
                  <a:pt x="47" y="41"/>
                </a:cubicBezTo>
                <a:cubicBezTo>
                  <a:pt x="47" y="42"/>
                  <a:pt x="46" y="42"/>
                  <a:pt x="45" y="43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8"/>
                  <a:pt x="54" y="68"/>
                  <a:pt x="53" y="69"/>
                </a:cubicBezTo>
                <a:close/>
                <a:moveTo>
                  <a:pt x="8" y="18"/>
                </a:moveTo>
                <a:cubicBezTo>
                  <a:pt x="9" y="15"/>
                  <a:pt x="11" y="13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9" y="11"/>
                  <a:pt x="8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8" y="17"/>
                  <a:pt x="8" y="18"/>
                </a:cubicBezTo>
                <a:close/>
                <a:moveTo>
                  <a:pt x="46" y="21"/>
                </a:moveTo>
                <a:cubicBezTo>
                  <a:pt x="46" y="23"/>
                  <a:pt x="46" y="24"/>
                  <a:pt x="46" y="26"/>
                </a:cubicBezTo>
                <a:cubicBezTo>
                  <a:pt x="46" y="27"/>
                  <a:pt x="46" y="29"/>
                  <a:pt x="46" y="30"/>
                </a:cubicBezTo>
                <a:cubicBezTo>
                  <a:pt x="46" y="29"/>
                  <a:pt x="47" y="29"/>
                  <a:pt x="47" y="28"/>
                </a:cubicBezTo>
                <a:cubicBezTo>
                  <a:pt x="48" y="27"/>
                  <a:pt x="49" y="26"/>
                  <a:pt x="49" y="26"/>
                </a:cubicBezTo>
                <a:cubicBezTo>
                  <a:pt x="49" y="25"/>
                  <a:pt x="48" y="24"/>
                  <a:pt x="47" y="23"/>
                </a:cubicBezTo>
                <a:cubicBezTo>
                  <a:pt x="47" y="22"/>
                  <a:pt x="46" y="22"/>
                  <a:pt x="46" y="21"/>
                </a:cubicBezTo>
                <a:close/>
                <a:moveTo>
                  <a:pt x="45" y="34"/>
                </a:moveTo>
                <a:cubicBezTo>
                  <a:pt x="43" y="36"/>
                  <a:pt x="42" y="39"/>
                  <a:pt x="39" y="41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42" y="40"/>
                  <a:pt x="43" y="40"/>
                </a:cubicBezTo>
                <a:cubicBezTo>
                  <a:pt x="44" y="40"/>
                  <a:pt x="45" y="40"/>
                  <a:pt x="45" y="39"/>
                </a:cubicBezTo>
                <a:cubicBezTo>
                  <a:pt x="45" y="39"/>
                  <a:pt x="45" y="37"/>
                  <a:pt x="45" y="36"/>
                </a:cubicBezTo>
                <a:cubicBezTo>
                  <a:pt x="45" y="35"/>
                  <a:pt x="45" y="34"/>
                  <a:pt x="45" y="34"/>
                </a:cubicBezTo>
                <a:close/>
                <a:moveTo>
                  <a:pt x="35" y="45"/>
                </a:moveTo>
                <a:cubicBezTo>
                  <a:pt x="36" y="44"/>
                  <a:pt x="36" y="43"/>
                  <a:pt x="37" y="43"/>
                </a:cubicBezTo>
                <a:cubicBezTo>
                  <a:pt x="34" y="44"/>
                  <a:pt x="31" y="45"/>
                  <a:pt x="28" y="45"/>
                </a:cubicBezTo>
                <a:cubicBezTo>
                  <a:pt x="29" y="46"/>
                  <a:pt x="29" y="46"/>
                  <a:pt x="30" y="47"/>
                </a:cubicBezTo>
                <a:cubicBezTo>
                  <a:pt x="31" y="47"/>
                  <a:pt x="33" y="48"/>
                  <a:pt x="33" y="48"/>
                </a:cubicBezTo>
                <a:cubicBezTo>
                  <a:pt x="34" y="47"/>
                  <a:pt x="35" y="46"/>
                  <a:pt x="35" y="45"/>
                </a:cubicBezTo>
                <a:close/>
                <a:moveTo>
                  <a:pt x="22" y="47"/>
                </a:moveTo>
                <a:cubicBezTo>
                  <a:pt x="23" y="46"/>
                  <a:pt x="24" y="46"/>
                  <a:pt x="24" y="45"/>
                </a:cubicBezTo>
                <a:cubicBezTo>
                  <a:pt x="21" y="45"/>
                  <a:pt x="18" y="44"/>
                  <a:pt x="16" y="43"/>
                </a:cubicBezTo>
                <a:cubicBezTo>
                  <a:pt x="16" y="43"/>
                  <a:pt x="17" y="44"/>
                  <a:pt x="17" y="45"/>
                </a:cubicBezTo>
                <a:cubicBezTo>
                  <a:pt x="18" y="46"/>
                  <a:pt x="18" y="47"/>
                  <a:pt x="19" y="48"/>
                </a:cubicBezTo>
                <a:cubicBezTo>
                  <a:pt x="20" y="48"/>
                  <a:pt x="21" y="47"/>
                  <a:pt x="22" y="47"/>
                </a:cubicBezTo>
                <a:close/>
                <a:moveTo>
                  <a:pt x="7" y="39"/>
                </a:moveTo>
                <a:cubicBezTo>
                  <a:pt x="8" y="40"/>
                  <a:pt x="9" y="40"/>
                  <a:pt x="11" y="40"/>
                </a:cubicBezTo>
                <a:cubicBezTo>
                  <a:pt x="12" y="40"/>
                  <a:pt x="12" y="40"/>
                  <a:pt x="13" y="41"/>
                </a:cubicBezTo>
                <a:cubicBezTo>
                  <a:pt x="11" y="39"/>
                  <a:pt x="9" y="36"/>
                  <a:pt x="8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7" y="37"/>
                  <a:pt x="7" y="39"/>
                  <a:pt x="7" y="39"/>
                </a:cubicBezTo>
                <a:close/>
                <a:moveTo>
                  <a:pt x="8" y="26"/>
                </a:moveTo>
                <a:cubicBezTo>
                  <a:pt x="8" y="36"/>
                  <a:pt x="16" y="44"/>
                  <a:pt x="26" y="44"/>
                </a:cubicBezTo>
                <a:cubicBezTo>
                  <a:pt x="36" y="44"/>
                  <a:pt x="44" y="36"/>
                  <a:pt x="44" y="26"/>
                </a:cubicBezTo>
                <a:cubicBezTo>
                  <a:pt x="44" y="16"/>
                  <a:pt x="36" y="8"/>
                  <a:pt x="26" y="8"/>
                </a:cubicBezTo>
                <a:cubicBezTo>
                  <a:pt x="16" y="8"/>
                  <a:pt x="8" y="16"/>
                  <a:pt x="8" y="26"/>
                </a:cubicBezTo>
                <a:close/>
                <a:moveTo>
                  <a:pt x="45" y="12"/>
                </a:moveTo>
                <a:cubicBezTo>
                  <a:pt x="44" y="11"/>
                  <a:pt x="43" y="11"/>
                  <a:pt x="42" y="11"/>
                </a:cubicBezTo>
                <a:cubicBezTo>
                  <a:pt x="41" y="11"/>
                  <a:pt x="40" y="11"/>
                  <a:pt x="39" y="11"/>
                </a:cubicBezTo>
                <a:cubicBezTo>
                  <a:pt x="42" y="13"/>
                  <a:pt x="43" y="15"/>
                  <a:pt x="45" y="18"/>
                </a:cubicBezTo>
                <a:cubicBezTo>
                  <a:pt x="45" y="17"/>
                  <a:pt x="45" y="16"/>
                  <a:pt x="45" y="15"/>
                </a:cubicBezTo>
                <a:cubicBezTo>
                  <a:pt x="45" y="14"/>
                  <a:pt x="45" y="13"/>
                  <a:pt x="45" y="12"/>
                </a:cubicBezTo>
                <a:close/>
                <a:moveTo>
                  <a:pt x="37" y="9"/>
                </a:moveTo>
                <a:cubicBezTo>
                  <a:pt x="36" y="8"/>
                  <a:pt x="36" y="7"/>
                  <a:pt x="35" y="6"/>
                </a:cubicBezTo>
                <a:cubicBezTo>
                  <a:pt x="35" y="5"/>
                  <a:pt x="34" y="4"/>
                  <a:pt x="33" y="4"/>
                </a:cubicBezTo>
                <a:cubicBezTo>
                  <a:pt x="33" y="3"/>
                  <a:pt x="31" y="4"/>
                  <a:pt x="30" y="5"/>
                </a:cubicBezTo>
                <a:cubicBezTo>
                  <a:pt x="29" y="5"/>
                  <a:pt x="29" y="6"/>
                  <a:pt x="28" y="6"/>
                </a:cubicBezTo>
                <a:cubicBezTo>
                  <a:pt x="31" y="6"/>
                  <a:pt x="34" y="7"/>
                  <a:pt x="37" y="9"/>
                </a:cubicBezTo>
                <a:close/>
                <a:moveTo>
                  <a:pt x="24" y="6"/>
                </a:moveTo>
                <a:cubicBezTo>
                  <a:pt x="24" y="6"/>
                  <a:pt x="23" y="5"/>
                  <a:pt x="22" y="5"/>
                </a:cubicBezTo>
                <a:cubicBezTo>
                  <a:pt x="21" y="4"/>
                  <a:pt x="20" y="3"/>
                  <a:pt x="19" y="4"/>
                </a:cubicBezTo>
                <a:cubicBezTo>
                  <a:pt x="18" y="4"/>
                  <a:pt x="18" y="5"/>
                  <a:pt x="17" y="6"/>
                </a:cubicBezTo>
                <a:cubicBezTo>
                  <a:pt x="17" y="7"/>
                  <a:pt x="16" y="8"/>
                  <a:pt x="16" y="9"/>
                </a:cubicBezTo>
                <a:cubicBezTo>
                  <a:pt x="18" y="7"/>
                  <a:pt x="21" y="6"/>
                  <a:pt x="24" y="6"/>
                </a:cubicBezTo>
                <a:close/>
                <a:moveTo>
                  <a:pt x="5" y="23"/>
                </a:moveTo>
                <a:cubicBezTo>
                  <a:pt x="4" y="24"/>
                  <a:pt x="3" y="25"/>
                  <a:pt x="3" y="26"/>
                </a:cubicBezTo>
                <a:cubicBezTo>
                  <a:pt x="3" y="26"/>
                  <a:pt x="4" y="27"/>
                  <a:pt x="5" y="28"/>
                </a:cubicBezTo>
                <a:cubicBezTo>
                  <a:pt x="6" y="29"/>
                  <a:pt x="6" y="29"/>
                  <a:pt x="7" y="30"/>
                </a:cubicBezTo>
                <a:cubicBezTo>
                  <a:pt x="6" y="29"/>
                  <a:pt x="6" y="27"/>
                  <a:pt x="6" y="26"/>
                </a:cubicBezTo>
                <a:cubicBezTo>
                  <a:pt x="6" y="24"/>
                  <a:pt x="6" y="23"/>
                  <a:pt x="7" y="21"/>
                </a:cubicBezTo>
                <a:cubicBezTo>
                  <a:pt x="6" y="22"/>
                  <a:pt x="6" y="22"/>
                  <a:pt x="5" y="23"/>
                </a:cubicBezTo>
                <a:close/>
                <a:moveTo>
                  <a:pt x="4" y="66"/>
                </a:move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1" y="65"/>
                  <a:pt x="12" y="65"/>
                </a:cubicBezTo>
                <a:cubicBezTo>
                  <a:pt x="16" y="70"/>
                  <a:pt x="16" y="70"/>
                  <a:pt x="16" y="70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3" y="48"/>
                  <a:pt x="23" y="48"/>
                </a:cubicBezTo>
                <a:cubicBezTo>
                  <a:pt x="22" y="49"/>
                  <a:pt x="20" y="50"/>
                  <a:pt x="18" y="50"/>
                </a:cubicBezTo>
                <a:cubicBezTo>
                  <a:pt x="17" y="49"/>
                  <a:pt x="16" y="47"/>
                  <a:pt x="15" y="46"/>
                </a:cubicBezTo>
                <a:cubicBezTo>
                  <a:pt x="15" y="45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2"/>
                  <a:pt x="12" y="42"/>
                  <a:pt x="12" y="42"/>
                </a:cubicBezTo>
                <a:lnTo>
                  <a:pt x="4" y="66"/>
                </a:lnTo>
                <a:close/>
                <a:moveTo>
                  <a:pt x="31" y="49"/>
                </a:moveTo>
                <a:cubicBezTo>
                  <a:pt x="38" y="70"/>
                  <a:pt x="38" y="70"/>
                  <a:pt x="38" y="70"/>
                </a:cubicBezTo>
                <a:cubicBezTo>
                  <a:pt x="42" y="65"/>
                  <a:pt x="42" y="65"/>
                  <a:pt x="42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50" y="66"/>
                  <a:pt x="50" y="66"/>
                  <a:pt x="50" y="66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2"/>
                  <a:pt x="39" y="42"/>
                  <a:pt x="39" y="43"/>
                </a:cubicBezTo>
                <a:cubicBezTo>
                  <a:pt x="38" y="43"/>
                  <a:pt x="38" y="45"/>
                  <a:pt x="37" y="46"/>
                </a:cubicBezTo>
                <a:cubicBezTo>
                  <a:pt x="36" y="47"/>
                  <a:pt x="36" y="49"/>
                  <a:pt x="34" y="50"/>
                </a:cubicBezTo>
                <a:cubicBezTo>
                  <a:pt x="34" y="50"/>
                  <a:pt x="33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2" y="50"/>
                  <a:pt x="32" y="50"/>
                </a:cubicBezTo>
                <a:cubicBezTo>
                  <a:pt x="32" y="50"/>
                  <a:pt x="32" y="50"/>
                  <a:pt x="32" y="49"/>
                </a:cubicBezTo>
                <a:cubicBezTo>
                  <a:pt x="32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5" name="Freeform 151"/>
          <p:cNvSpPr>
            <a:spLocks noEditPoints="1"/>
          </p:cNvSpPr>
          <p:nvPr/>
        </p:nvSpPr>
        <p:spPr bwMode="auto">
          <a:xfrm>
            <a:off x="5627315" y="1943658"/>
            <a:ext cx="382535" cy="394807"/>
          </a:xfrm>
          <a:custGeom>
            <a:avLst/>
            <a:gdLst>
              <a:gd name="T0" fmla="*/ 52 w 79"/>
              <a:gd name="T1" fmla="*/ 0 h 79"/>
              <a:gd name="T2" fmla="*/ 0 w 79"/>
              <a:gd name="T3" fmla="*/ 52 h 79"/>
              <a:gd name="T4" fmla="*/ 27 w 79"/>
              <a:gd name="T5" fmla="*/ 79 h 79"/>
              <a:gd name="T6" fmla="*/ 79 w 79"/>
              <a:gd name="T7" fmla="*/ 27 h 79"/>
              <a:gd name="T8" fmla="*/ 27 w 79"/>
              <a:gd name="T9" fmla="*/ 76 h 79"/>
              <a:gd name="T10" fmla="*/ 26 w 79"/>
              <a:gd name="T11" fmla="*/ 76 h 79"/>
              <a:gd name="T12" fmla="*/ 23 w 79"/>
              <a:gd name="T13" fmla="*/ 71 h 79"/>
              <a:gd name="T14" fmla="*/ 32 w 79"/>
              <a:gd name="T15" fmla="*/ 71 h 79"/>
              <a:gd name="T16" fmla="*/ 28 w 79"/>
              <a:gd name="T17" fmla="*/ 76 h 79"/>
              <a:gd name="T18" fmla="*/ 22 w 79"/>
              <a:gd name="T19" fmla="*/ 68 h 79"/>
              <a:gd name="T20" fmla="*/ 8 w 79"/>
              <a:gd name="T21" fmla="*/ 58 h 79"/>
              <a:gd name="T22" fmla="*/ 10 w 79"/>
              <a:gd name="T23" fmla="*/ 46 h 79"/>
              <a:gd name="T24" fmla="*/ 44 w 79"/>
              <a:gd name="T25" fmla="*/ 9 h 79"/>
              <a:gd name="T26" fmla="*/ 51 w 79"/>
              <a:gd name="T27" fmla="*/ 13 h 79"/>
              <a:gd name="T28" fmla="*/ 58 w 79"/>
              <a:gd name="T29" fmla="*/ 8 h 79"/>
              <a:gd name="T30" fmla="*/ 68 w 79"/>
              <a:gd name="T31" fmla="*/ 23 h 79"/>
              <a:gd name="T32" fmla="*/ 69 w 79"/>
              <a:gd name="T33" fmla="*/ 34 h 79"/>
              <a:gd name="T34" fmla="*/ 34 w 79"/>
              <a:gd name="T35" fmla="*/ 69 h 79"/>
              <a:gd name="T36" fmla="*/ 8 w 79"/>
              <a:gd name="T37" fmla="*/ 46 h 79"/>
              <a:gd name="T38" fmla="*/ 8 w 79"/>
              <a:gd name="T39" fmla="*/ 56 h 79"/>
              <a:gd name="T40" fmla="*/ 3 w 79"/>
              <a:gd name="T41" fmla="*/ 50 h 79"/>
              <a:gd name="T42" fmla="*/ 56 w 79"/>
              <a:gd name="T43" fmla="*/ 8 h 79"/>
              <a:gd name="T44" fmla="*/ 47 w 79"/>
              <a:gd name="T45" fmla="*/ 9 h 79"/>
              <a:gd name="T46" fmla="*/ 50 w 79"/>
              <a:gd name="T47" fmla="*/ 3 h 79"/>
              <a:gd name="T48" fmla="*/ 76 w 79"/>
              <a:gd name="T49" fmla="*/ 27 h 79"/>
              <a:gd name="T50" fmla="*/ 70 w 79"/>
              <a:gd name="T51" fmla="*/ 32 h 79"/>
              <a:gd name="T52" fmla="*/ 69 w 79"/>
              <a:gd name="T53" fmla="*/ 24 h 79"/>
              <a:gd name="T54" fmla="*/ 75 w 79"/>
              <a:gd name="T55" fmla="*/ 26 h 79"/>
              <a:gd name="T56" fmla="*/ 46 w 79"/>
              <a:gd name="T57" fmla="*/ 47 h 79"/>
              <a:gd name="T58" fmla="*/ 42 w 79"/>
              <a:gd name="T59" fmla="*/ 47 h 79"/>
              <a:gd name="T60" fmla="*/ 40 w 79"/>
              <a:gd name="T61" fmla="*/ 44 h 79"/>
              <a:gd name="T62" fmla="*/ 40 w 79"/>
              <a:gd name="T63" fmla="*/ 40 h 79"/>
              <a:gd name="T64" fmla="*/ 31 w 79"/>
              <a:gd name="T65" fmla="*/ 33 h 79"/>
              <a:gd name="T66" fmla="*/ 34 w 79"/>
              <a:gd name="T67" fmla="*/ 33 h 79"/>
              <a:gd name="T68" fmla="*/ 39 w 79"/>
              <a:gd name="T69" fmla="*/ 35 h 79"/>
              <a:gd name="T70" fmla="*/ 39 w 79"/>
              <a:gd name="T71" fmla="*/ 39 h 79"/>
              <a:gd name="T72" fmla="*/ 47 w 79"/>
              <a:gd name="T73" fmla="*/ 46 h 79"/>
              <a:gd name="T74" fmla="*/ 29 w 79"/>
              <a:gd name="T75" fmla="*/ 29 h 79"/>
              <a:gd name="T76" fmla="*/ 30 w 79"/>
              <a:gd name="T77" fmla="*/ 58 h 79"/>
              <a:gd name="T78" fmla="*/ 54 w 79"/>
              <a:gd name="T79" fmla="*/ 41 h 79"/>
              <a:gd name="T80" fmla="*/ 54 w 79"/>
              <a:gd name="T81" fmla="*/ 37 h 79"/>
              <a:gd name="T82" fmla="*/ 53 w 79"/>
              <a:gd name="T83" fmla="*/ 33 h 79"/>
              <a:gd name="T84" fmla="*/ 50 w 79"/>
              <a:gd name="T85" fmla="*/ 29 h 79"/>
              <a:gd name="T86" fmla="*/ 46 w 79"/>
              <a:gd name="T87" fmla="*/ 26 h 79"/>
              <a:gd name="T88" fmla="*/ 42 w 79"/>
              <a:gd name="T89" fmla="*/ 25 h 79"/>
              <a:gd name="T90" fmla="*/ 24 w 79"/>
              <a:gd name="T91" fmla="*/ 42 h 79"/>
              <a:gd name="T92" fmla="*/ 26 w 79"/>
              <a:gd name="T93" fmla="*/ 46 h 79"/>
              <a:gd name="T94" fmla="*/ 29 w 79"/>
              <a:gd name="T95" fmla="*/ 50 h 79"/>
              <a:gd name="T96" fmla="*/ 33 w 79"/>
              <a:gd name="T97" fmla="*/ 53 h 79"/>
              <a:gd name="T98" fmla="*/ 36 w 79"/>
              <a:gd name="T99" fmla="*/ 54 h 79"/>
              <a:gd name="T100" fmla="*/ 40 w 79"/>
              <a:gd name="T101" fmla="*/ 52 h 79"/>
              <a:gd name="T102" fmla="*/ 38 w 79"/>
              <a:gd name="T103" fmla="*/ 52 h 79"/>
              <a:gd name="T104" fmla="*/ 32 w 79"/>
              <a:gd name="T105" fmla="*/ 51 h 79"/>
              <a:gd name="T106" fmla="*/ 28 w 79"/>
              <a:gd name="T107" fmla="*/ 47 h 79"/>
              <a:gd name="T108" fmla="*/ 27 w 79"/>
              <a:gd name="T109" fmla="*/ 44 h 79"/>
              <a:gd name="T110" fmla="*/ 30 w 79"/>
              <a:gd name="T111" fmla="*/ 30 h 79"/>
              <a:gd name="T112" fmla="*/ 44 w 79"/>
              <a:gd name="T113" fmla="*/ 27 h 79"/>
              <a:gd name="T114" fmla="*/ 46 w 79"/>
              <a:gd name="T115" fmla="*/ 28 h 79"/>
              <a:gd name="T116" fmla="*/ 50 w 79"/>
              <a:gd name="T117" fmla="*/ 33 h 79"/>
              <a:gd name="T118" fmla="*/ 52 w 79"/>
              <a:gd name="T119" fmla="*/ 38 h 79"/>
              <a:gd name="T120" fmla="*/ 52 w 79"/>
              <a:gd name="T121" fmla="*/ 4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" h="79">
                <a:moveTo>
                  <a:pt x="77" y="23"/>
                </a:moveTo>
                <a:cubicBezTo>
                  <a:pt x="55" y="1"/>
                  <a:pt x="55" y="1"/>
                  <a:pt x="55" y="1"/>
                </a:cubicBezTo>
                <a:cubicBezTo>
                  <a:pt x="54" y="0"/>
                  <a:pt x="53" y="0"/>
                  <a:pt x="52" y="0"/>
                </a:cubicBezTo>
                <a:cubicBezTo>
                  <a:pt x="50" y="0"/>
                  <a:pt x="49" y="0"/>
                  <a:pt x="48" y="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9"/>
                  <a:pt x="0" y="50"/>
                  <a:pt x="0" y="52"/>
                </a:cubicBezTo>
                <a:cubicBezTo>
                  <a:pt x="0" y="53"/>
                  <a:pt x="0" y="54"/>
                  <a:pt x="1" y="55"/>
                </a:cubicBezTo>
                <a:cubicBezTo>
                  <a:pt x="23" y="78"/>
                  <a:pt x="23" y="78"/>
                  <a:pt x="23" y="78"/>
                </a:cubicBezTo>
                <a:cubicBezTo>
                  <a:pt x="24" y="79"/>
                  <a:pt x="26" y="79"/>
                  <a:pt x="27" y="79"/>
                </a:cubicBezTo>
                <a:cubicBezTo>
                  <a:pt x="28" y="79"/>
                  <a:pt x="30" y="79"/>
                  <a:pt x="31" y="78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0"/>
                  <a:pt x="79" y="28"/>
                  <a:pt x="79" y="27"/>
                </a:cubicBezTo>
                <a:cubicBezTo>
                  <a:pt x="79" y="26"/>
                  <a:pt x="78" y="24"/>
                  <a:pt x="77" y="23"/>
                </a:cubicBezTo>
                <a:close/>
                <a:moveTo>
                  <a:pt x="28" y="76"/>
                </a:moveTo>
                <a:cubicBezTo>
                  <a:pt x="28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6" y="76"/>
                  <a:pt x="26" y="76"/>
                  <a:pt x="25" y="75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71"/>
                  <a:pt x="22" y="71"/>
                  <a:pt x="23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68"/>
                  <a:pt x="29" y="68"/>
                  <a:pt x="31" y="70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3" y="71"/>
                  <a:pt x="33" y="71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6"/>
                  <a:pt x="28" y="76"/>
                  <a:pt x="28" y="76"/>
                </a:cubicBezTo>
                <a:close/>
                <a:moveTo>
                  <a:pt x="34" y="69"/>
                </a:moveTo>
                <a:cubicBezTo>
                  <a:pt x="33" y="68"/>
                  <a:pt x="33" y="68"/>
                  <a:pt x="33" y="68"/>
                </a:cubicBezTo>
                <a:cubicBezTo>
                  <a:pt x="30" y="65"/>
                  <a:pt x="25" y="65"/>
                  <a:pt x="22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0"/>
                  <a:pt x="21" y="70"/>
                  <a:pt x="20" y="70"/>
                </a:cubicBezTo>
                <a:cubicBezTo>
                  <a:pt x="8" y="58"/>
                  <a:pt x="8" y="58"/>
                  <a:pt x="8" y="58"/>
                </a:cubicBezTo>
                <a:cubicBezTo>
                  <a:pt x="9" y="58"/>
                  <a:pt x="9" y="58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13" y="53"/>
                  <a:pt x="13" y="49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5" y="10"/>
                  <a:pt x="45" y="10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2"/>
                  <a:pt x="49" y="13"/>
                  <a:pt x="51" y="13"/>
                </a:cubicBezTo>
                <a:cubicBezTo>
                  <a:pt x="53" y="13"/>
                  <a:pt x="55" y="12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9"/>
                  <a:pt x="58" y="9"/>
                  <a:pt x="58" y="8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1"/>
                  <a:pt x="69" y="22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4"/>
                  <a:pt x="66" y="26"/>
                  <a:pt x="66" y="28"/>
                </a:cubicBezTo>
                <a:cubicBezTo>
                  <a:pt x="66" y="30"/>
                  <a:pt x="67" y="32"/>
                  <a:pt x="68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70" y="34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69"/>
                  <a:pt x="34" y="69"/>
                  <a:pt x="34" y="69"/>
                </a:cubicBezTo>
                <a:close/>
                <a:moveTo>
                  <a:pt x="3" y="50"/>
                </a:move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11" y="49"/>
                  <a:pt x="11" y="53"/>
                  <a:pt x="9" y="55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2"/>
                  <a:pt x="2" y="51"/>
                  <a:pt x="3" y="50"/>
                </a:cubicBezTo>
                <a:close/>
                <a:moveTo>
                  <a:pt x="53" y="3"/>
                </a:move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8"/>
                  <a:pt x="56" y="8"/>
                </a:cubicBezTo>
                <a:cubicBezTo>
                  <a:pt x="55" y="9"/>
                  <a:pt x="55" y="9"/>
                  <a:pt x="55" y="9"/>
                </a:cubicBezTo>
                <a:cubicBezTo>
                  <a:pt x="54" y="10"/>
                  <a:pt x="52" y="11"/>
                  <a:pt x="51" y="11"/>
                </a:cubicBezTo>
                <a:cubicBezTo>
                  <a:pt x="49" y="11"/>
                  <a:pt x="48" y="10"/>
                  <a:pt x="47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3" y="3"/>
                </a:cubicBezTo>
                <a:close/>
                <a:moveTo>
                  <a:pt x="75" y="26"/>
                </a:moveTo>
                <a:cubicBezTo>
                  <a:pt x="76" y="26"/>
                  <a:pt x="76" y="27"/>
                  <a:pt x="76" y="27"/>
                </a:cubicBezTo>
                <a:cubicBezTo>
                  <a:pt x="76" y="28"/>
                  <a:pt x="76" y="28"/>
                  <a:pt x="75" y="29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0" y="32"/>
                </a:cubicBezTo>
                <a:cubicBezTo>
                  <a:pt x="69" y="32"/>
                  <a:pt x="69" y="32"/>
                  <a:pt x="69" y="32"/>
                </a:cubicBezTo>
                <a:cubicBezTo>
                  <a:pt x="68" y="31"/>
                  <a:pt x="68" y="29"/>
                  <a:pt x="68" y="28"/>
                </a:cubicBezTo>
                <a:cubicBezTo>
                  <a:pt x="68" y="26"/>
                  <a:pt x="68" y="25"/>
                  <a:pt x="69" y="24"/>
                </a:cubicBezTo>
                <a:cubicBezTo>
                  <a:pt x="70" y="23"/>
                  <a:pt x="70" y="23"/>
                  <a:pt x="70" y="23"/>
                </a:cubicBezTo>
                <a:cubicBezTo>
                  <a:pt x="71" y="23"/>
                  <a:pt x="71" y="22"/>
                  <a:pt x="72" y="22"/>
                </a:cubicBezTo>
                <a:lnTo>
                  <a:pt x="75" y="26"/>
                </a:lnTo>
                <a:close/>
                <a:moveTo>
                  <a:pt x="47" y="46"/>
                </a:moveTo>
                <a:cubicBezTo>
                  <a:pt x="47" y="46"/>
                  <a:pt x="47" y="47"/>
                  <a:pt x="47" y="47"/>
                </a:cubicBezTo>
                <a:cubicBezTo>
                  <a:pt x="47" y="47"/>
                  <a:pt x="47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4" y="47"/>
                  <a:pt x="43" y="47"/>
                  <a:pt x="42" y="47"/>
                </a:cubicBezTo>
                <a:cubicBezTo>
                  <a:pt x="41" y="47"/>
                  <a:pt x="39" y="47"/>
                  <a:pt x="39" y="46"/>
                </a:cubicBezTo>
                <a:cubicBezTo>
                  <a:pt x="38" y="45"/>
                  <a:pt x="38" y="45"/>
                  <a:pt x="39" y="44"/>
                </a:cubicBezTo>
                <a:cubicBezTo>
                  <a:pt x="39" y="44"/>
                  <a:pt x="40" y="44"/>
                  <a:pt x="40" y="44"/>
                </a:cubicBezTo>
                <a:cubicBezTo>
                  <a:pt x="41" y="45"/>
                  <a:pt x="43" y="45"/>
                  <a:pt x="44" y="44"/>
                </a:cubicBezTo>
                <a:cubicBezTo>
                  <a:pt x="45" y="43"/>
                  <a:pt x="45" y="41"/>
                  <a:pt x="44" y="40"/>
                </a:cubicBezTo>
                <a:cubicBezTo>
                  <a:pt x="43" y="39"/>
                  <a:pt x="41" y="39"/>
                  <a:pt x="40" y="40"/>
                </a:cubicBezTo>
                <a:cubicBezTo>
                  <a:pt x="38" y="42"/>
                  <a:pt x="35" y="42"/>
                  <a:pt x="33" y="40"/>
                </a:cubicBezTo>
                <a:cubicBezTo>
                  <a:pt x="31" y="39"/>
                  <a:pt x="31" y="36"/>
                  <a:pt x="32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1"/>
                  <a:pt x="32" y="31"/>
                  <a:pt x="32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2"/>
                  <a:pt x="40" y="33"/>
                </a:cubicBezTo>
                <a:cubicBezTo>
                  <a:pt x="40" y="34"/>
                  <a:pt x="40" y="34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7" y="34"/>
                  <a:pt x="36" y="34"/>
                  <a:pt x="34" y="35"/>
                </a:cubicBezTo>
                <a:cubicBezTo>
                  <a:pt x="33" y="36"/>
                  <a:pt x="33" y="38"/>
                  <a:pt x="34" y="39"/>
                </a:cubicBezTo>
                <a:cubicBezTo>
                  <a:pt x="36" y="40"/>
                  <a:pt x="37" y="40"/>
                  <a:pt x="39" y="39"/>
                </a:cubicBezTo>
                <a:cubicBezTo>
                  <a:pt x="40" y="37"/>
                  <a:pt x="44" y="37"/>
                  <a:pt x="45" y="39"/>
                </a:cubicBezTo>
                <a:cubicBezTo>
                  <a:pt x="47" y="40"/>
                  <a:pt x="47" y="43"/>
                  <a:pt x="46" y="45"/>
                </a:cubicBezTo>
                <a:lnTo>
                  <a:pt x="47" y="46"/>
                </a:lnTo>
                <a:close/>
                <a:moveTo>
                  <a:pt x="55" y="24"/>
                </a:moveTo>
                <a:cubicBezTo>
                  <a:pt x="51" y="20"/>
                  <a:pt x="44" y="21"/>
                  <a:pt x="38" y="24"/>
                </a:cubicBezTo>
                <a:cubicBezTo>
                  <a:pt x="34" y="25"/>
                  <a:pt x="31" y="26"/>
                  <a:pt x="29" y="29"/>
                </a:cubicBezTo>
                <a:cubicBezTo>
                  <a:pt x="26" y="31"/>
                  <a:pt x="25" y="34"/>
                  <a:pt x="24" y="38"/>
                </a:cubicBezTo>
                <a:cubicBezTo>
                  <a:pt x="20" y="45"/>
                  <a:pt x="20" y="51"/>
                  <a:pt x="24" y="55"/>
                </a:cubicBezTo>
                <a:cubicBezTo>
                  <a:pt x="25" y="57"/>
                  <a:pt x="28" y="58"/>
                  <a:pt x="30" y="58"/>
                </a:cubicBezTo>
                <a:cubicBezTo>
                  <a:pt x="34" y="58"/>
                  <a:pt x="37" y="56"/>
                  <a:pt x="41" y="54"/>
                </a:cubicBezTo>
                <a:cubicBezTo>
                  <a:pt x="44" y="54"/>
                  <a:pt x="47" y="53"/>
                  <a:pt x="50" y="50"/>
                </a:cubicBezTo>
                <a:cubicBezTo>
                  <a:pt x="52" y="48"/>
                  <a:pt x="54" y="44"/>
                  <a:pt x="54" y="41"/>
                </a:cubicBezTo>
                <a:cubicBezTo>
                  <a:pt x="58" y="34"/>
                  <a:pt x="58" y="27"/>
                  <a:pt x="55" y="24"/>
                </a:cubicBezTo>
                <a:close/>
                <a:moveTo>
                  <a:pt x="53" y="25"/>
                </a:moveTo>
                <a:cubicBezTo>
                  <a:pt x="56" y="28"/>
                  <a:pt x="56" y="32"/>
                  <a:pt x="54" y="37"/>
                </a:cubicBezTo>
                <a:cubicBezTo>
                  <a:pt x="54" y="36"/>
                  <a:pt x="54" y="36"/>
                  <a:pt x="54" y="35"/>
                </a:cubicBezTo>
                <a:cubicBezTo>
                  <a:pt x="54" y="35"/>
                  <a:pt x="54" y="35"/>
                  <a:pt x="53" y="34"/>
                </a:cubicBezTo>
                <a:cubicBezTo>
                  <a:pt x="53" y="34"/>
                  <a:pt x="53" y="33"/>
                  <a:pt x="53" y="33"/>
                </a:cubicBezTo>
                <a:cubicBezTo>
                  <a:pt x="53" y="33"/>
                  <a:pt x="52" y="32"/>
                  <a:pt x="52" y="32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0"/>
                  <a:pt x="51" y="29"/>
                  <a:pt x="50" y="29"/>
                </a:cubicBezTo>
                <a:cubicBezTo>
                  <a:pt x="49" y="28"/>
                  <a:pt x="49" y="28"/>
                  <a:pt x="48" y="27"/>
                </a:cubicBezTo>
                <a:cubicBezTo>
                  <a:pt x="48" y="27"/>
                  <a:pt x="47" y="27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5" y="26"/>
                  <a:pt x="45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5"/>
                  <a:pt x="43" y="25"/>
                  <a:pt x="42" y="25"/>
                </a:cubicBezTo>
                <a:cubicBezTo>
                  <a:pt x="47" y="23"/>
                  <a:pt x="51" y="23"/>
                  <a:pt x="53" y="25"/>
                </a:cubicBezTo>
                <a:close/>
                <a:moveTo>
                  <a:pt x="25" y="54"/>
                </a:moveTo>
                <a:cubicBezTo>
                  <a:pt x="23" y="51"/>
                  <a:pt x="23" y="47"/>
                  <a:pt x="24" y="42"/>
                </a:cubicBezTo>
                <a:cubicBezTo>
                  <a:pt x="24" y="43"/>
                  <a:pt x="25" y="43"/>
                  <a:pt x="25" y="44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5" y="45"/>
                  <a:pt x="26" y="46"/>
                </a:cubicBezTo>
                <a:cubicBezTo>
                  <a:pt x="26" y="46"/>
                  <a:pt x="26" y="47"/>
                  <a:pt x="26" y="47"/>
                </a:cubicBezTo>
                <a:cubicBezTo>
                  <a:pt x="26" y="47"/>
                  <a:pt x="27" y="48"/>
                  <a:pt x="27" y="48"/>
                </a:cubicBezTo>
                <a:cubicBezTo>
                  <a:pt x="27" y="49"/>
                  <a:pt x="28" y="49"/>
                  <a:pt x="29" y="50"/>
                </a:cubicBezTo>
                <a:cubicBezTo>
                  <a:pt x="29" y="51"/>
                  <a:pt x="30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3"/>
                  <a:pt x="33" y="53"/>
                </a:cubicBezTo>
                <a:cubicBezTo>
                  <a:pt x="33" y="53"/>
                  <a:pt x="34" y="53"/>
                  <a:pt x="34" y="54"/>
                </a:cubicBezTo>
                <a:cubicBezTo>
                  <a:pt x="34" y="54"/>
                  <a:pt x="35" y="54"/>
                  <a:pt x="35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2" y="56"/>
                  <a:pt x="27" y="56"/>
                  <a:pt x="25" y="54"/>
                </a:cubicBezTo>
                <a:close/>
                <a:moveTo>
                  <a:pt x="49" y="49"/>
                </a:moveTo>
                <a:cubicBezTo>
                  <a:pt x="46" y="51"/>
                  <a:pt x="44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3"/>
                  <a:pt x="39" y="53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2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1"/>
                  <a:pt x="33" y="51"/>
                  <a:pt x="32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50"/>
                  <a:pt x="31" y="49"/>
                  <a:pt x="30" y="49"/>
                </a:cubicBezTo>
                <a:cubicBezTo>
                  <a:pt x="29" y="48"/>
                  <a:pt x="29" y="47"/>
                  <a:pt x="28" y="47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5"/>
                  <a:pt x="27" y="45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6" y="42"/>
                  <a:pt x="26" y="40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5"/>
                  <a:pt x="28" y="32"/>
                  <a:pt x="30" y="30"/>
                </a:cubicBezTo>
                <a:cubicBezTo>
                  <a:pt x="32" y="28"/>
                  <a:pt x="35" y="27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40" y="26"/>
                  <a:pt x="42" y="26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9"/>
                  <a:pt x="48" y="29"/>
                  <a:pt x="49" y="30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3"/>
                  <a:pt x="50" y="33"/>
                </a:cubicBezTo>
                <a:cubicBezTo>
                  <a:pt x="51" y="33"/>
                  <a:pt x="51" y="34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6"/>
                  <a:pt x="52" y="37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40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7"/>
                  <a:pt x="49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6" name="Freeform 154"/>
          <p:cNvSpPr>
            <a:spLocks noEditPoints="1"/>
          </p:cNvSpPr>
          <p:nvPr/>
        </p:nvSpPr>
        <p:spPr bwMode="auto">
          <a:xfrm>
            <a:off x="4318536" y="1978434"/>
            <a:ext cx="368216" cy="325255"/>
          </a:xfrm>
          <a:custGeom>
            <a:avLst/>
            <a:gdLst>
              <a:gd name="T0" fmla="*/ 30 w 76"/>
              <a:gd name="T1" fmla="*/ 46 h 65"/>
              <a:gd name="T2" fmla="*/ 43 w 76"/>
              <a:gd name="T3" fmla="*/ 37 h 65"/>
              <a:gd name="T4" fmla="*/ 51 w 76"/>
              <a:gd name="T5" fmla="*/ 15 h 65"/>
              <a:gd name="T6" fmla="*/ 18 w 76"/>
              <a:gd name="T7" fmla="*/ 17 h 65"/>
              <a:gd name="T8" fmla="*/ 51 w 76"/>
              <a:gd name="T9" fmla="*/ 18 h 65"/>
              <a:gd name="T10" fmla="*/ 48 w 76"/>
              <a:gd name="T11" fmla="*/ 29 h 65"/>
              <a:gd name="T12" fmla="*/ 39 w 76"/>
              <a:gd name="T13" fmla="*/ 40 h 65"/>
              <a:gd name="T14" fmla="*/ 29 w 76"/>
              <a:gd name="T15" fmla="*/ 18 h 65"/>
              <a:gd name="T16" fmla="*/ 28 w 76"/>
              <a:gd name="T17" fmla="*/ 29 h 65"/>
              <a:gd name="T18" fmla="*/ 36 w 76"/>
              <a:gd name="T19" fmla="*/ 19 h 65"/>
              <a:gd name="T20" fmla="*/ 37 w 76"/>
              <a:gd name="T21" fmla="*/ 29 h 65"/>
              <a:gd name="T22" fmla="*/ 26 w 76"/>
              <a:gd name="T23" fmla="*/ 51 h 65"/>
              <a:gd name="T24" fmla="*/ 16 w 76"/>
              <a:gd name="T25" fmla="*/ 53 h 65"/>
              <a:gd name="T26" fmla="*/ 20 w 76"/>
              <a:gd name="T27" fmla="*/ 51 h 65"/>
              <a:gd name="T28" fmla="*/ 15 w 76"/>
              <a:gd name="T29" fmla="*/ 47 h 65"/>
              <a:gd name="T30" fmla="*/ 8 w 76"/>
              <a:gd name="T31" fmla="*/ 42 h 65"/>
              <a:gd name="T32" fmla="*/ 3 w 76"/>
              <a:gd name="T33" fmla="*/ 35 h 65"/>
              <a:gd name="T34" fmla="*/ 12 w 76"/>
              <a:gd name="T35" fmla="*/ 41 h 65"/>
              <a:gd name="T36" fmla="*/ 0 w 76"/>
              <a:gd name="T37" fmla="*/ 24 h 65"/>
              <a:gd name="T38" fmla="*/ 3 w 76"/>
              <a:gd name="T39" fmla="*/ 22 h 65"/>
              <a:gd name="T40" fmla="*/ 7 w 76"/>
              <a:gd name="T41" fmla="*/ 29 h 65"/>
              <a:gd name="T42" fmla="*/ 6 w 76"/>
              <a:gd name="T43" fmla="*/ 8 h 65"/>
              <a:gd name="T44" fmla="*/ 8 w 76"/>
              <a:gd name="T45" fmla="*/ 17 h 65"/>
              <a:gd name="T46" fmla="*/ 1 w 76"/>
              <a:gd name="T47" fmla="*/ 16 h 65"/>
              <a:gd name="T48" fmla="*/ 12 w 76"/>
              <a:gd name="T49" fmla="*/ 8 h 65"/>
              <a:gd name="T50" fmla="*/ 47 w 76"/>
              <a:gd name="T51" fmla="*/ 65 h 65"/>
              <a:gd name="T52" fmla="*/ 34 w 76"/>
              <a:gd name="T53" fmla="*/ 61 h 65"/>
              <a:gd name="T54" fmla="*/ 21 w 76"/>
              <a:gd name="T55" fmla="*/ 56 h 65"/>
              <a:gd name="T56" fmla="*/ 12 w 76"/>
              <a:gd name="T57" fmla="*/ 43 h 65"/>
              <a:gd name="T58" fmla="*/ 7 w 76"/>
              <a:gd name="T59" fmla="*/ 14 h 65"/>
              <a:gd name="T60" fmla="*/ 11 w 76"/>
              <a:gd name="T61" fmla="*/ 7 h 65"/>
              <a:gd name="T62" fmla="*/ 8 w 76"/>
              <a:gd name="T63" fmla="*/ 17 h 65"/>
              <a:gd name="T64" fmla="*/ 8 w 76"/>
              <a:gd name="T65" fmla="*/ 20 h 65"/>
              <a:gd name="T66" fmla="*/ 7 w 76"/>
              <a:gd name="T67" fmla="*/ 23 h 65"/>
              <a:gd name="T68" fmla="*/ 9 w 76"/>
              <a:gd name="T69" fmla="*/ 35 h 65"/>
              <a:gd name="T70" fmla="*/ 9 w 76"/>
              <a:gd name="T71" fmla="*/ 36 h 65"/>
              <a:gd name="T72" fmla="*/ 15 w 76"/>
              <a:gd name="T73" fmla="*/ 46 h 65"/>
              <a:gd name="T74" fmla="*/ 18 w 76"/>
              <a:gd name="T75" fmla="*/ 43 h 65"/>
              <a:gd name="T76" fmla="*/ 23 w 76"/>
              <a:gd name="T77" fmla="*/ 53 h 65"/>
              <a:gd name="T78" fmla="*/ 50 w 76"/>
              <a:gd name="T79" fmla="*/ 51 h 65"/>
              <a:gd name="T80" fmla="*/ 53 w 76"/>
              <a:gd name="T81" fmla="*/ 53 h 65"/>
              <a:gd name="T82" fmla="*/ 56 w 76"/>
              <a:gd name="T83" fmla="*/ 51 h 65"/>
              <a:gd name="T84" fmla="*/ 61 w 76"/>
              <a:gd name="T85" fmla="*/ 43 h 65"/>
              <a:gd name="T86" fmla="*/ 62 w 76"/>
              <a:gd name="T87" fmla="*/ 39 h 65"/>
              <a:gd name="T88" fmla="*/ 63 w 76"/>
              <a:gd name="T89" fmla="*/ 32 h 65"/>
              <a:gd name="T90" fmla="*/ 67 w 76"/>
              <a:gd name="T91" fmla="*/ 35 h 65"/>
              <a:gd name="T92" fmla="*/ 69 w 76"/>
              <a:gd name="T93" fmla="*/ 27 h 65"/>
              <a:gd name="T94" fmla="*/ 68 w 76"/>
              <a:gd name="T95" fmla="*/ 20 h 65"/>
              <a:gd name="T96" fmla="*/ 65 w 76"/>
              <a:gd name="T97" fmla="*/ 16 h 65"/>
              <a:gd name="T98" fmla="*/ 62 w 76"/>
              <a:gd name="T99" fmla="*/ 10 h 65"/>
              <a:gd name="T100" fmla="*/ 63 w 76"/>
              <a:gd name="T101" fmla="*/ 1 h 65"/>
              <a:gd name="T102" fmla="*/ 69 w 76"/>
              <a:gd name="T103" fmla="*/ 31 h 65"/>
              <a:gd name="T104" fmla="*/ 55 w 76"/>
              <a:gd name="T105" fmla="*/ 53 h 65"/>
              <a:gd name="T106" fmla="*/ 56 w 76"/>
              <a:gd name="T107" fmla="*/ 52 h 65"/>
              <a:gd name="T108" fmla="*/ 52 w 76"/>
              <a:gd name="T109" fmla="*/ 55 h 65"/>
              <a:gd name="T110" fmla="*/ 68 w 76"/>
              <a:gd name="T111" fmla="*/ 42 h 65"/>
              <a:gd name="T112" fmla="*/ 61 w 76"/>
              <a:gd name="T113" fmla="*/ 47 h 65"/>
              <a:gd name="T114" fmla="*/ 73 w 76"/>
              <a:gd name="T115" fmla="*/ 29 h 65"/>
              <a:gd name="T116" fmla="*/ 68 w 76"/>
              <a:gd name="T117" fmla="*/ 36 h 65"/>
              <a:gd name="T118" fmla="*/ 73 w 76"/>
              <a:gd name="T119" fmla="*/ 22 h 65"/>
              <a:gd name="T120" fmla="*/ 71 w 76"/>
              <a:gd name="T121" fmla="*/ 20 h 65"/>
              <a:gd name="T122" fmla="*/ 69 w 76"/>
              <a:gd name="T123" fmla="*/ 6 h 65"/>
              <a:gd name="T124" fmla="*/ 70 w 76"/>
              <a:gd name="T125" fmla="*/ 1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" h="65">
                <a:moveTo>
                  <a:pt x="25" y="33"/>
                </a:moveTo>
                <a:cubicBezTo>
                  <a:pt x="26" y="34"/>
                  <a:pt x="26" y="34"/>
                  <a:pt x="26" y="34"/>
                </a:cubicBezTo>
                <a:cubicBezTo>
                  <a:pt x="27" y="34"/>
                  <a:pt x="28" y="33"/>
                  <a:pt x="30" y="32"/>
                </a:cubicBezTo>
                <a:cubicBezTo>
                  <a:pt x="31" y="33"/>
                  <a:pt x="33" y="34"/>
                  <a:pt x="34" y="35"/>
                </a:cubicBezTo>
                <a:cubicBezTo>
                  <a:pt x="35" y="36"/>
                  <a:pt x="35" y="36"/>
                  <a:pt x="36" y="37"/>
                </a:cubicBezTo>
                <a:cubicBezTo>
                  <a:pt x="36" y="37"/>
                  <a:pt x="37" y="39"/>
                  <a:pt x="37" y="40"/>
                </a:cubicBezTo>
                <a:cubicBezTo>
                  <a:pt x="37" y="43"/>
                  <a:pt x="36" y="44"/>
                  <a:pt x="35" y="45"/>
                </a:cubicBezTo>
                <a:cubicBezTo>
                  <a:pt x="34" y="45"/>
                  <a:pt x="32" y="46"/>
                  <a:pt x="30" y="46"/>
                </a:cubicBezTo>
                <a:cubicBezTo>
                  <a:pt x="30" y="46"/>
                  <a:pt x="29" y="47"/>
                  <a:pt x="29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9" y="48"/>
                  <a:pt x="49" y="48"/>
                  <a:pt x="49" y="47"/>
                </a:cubicBezTo>
                <a:cubicBezTo>
                  <a:pt x="49" y="47"/>
                  <a:pt x="49" y="46"/>
                  <a:pt x="49" y="46"/>
                </a:cubicBezTo>
                <a:cubicBezTo>
                  <a:pt x="47" y="46"/>
                  <a:pt x="45" y="45"/>
                  <a:pt x="44" y="45"/>
                </a:cubicBezTo>
                <a:cubicBezTo>
                  <a:pt x="43" y="44"/>
                  <a:pt x="42" y="43"/>
                  <a:pt x="42" y="40"/>
                </a:cubicBezTo>
                <a:cubicBezTo>
                  <a:pt x="42" y="39"/>
                  <a:pt x="42" y="37"/>
                  <a:pt x="43" y="37"/>
                </a:cubicBezTo>
                <a:cubicBezTo>
                  <a:pt x="43" y="36"/>
                  <a:pt x="44" y="36"/>
                  <a:pt x="44" y="35"/>
                </a:cubicBezTo>
                <a:cubicBezTo>
                  <a:pt x="46" y="34"/>
                  <a:pt x="48" y="33"/>
                  <a:pt x="49" y="32"/>
                </a:cubicBezTo>
                <a:cubicBezTo>
                  <a:pt x="50" y="33"/>
                  <a:pt x="51" y="34"/>
                  <a:pt x="52" y="34"/>
                </a:cubicBezTo>
                <a:cubicBezTo>
                  <a:pt x="52" y="34"/>
                  <a:pt x="53" y="34"/>
                  <a:pt x="53" y="33"/>
                </a:cubicBezTo>
                <a:cubicBezTo>
                  <a:pt x="56" y="31"/>
                  <a:pt x="60" y="28"/>
                  <a:pt x="60" y="2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59" y="15"/>
                  <a:pt x="59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2"/>
                  <a:pt x="50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7" y="12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5"/>
                  <a:pt x="27" y="15"/>
                  <a:pt x="27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5"/>
                  <a:pt x="18" y="16"/>
                  <a:pt x="18" y="17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8"/>
                  <a:pt x="22" y="31"/>
                  <a:pt x="25" y="33"/>
                </a:cubicBezTo>
                <a:close/>
                <a:moveTo>
                  <a:pt x="57" y="18"/>
                </a:move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7" y="27"/>
                  <a:pt x="52" y="31"/>
                </a:cubicBezTo>
                <a:cubicBezTo>
                  <a:pt x="52" y="30"/>
                  <a:pt x="51" y="30"/>
                  <a:pt x="51" y="29"/>
                </a:cubicBezTo>
                <a:cubicBezTo>
                  <a:pt x="51" y="29"/>
                  <a:pt x="51" y="28"/>
                  <a:pt x="51" y="27"/>
                </a:cubicBezTo>
                <a:cubicBezTo>
                  <a:pt x="51" y="18"/>
                  <a:pt x="51" y="18"/>
                  <a:pt x="51" y="18"/>
                </a:cubicBezTo>
                <a:lnTo>
                  <a:pt x="57" y="18"/>
                </a:lnTo>
                <a:close/>
                <a:moveTo>
                  <a:pt x="49" y="14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7"/>
                </a:cubicBezTo>
                <a:cubicBezTo>
                  <a:pt x="49" y="17"/>
                  <a:pt x="49" y="18"/>
                  <a:pt x="49" y="18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8"/>
                  <a:pt x="49" y="28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8" y="29"/>
                  <a:pt x="48" y="30"/>
                  <a:pt x="48" y="30"/>
                </a:cubicBezTo>
                <a:cubicBezTo>
                  <a:pt x="47" y="31"/>
                  <a:pt x="45" y="33"/>
                  <a:pt x="43" y="34"/>
                </a:cubicBezTo>
                <a:cubicBezTo>
                  <a:pt x="43" y="34"/>
                  <a:pt x="42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0" y="38"/>
                  <a:pt x="40" y="40"/>
                </a:cubicBezTo>
                <a:cubicBezTo>
                  <a:pt x="40" y="43"/>
                  <a:pt x="41" y="45"/>
                  <a:pt x="43" y="46"/>
                </a:cubicBezTo>
                <a:cubicBezTo>
                  <a:pt x="36" y="46"/>
                  <a:pt x="36" y="46"/>
                  <a:pt x="36" y="46"/>
                </a:cubicBezTo>
                <a:cubicBezTo>
                  <a:pt x="37" y="45"/>
                  <a:pt x="39" y="43"/>
                  <a:pt x="39" y="40"/>
                </a:cubicBezTo>
                <a:cubicBezTo>
                  <a:pt x="39" y="38"/>
                  <a:pt x="38" y="37"/>
                  <a:pt x="38" y="36"/>
                </a:cubicBezTo>
                <a:cubicBezTo>
                  <a:pt x="38" y="35"/>
                  <a:pt x="37" y="35"/>
                  <a:pt x="37" y="35"/>
                </a:cubicBezTo>
                <a:cubicBezTo>
                  <a:pt x="37" y="35"/>
                  <a:pt x="36" y="34"/>
                  <a:pt x="35" y="34"/>
                </a:cubicBezTo>
                <a:cubicBezTo>
                  <a:pt x="34" y="33"/>
                  <a:pt x="31" y="31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28"/>
                  <a:pt x="29" y="27"/>
                  <a:pt x="29" y="2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7"/>
                  <a:pt x="29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4"/>
                  <a:pt x="29" y="14"/>
                  <a:pt x="29" y="14"/>
                </a:cubicBezTo>
                <a:lnTo>
                  <a:pt x="49" y="14"/>
                </a:lnTo>
                <a:close/>
                <a:moveTo>
                  <a:pt x="21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9"/>
                  <a:pt x="28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2" y="27"/>
                  <a:pt x="21" y="26"/>
                  <a:pt x="21" y="25"/>
                </a:cubicBezTo>
                <a:lnTo>
                  <a:pt x="21" y="18"/>
                </a:lnTo>
                <a:close/>
                <a:moveTo>
                  <a:pt x="38" y="27"/>
                </a:moveTo>
                <a:cubicBezTo>
                  <a:pt x="38" y="19"/>
                  <a:pt x="38" y="19"/>
                  <a:pt x="38" y="19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6" y="21"/>
                  <a:pt x="36" y="20"/>
                </a:cubicBezTo>
                <a:cubicBezTo>
                  <a:pt x="35" y="20"/>
                  <a:pt x="36" y="19"/>
                  <a:pt x="36" y="19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9" y="16"/>
                  <a:pt x="40" y="16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27"/>
                  <a:pt x="40" y="27"/>
                  <a:pt x="40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3" y="28"/>
                  <a:pt x="43" y="28"/>
                </a:cubicBezTo>
                <a:cubicBezTo>
                  <a:pt x="43" y="29"/>
                  <a:pt x="42" y="29"/>
                  <a:pt x="42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6" y="29"/>
                  <a:pt x="36" y="29"/>
                  <a:pt x="36" y="28"/>
                </a:cubicBezTo>
                <a:cubicBezTo>
                  <a:pt x="36" y="28"/>
                  <a:pt x="36" y="27"/>
                  <a:pt x="37" y="27"/>
                </a:cubicBezTo>
                <a:lnTo>
                  <a:pt x="38" y="27"/>
                </a:lnTo>
                <a:close/>
                <a:moveTo>
                  <a:pt x="26" y="55"/>
                </a:moveTo>
                <a:cubicBezTo>
                  <a:pt x="25" y="55"/>
                  <a:pt x="25" y="55"/>
                  <a:pt x="25" y="54"/>
                </a:cubicBezTo>
                <a:cubicBezTo>
                  <a:pt x="25" y="54"/>
                  <a:pt x="24" y="53"/>
                  <a:pt x="24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1"/>
                  <a:pt x="26" y="51"/>
                </a:cubicBezTo>
                <a:cubicBezTo>
                  <a:pt x="27" y="53"/>
                  <a:pt x="26" y="55"/>
                  <a:pt x="26" y="55"/>
                </a:cubicBezTo>
                <a:close/>
                <a:moveTo>
                  <a:pt x="16" y="53"/>
                </a:moveTo>
                <a:cubicBezTo>
                  <a:pt x="15" y="53"/>
                  <a:pt x="14" y="53"/>
                  <a:pt x="13" y="52"/>
                </a:cubicBezTo>
                <a:cubicBezTo>
                  <a:pt x="12" y="52"/>
                  <a:pt x="11" y="51"/>
                  <a:pt x="11" y="51"/>
                </a:cubicBezTo>
                <a:cubicBezTo>
                  <a:pt x="11" y="51"/>
                  <a:pt x="14" y="50"/>
                  <a:pt x="16" y="50"/>
                </a:cubicBezTo>
                <a:cubicBezTo>
                  <a:pt x="17" y="50"/>
                  <a:pt x="18" y="51"/>
                  <a:pt x="19" y="51"/>
                </a:cubicBezTo>
                <a:cubicBezTo>
                  <a:pt x="19" y="51"/>
                  <a:pt x="20" y="52"/>
                  <a:pt x="20" y="52"/>
                </a:cubicBezTo>
                <a:cubicBezTo>
                  <a:pt x="20" y="52"/>
                  <a:pt x="19" y="53"/>
                  <a:pt x="16" y="53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0"/>
                  <a:pt x="20" y="50"/>
                </a:cubicBezTo>
                <a:cubicBezTo>
                  <a:pt x="19" y="50"/>
                  <a:pt x="19" y="49"/>
                  <a:pt x="19" y="48"/>
                </a:cubicBezTo>
                <a:cubicBezTo>
                  <a:pt x="19" y="46"/>
                  <a:pt x="21" y="43"/>
                  <a:pt x="21" y="43"/>
                </a:cubicBezTo>
                <a:cubicBezTo>
                  <a:pt x="21" y="43"/>
                  <a:pt x="21" y="44"/>
                  <a:pt x="21" y="45"/>
                </a:cubicBezTo>
                <a:cubicBezTo>
                  <a:pt x="21" y="46"/>
                  <a:pt x="22" y="47"/>
                  <a:pt x="22" y="48"/>
                </a:cubicBezTo>
                <a:cubicBezTo>
                  <a:pt x="22" y="50"/>
                  <a:pt x="20" y="51"/>
                  <a:pt x="20" y="51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8" y="47"/>
                  <a:pt x="7" y="45"/>
                  <a:pt x="7" y="45"/>
                </a:cubicBezTo>
                <a:cubicBezTo>
                  <a:pt x="7" y="45"/>
                  <a:pt x="10" y="45"/>
                  <a:pt x="12" y="45"/>
                </a:cubicBezTo>
                <a:cubicBezTo>
                  <a:pt x="12" y="45"/>
                  <a:pt x="12" y="45"/>
                  <a:pt x="13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5"/>
                  <a:pt x="12" y="45"/>
                  <a:pt x="12" y="45"/>
                </a:cubicBezTo>
                <a:cubicBezTo>
                  <a:pt x="14" y="46"/>
                  <a:pt x="15" y="47"/>
                  <a:pt x="15" y="47"/>
                </a:cubicBezTo>
                <a:cubicBezTo>
                  <a:pt x="15" y="47"/>
                  <a:pt x="14" y="49"/>
                  <a:pt x="12" y="48"/>
                </a:cubicBezTo>
                <a:cubicBezTo>
                  <a:pt x="11" y="48"/>
                  <a:pt x="10" y="48"/>
                  <a:pt x="10" y="47"/>
                </a:cubicBezTo>
                <a:close/>
                <a:moveTo>
                  <a:pt x="24" y="47"/>
                </a:moveTo>
                <a:cubicBezTo>
                  <a:pt x="24" y="47"/>
                  <a:pt x="25" y="48"/>
                  <a:pt x="26" y="50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2"/>
                  <a:pt x="23" y="52"/>
                  <a:pt x="23" y="52"/>
                </a:cubicBezTo>
                <a:cubicBezTo>
                  <a:pt x="23" y="50"/>
                  <a:pt x="24" y="47"/>
                  <a:pt x="24" y="47"/>
                </a:cubicBezTo>
                <a:close/>
                <a:moveTo>
                  <a:pt x="8" y="42"/>
                </a:moveTo>
                <a:cubicBezTo>
                  <a:pt x="7" y="42"/>
                  <a:pt x="6" y="41"/>
                  <a:pt x="5" y="40"/>
                </a:cubicBezTo>
                <a:cubicBezTo>
                  <a:pt x="4" y="40"/>
                  <a:pt x="3" y="39"/>
                  <a:pt x="3" y="39"/>
                </a:cubicBezTo>
                <a:cubicBezTo>
                  <a:pt x="3" y="39"/>
                  <a:pt x="6" y="39"/>
                  <a:pt x="8" y="39"/>
                </a:cubicBezTo>
                <a:cubicBezTo>
                  <a:pt x="10" y="40"/>
                  <a:pt x="11" y="42"/>
                  <a:pt x="11" y="42"/>
                </a:cubicBezTo>
                <a:cubicBezTo>
                  <a:pt x="11" y="42"/>
                  <a:pt x="10" y="43"/>
                  <a:pt x="8" y="42"/>
                </a:cubicBezTo>
                <a:close/>
                <a:moveTo>
                  <a:pt x="3" y="35"/>
                </a:moveTo>
                <a:cubicBezTo>
                  <a:pt x="5" y="34"/>
                  <a:pt x="5" y="34"/>
                  <a:pt x="5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3"/>
                  <a:pt x="1" y="32"/>
                  <a:pt x="1" y="32"/>
                </a:cubicBezTo>
                <a:cubicBezTo>
                  <a:pt x="1" y="32"/>
                  <a:pt x="4" y="32"/>
                  <a:pt x="6" y="33"/>
                </a:cubicBezTo>
                <a:cubicBezTo>
                  <a:pt x="6" y="33"/>
                  <a:pt x="6" y="33"/>
                  <a:pt x="7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8" y="35"/>
                  <a:pt x="8" y="36"/>
                  <a:pt x="8" y="36"/>
                </a:cubicBezTo>
                <a:cubicBezTo>
                  <a:pt x="8" y="36"/>
                  <a:pt x="7" y="37"/>
                  <a:pt x="5" y="36"/>
                </a:cubicBezTo>
                <a:cubicBezTo>
                  <a:pt x="4" y="36"/>
                  <a:pt x="4" y="35"/>
                  <a:pt x="3" y="35"/>
                </a:cubicBezTo>
                <a:close/>
                <a:moveTo>
                  <a:pt x="12" y="41"/>
                </a:moveTo>
                <a:cubicBezTo>
                  <a:pt x="12" y="41"/>
                  <a:pt x="12" y="41"/>
                  <a:pt x="12" y="41"/>
                </a:cubicBezTo>
                <a:cubicBezTo>
                  <a:pt x="12" y="40"/>
                  <a:pt x="11" y="39"/>
                  <a:pt x="12" y="38"/>
                </a:cubicBezTo>
                <a:cubicBezTo>
                  <a:pt x="12" y="36"/>
                  <a:pt x="15" y="34"/>
                  <a:pt x="15" y="34"/>
                </a:cubicBezTo>
                <a:cubicBezTo>
                  <a:pt x="15" y="34"/>
                  <a:pt x="15" y="37"/>
                  <a:pt x="14" y="39"/>
                </a:cubicBezTo>
                <a:cubicBezTo>
                  <a:pt x="14" y="40"/>
                  <a:pt x="12" y="41"/>
                  <a:pt x="12" y="41"/>
                </a:cubicBezTo>
                <a:close/>
                <a:moveTo>
                  <a:pt x="3" y="29"/>
                </a:moveTo>
                <a:cubicBezTo>
                  <a:pt x="2" y="28"/>
                  <a:pt x="1" y="27"/>
                  <a:pt x="1" y="26"/>
                </a:cubicBezTo>
                <a:cubicBezTo>
                  <a:pt x="0" y="25"/>
                  <a:pt x="0" y="24"/>
                  <a:pt x="0" y="24"/>
                </a:cubicBezTo>
                <a:cubicBezTo>
                  <a:pt x="0" y="24"/>
                  <a:pt x="3" y="25"/>
                  <a:pt x="5" y="26"/>
                </a:cubicBezTo>
                <a:cubicBezTo>
                  <a:pt x="6" y="28"/>
                  <a:pt x="6" y="30"/>
                  <a:pt x="6" y="30"/>
                </a:cubicBezTo>
                <a:cubicBezTo>
                  <a:pt x="6" y="30"/>
                  <a:pt x="5" y="30"/>
                  <a:pt x="3" y="29"/>
                </a:cubicBezTo>
                <a:close/>
                <a:moveTo>
                  <a:pt x="5" y="20"/>
                </a:moveTo>
                <a:cubicBezTo>
                  <a:pt x="5" y="21"/>
                  <a:pt x="6" y="22"/>
                  <a:pt x="6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5" y="23"/>
                  <a:pt x="5" y="23"/>
                </a:cubicBezTo>
                <a:cubicBezTo>
                  <a:pt x="4" y="23"/>
                  <a:pt x="3" y="23"/>
                  <a:pt x="3" y="22"/>
                </a:cubicBezTo>
                <a:cubicBezTo>
                  <a:pt x="2" y="21"/>
                  <a:pt x="2" y="21"/>
                  <a:pt x="2" y="20"/>
                </a:cubicBezTo>
                <a:lnTo>
                  <a:pt x="5" y="20"/>
                </a:lnTo>
                <a:close/>
                <a:moveTo>
                  <a:pt x="7" y="29"/>
                </a:move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7"/>
                  <a:pt x="8" y="26"/>
                </a:cubicBezTo>
                <a:cubicBezTo>
                  <a:pt x="10" y="25"/>
                  <a:pt x="13" y="24"/>
                  <a:pt x="13" y="24"/>
                </a:cubicBezTo>
                <a:cubicBezTo>
                  <a:pt x="13" y="24"/>
                  <a:pt x="12" y="26"/>
                  <a:pt x="11" y="28"/>
                </a:cubicBezTo>
                <a:cubicBezTo>
                  <a:pt x="9" y="29"/>
                  <a:pt x="8" y="29"/>
                  <a:pt x="7" y="29"/>
                </a:cubicBezTo>
                <a:close/>
                <a:moveTo>
                  <a:pt x="6" y="6"/>
                </a:moveTo>
                <a:cubicBezTo>
                  <a:pt x="6" y="6"/>
                  <a:pt x="6" y="6"/>
                  <a:pt x="6" y="6"/>
                </a:cubicBezTo>
                <a:cubicBezTo>
                  <a:pt x="6" y="4"/>
                  <a:pt x="6" y="2"/>
                  <a:pt x="6" y="2"/>
                </a:cubicBezTo>
                <a:cubicBezTo>
                  <a:pt x="6" y="2"/>
                  <a:pt x="8" y="5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9"/>
                  <a:pt x="8" y="10"/>
                  <a:pt x="8" y="10"/>
                </a:cubicBezTo>
                <a:cubicBezTo>
                  <a:pt x="8" y="10"/>
                  <a:pt x="7" y="10"/>
                  <a:pt x="6" y="8"/>
                </a:cubicBezTo>
                <a:cubicBezTo>
                  <a:pt x="6" y="7"/>
                  <a:pt x="6" y="7"/>
                  <a:pt x="6" y="6"/>
                </a:cubicBezTo>
                <a:close/>
                <a:moveTo>
                  <a:pt x="4" y="15"/>
                </a:moveTo>
                <a:cubicBezTo>
                  <a:pt x="3" y="13"/>
                  <a:pt x="3" y="9"/>
                  <a:pt x="3" y="9"/>
                </a:cubicBezTo>
                <a:cubicBezTo>
                  <a:pt x="3" y="9"/>
                  <a:pt x="5" y="11"/>
                  <a:pt x="6" y="13"/>
                </a:cubicBezTo>
                <a:cubicBezTo>
                  <a:pt x="7" y="14"/>
                  <a:pt x="7" y="15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7" y="17"/>
                  <a:pt x="5" y="16"/>
                  <a:pt x="4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9" y="15"/>
                  <a:pt x="10" y="14"/>
                </a:cubicBezTo>
                <a:cubicBezTo>
                  <a:pt x="11" y="13"/>
                  <a:pt x="14" y="14"/>
                  <a:pt x="14" y="14"/>
                </a:cubicBezTo>
                <a:cubicBezTo>
                  <a:pt x="14" y="14"/>
                  <a:pt x="13" y="15"/>
                  <a:pt x="11" y="16"/>
                </a:cubicBezTo>
                <a:cubicBezTo>
                  <a:pt x="9" y="17"/>
                  <a:pt x="8" y="17"/>
                  <a:pt x="8" y="17"/>
                </a:cubicBezTo>
                <a:close/>
                <a:moveTo>
                  <a:pt x="1" y="17"/>
                </a:move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4" y="18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1" y="18"/>
                  <a:pt x="1" y="17"/>
                </a:cubicBezTo>
                <a:close/>
                <a:moveTo>
                  <a:pt x="17" y="9"/>
                </a:moveTo>
                <a:cubicBezTo>
                  <a:pt x="17" y="9"/>
                  <a:pt x="16" y="9"/>
                  <a:pt x="14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4" y="8"/>
                  <a:pt x="17" y="9"/>
                  <a:pt x="17" y="9"/>
                </a:cubicBezTo>
                <a:close/>
                <a:moveTo>
                  <a:pt x="51" y="56"/>
                </a:moveTo>
                <a:cubicBezTo>
                  <a:pt x="51" y="56"/>
                  <a:pt x="51" y="56"/>
                  <a:pt x="51" y="56"/>
                </a:cubicBezTo>
                <a:cubicBezTo>
                  <a:pt x="49" y="57"/>
                  <a:pt x="46" y="59"/>
                  <a:pt x="42" y="61"/>
                </a:cubicBezTo>
                <a:cubicBezTo>
                  <a:pt x="42" y="61"/>
                  <a:pt x="41" y="61"/>
                  <a:pt x="41" y="61"/>
                </a:cubicBezTo>
                <a:cubicBezTo>
                  <a:pt x="42" y="61"/>
                  <a:pt x="42" y="62"/>
                  <a:pt x="43" y="62"/>
                </a:cubicBezTo>
                <a:cubicBezTo>
                  <a:pt x="45" y="62"/>
                  <a:pt x="47" y="63"/>
                  <a:pt x="47" y="63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5" y="64"/>
                  <a:pt x="42" y="64"/>
                </a:cubicBezTo>
                <a:cubicBezTo>
                  <a:pt x="41" y="63"/>
                  <a:pt x="40" y="63"/>
                  <a:pt x="38" y="62"/>
                </a:cubicBezTo>
                <a:cubicBezTo>
                  <a:pt x="36" y="63"/>
                  <a:pt x="35" y="63"/>
                  <a:pt x="34" y="64"/>
                </a:cubicBezTo>
                <a:cubicBezTo>
                  <a:pt x="31" y="64"/>
                  <a:pt x="30" y="65"/>
                  <a:pt x="30" y="65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1" y="62"/>
                  <a:pt x="33" y="62"/>
                </a:cubicBezTo>
                <a:cubicBezTo>
                  <a:pt x="34" y="62"/>
                  <a:pt x="34" y="61"/>
                  <a:pt x="35" y="61"/>
                </a:cubicBezTo>
                <a:cubicBezTo>
                  <a:pt x="35" y="61"/>
                  <a:pt x="34" y="61"/>
                  <a:pt x="34" y="61"/>
                </a:cubicBezTo>
                <a:cubicBezTo>
                  <a:pt x="30" y="59"/>
                  <a:pt x="27" y="57"/>
                  <a:pt x="25" y="56"/>
                </a:cubicBezTo>
                <a:cubicBezTo>
                  <a:pt x="25" y="56"/>
                  <a:pt x="24" y="57"/>
                  <a:pt x="22" y="58"/>
                </a:cubicBezTo>
                <a:cubicBezTo>
                  <a:pt x="21" y="58"/>
                  <a:pt x="21" y="58"/>
                  <a:pt x="2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18" y="57"/>
                  <a:pt x="17" y="57"/>
                  <a:pt x="17" y="57"/>
                </a:cubicBezTo>
                <a:cubicBezTo>
                  <a:pt x="17" y="57"/>
                  <a:pt x="19" y="55"/>
                  <a:pt x="21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55"/>
                  <a:pt x="24" y="55"/>
                  <a:pt x="24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2" y="54"/>
                  <a:pt x="22" y="54"/>
                  <a:pt x="21" y="53"/>
                </a:cubicBezTo>
                <a:cubicBezTo>
                  <a:pt x="20" y="52"/>
                  <a:pt x="19" y="51"/>
                  <a:pt x="18" y="50"/>
                </a:cubicBezTo>
                <a:cubicBezTo>
                  <a:pt x="16" y="49"/>
                  <a:pt x="15" y="47"/>
                  <a:pt x="15" y="46"/>
                </a:cubicBezTo>
                <a:cubicBezTo>
                  <a:pt x="14" y="46"/>
                  <a:pt x="13" y="45"/>
                  <a:pt x="13" y="45"/>
                </a:cubicBezTo>
                <a:cubicBezTo>
                  <a:pt x="13" y="45"/>
                  <a:pt x="13" y="44"/>
                  <a:pt x="12" y="43"/>
                </a:cubicBezTo>
                <a:cubicBezTo>
                  <a:pt x="11" y="42"/>
                  <a:pt x="11" y="41"/>
                  <a:pt x="10" y="39"/>
                </a:cubicBezTo>
                <a:cubicBezTo>
                  <a:pt x="9" y="38"/>
                  <a:pt x="8" y="36"/>
                  <a:pt x="8" y="35"/>
                </a:cubicBezTo>
                <a:cubicBezTo>
                  <a:pt x="8" y="34"/>
                  <a:pt x="7" y="33"/>
                  <a:pt x="7" y="33"/>
                </a:cubicBezTo>
                <a:cubicBezTo>
                  <a:pt x="7" y="33"/>
                  <a:pt x="7" y="32"/>
                  <a:pt x="7" y="31"/>
                </a:cubicBezTo>
                <a:cubicBezTo>
                  <a:pt x="6" y="30"/>
                  <a:pt x="6" y="28"/>
                  <a:pt x="6" y="27"/>
                </a:cubicBezTo>
                <a:cubicBezTo>
                  <a:pt x="6" y="25"/>
                  <a:pt x="6" y="24"/>
                  <a:pt x="6" y="22"/>
                </a:cubicBezTo>
                <a:cubicBezTo>
                  <a:pt x="6" y="21"/>
                  <a:pt x="6" y="20"/>
                  <a:pt x="6" y="20"/>
                </a:cubicBezTo>
                <a:cubicBezTo>
                  <a:pt x="6" y="20"/>
                  <a:pt x="6" y="17"/>
                  <a:pt x="7" y="14"/>
                </a:cubicBezTo>
                <a:cubicBezTo>
                  <a:pt x="8" y="11"/>
                  <a:pt x="10" y="8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4"/>
                  <a:pt x="11" y="3"/>
                </a:cubicBezTo>
                <a:cubicBezTo>
                  <a:pt x="11" y="2"/>
                  <a:pt x="12" y="1"/>
                  <a:pt x="13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3"/>
                  <a:pt x="15" y="4"/>
                  <a:pt x="14" y="5"/>
                </a:cubicBezTo>
                <a:cubicBezTo>
                  <a:pt x="14" y="6"/>
                  <a:pt x="12" y="7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10" y="10"/>
                </a:cubicBezTo>
                <a:cubicBezTo>
                  <a:pt x="10" y="10"/>
                  <a:pt x="10" y="9"/>
                  <a:pt x="11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3" y="11"/>
                  <a:pt x="13" y="11"/>
                </a:cubicBezTo>
                <a:cubicBezTo>
                  <a:pt x="11" y="12"/>
                  <a:pt x="9" y="11"/>
                  <a:pt x="9" y="11"/>
                </a:cubicBezTo>
                <a:cubicBezTo>
                  <a:pt x="9" y="12"/>
                  <a:pt x="9" y="13"/>
                  <a:pt x="8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20"/>
                  <a:pt x="7" y="21"/>
                  <a:pt x="7" y="22"/>
                </a:cubicBezTo>
                <a:cubicBezTo>
                  <a:pt x="7" y="22"/>
                  <a:pt x="7" y="23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2"/>
                  <a:pt x="7" y="21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3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5"/>
                  <a:pt x="7" y="27"/>
                </a:cubicBezTo>
                <a:cubicBezTo>
                  <a:pt x="7" y="28"/>
                  <a:pt x="7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30"/>
                  <a:pt x="8" y="31"/>
                  <a:pt x="8" y="31"/>
                </a:cubicBezTo>
                <a:cubicBezTo>
                  <a:pt x="8" y="32"/>
                  <a:pt x="8" y="33"/>
                  <a:pt x="8" y="33"/>
                </a:cubicBezTo>
                <a:cubicBezTo>
                  <a:pt x="8" y="33"/>
                  <a:pt x="9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4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0"/>
                  <a:pt x="13" y="29"/>
                  <a:pt x="13" y="29"/>
                </a:cubicBezTo>
                <a:cubicBezTo>
                  <a:pt x="13" y="29"/>
                  <a:pt x="13" y="30"/>
                  <a:pt x="12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2" y="32"/>
                  <a:pt x="12" y="33"/>
                  <a:pt x="12" y="33"/>
                </a:cubicBezTo>
                <a:cubicBezTo>
                  <a:pt x="11" y="35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7"/>
                  <a:pt x="10" y="38"/>
                  <a:pt x="11" y="39"/>
                </a:cubicBezTo>
                <a:cubicBezTo>
                  <a:pt x="11" y="40"/>
                  <a:pt x="12" y="40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2"/>
                  <a:pt x="13" y="42"/>
                  <a:pt x="13" y="4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5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5" y="46"/>
                  <a:pt x="15" y="45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3"/>
                  <a:pt x="15" y="43"/>
                </a:cubicBezTo>
                <a:cubicBezTo>
                  <a:pt x="15" y="41"/>
                  <a:pt x="17" y="39"/>
                  <a:pt x="17" y="39"/>
                </a:cubicBezTo>
                <a:cubicBezTo>
                  <a:pt x="17" y="39"/>
                  <a:pt x="18" y="40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3"/>
                  <a:pt x="18" y="43"/>
                </a:cubicBezTo>
                <a:cubicBezTo>
                  <a:pt x="17" y="45"/>
                  <a:pt x="16" y="47"/>
                  <a:pt x="16" y="47"/>
                </a:cubicBezTo>
                <a:cubicBezTo>
                  <a:pt x="16" y="47"/>
                  <a:pt x="16" y="46"/>
                  <a:pt x="16" y="46"/>
                </a:cubicBezTo>
                <a:cubicBezTo>
                  <a:pt x="16" y="47"/>
                  <a:pt x="17" y="48"/>
                  <a:pt x="18" y="49"/>
                </a:cubicBezTo>
                <a:cubicBezTo>
                  <a:pt x="19" y="50"/>
                  <a:pt x="19" y="5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1"/>
                  <a:pt x="21" y="52"/>
                  <a:pt x="22" y="52"/>
                </a:cubicBezTo>
                <a:cubicBezTo>
                  <a:pt x="22" y="53"/>
                  <a:pt x="23" y="53"/>
                  <a:pt x="23" y="53"/>
                </a:cubicBezTo>
                <a:cubicBezTo>
                  <a:pt x="23" y="53"/>
                  <a:pt x="24" y="54"/>
                  <a:pt x="25" y="54"/>
                </a:cubicBezTo>
                <a:cubicBezTo>
                  <a:pt x="25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31" y="58"/>
                  <a:pt x="34" y="59"/>
                </a:cubicBezTo>
                <a:cubicBezTo>
                  <a:pt x="36" y="60"/>
                  <a:pt x="37" y="60"/>
                  <a:pt x="38" y="60"/>
                </a:cubicBezTo>
                <a:cubicBezTo>
                  <a:pt x="39" y="60"/>
                  <a:pt x="40" y="60"/>
                  <a:pt x="42" y="59"/>
                </a:cubicBezTo>
                <a:cubicBezTo>
                  <a:pt x="45" y="58"/>
                  <a:pt x="48" y="56"/>
                  <a:pt x="51" y="55"/>
                </a:cubicBezTo>
                <a:cubicBezTo>
                  <a:pt x="50" y="55"/>
                  <a:pt x="50" y="53"/>
                  <a:pt x="50" y="51"/>
                </a:cubicBezTo>
                <a:cubicBezTo>
                  <a:pt x="50" y="51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1" y="48"/>
                  <a:pt x="52" y="47"/>
                  <a:pt x="52" y="47"/>
                </a:cubicBezTo>
                <a:cubicBezTo>
                  <a:pt x="52" y="47"/>
                  <a:pt x="53" y="50"/>
                  <a:pt x="53" y="52"/>
                </a:cubicBezTo>
                <a:cubicBezTo>
                  <a:pt x="53" y="52"/>
                  <a:pt x="53" y="52"/>
                  <a:pt x="53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3"/>
                  <a:pt x="51" y="54"/>
                  <a:pt x="51" y="54"/>
                </a:cubicBezTo>
                <a:cubicBezTo>
                  <a:pt x="52" y="54"/>
                  <a:pt x="53" y="53"/>
                  <a:pt x="53" y="53"/>
                </a:cubicBezTo>
                <a:cubicBezTo>
                  <a:pt x="53" y="53"/>
                  <a:pt x="54" y="53"/>
                  <a:pt x="55" y="52"/>
                </a:cubicBezTo>
                <a:cubicBezTo>
                  <a:pt x="55" y="52"/>
                  <a:pt x="55" y="51"/>
                  <a:pt x="56" y="51"/>
                </a:cubicBezTo>
                <a:cubicBezTo>
                  <a:pt x="56" y="51"/>
                  <a:pt x="55" y="50"/>
                  <a:pt x="55" y="48"/>
                </a:cubicBezTo>
                <a:cubicBezTo>
                  <a:pt x="55" y="47"/>
                  <a:pt x="55" y="46"/>
                  <a:pt x="55" y="45"/>
                </a:cubicBezTo>
                <a:cubicBezTo>
                  <a:pt x="55" y="44"/>
                  <a:pt x="56" y="43"/>
                  <a:pt x="56" y="43"/>
                </a:cubicBezTo>
                <a:cubicBezTo>
                  <a:pt x="56" y="43"/>
                  <a:pt x="57" y="46"/>
                  <a:pt x="57" y="48"/>
                </a:cubicBezTo>
                <a:cubicBezTo>
                  <a:pt x="57" y="49"/>
                  <a:pt x="57" y="50"/>
                  <a:pt x="57" y="50"/>
                </a:cubicBezTo>
                <a:cubicBezTo>
                  <a:pt x="56" y="50"/>
                  <a:pt x="56" y="51"/>
                  <a:pt x="56" y="51"/>
                </a:cubicBezTo>
                <a:cubicBezTo>
                  <a:pt x="57" y="50"/>
                  <a:pt x="57" y="50"/>
                  <a:pt x="58" y="49"/>
                </a:cubicBezTo>
                <a:cubicBezTo>
                  <a:pt x="59" y="48"/>
                  <a:pt x="60" y="47"/>
                  <a:pt x="60" y="46"/>
                </a:cubicBezTo>
                <a:cubicBezTo>
                  <a:pt x="60" y="46"/>
                  <a:pt x="60" y="47"/>
                  <a:pt x="60" y="47"/>
                </a:cubicBezTo>
                <a:cubicBezTo>
                  <a:pt x="60" y="47"/>
                  <a:pt x="59" y="45"/>
                  <a:pt x="58" y="43"/>
                </a:cubicBezTo>
                <a:cubicBezTo>
                  <a:pt x="58" y="43"/>
                  <a:pt x="58" y="42"/>
                  <a:pt x="58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0"/>
                  <a:pt x="59" y="39"/>
                  <a:pt x="59" y="39"/>
                </a:cubicBezTo>
                <a:cubicBezTo>
                  <a:pt x="59" y="39"/>
                  <a:pt x="61" y="41"/>
                  <a:pt x="61" y="43"/>
                </a:cubicBezTo>
                <a:cubicBezTo>
                  <a:pt x="61" y="43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5"/>
                  <a:pt x="61" y="46"/>
                  <a:pt x="60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5"/>
                  <a:pt x="62" y="44"/>
                  <a:pt x="62" y="44"/>
                </a:cubicBezTo>
                <a:cubicBezTo>
                  <a:pt x="62" y="44"/>
                  <a:pt x="62" y="44"/>
                  <a:pt x="63" y="43"/>
                </a:cubicBezTo>
                <a:cubicBezTo>
                  <a:pt x="63" y="42"/>
                  <a:pt x="64" y="42"/>
                  <a:pt x="64" y="41"/>
                </a:cubicBezTo>
                <a:cubicBezTo>
                  <a:pt x="64" y="41"/>
                  <a:pt x="62" y="40"/>
                  <a:pt x="62" y="39"/>
                </a:cubicBezTo>
                <a:cubicBezTo>
                  <a:pt x="61" y="37"/>
                  <a:pt x="61" y="34"/>
                  <a:pt x="61" y="34"/>
                </a:cubicBezTo>
                <a:cubicBezTo>
                  <a:pt x="61" y="34"/>
                  <a:pt x="64" y="36"/>
                  <a:pt x="64" y="38"/>
                </a:cubicBezTo>
                <a:cubicBezTo>
                  <a:pt x="65" y="39"/>
                  <a:pt x="64" y="40"/>
                  <a:pt x="64" y="41"/>
                </a:cubicBezTo>
                <a:cubicBezTo>
                  <a:pt x="65" y="40"/>
                  <a:pt x="65" y="40"/>
                  <a:pt x="65" y="39"/>
                </a:cubicBezTo>
                <a:cubicBezTo>
                  <a:pt x="66" y="38"/>
                  <a:pt x="66" y="37"/>
                  <a:pt x="67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36"/>
                  <a:pt x="65" y="35"/>
                  <a:pt x="64" y="33"/>
                </a:cubicBezTo>
                <a:cubicBezTo>
                  <a:pt x="64" y="33"/>
                  <a:pt x="64" y="32"/>
                  <a:pt x="63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0"/>
                  <a:pt x="63" y="29"/>
                  <a:pt x="63" y="29"/>
                </a:cubicBezTo>
                <a:cubicBezTo>
                  <a:pt x="63" y="29"/>
                  <a:pt x="66" y="30"/>
                  <a:pt x="67" y="32"/>
                </a:cubicBezTo>
                <a:cubicBezTo>
                  <a:pt x="67" y="32"/>
                  <a:pt x="67" y="32"/>
                  <a:pt x="67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4"/>
                  <a:pt x="67" y="35"/>
                  <a:pt x="67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8" y="34"/>
                  <a:pt x="68" y="33"/>
                  <a:pt x="68" y="33"/>
                </a:cubicBezTo>
                <a:cubicBezTo>
                  <a:pt x="68" y="33"/>
                  <a:pt x="68" y="32"/>
                  <a:pt x="68" y="31"/>
                </a:cubicBezTo>
                <a:cubicBezTo>
                  <a:pt x="68" y="31"/>
                  <a:pt x="69" y="30"/>
                  <a:pt x="69" y="29"/>
                </a:cubicBezTo>
                <a:cubicBezTo>
                  <a:pt x="69" y="29"/>
                  <a:pt x="67" y="29"/>
                  <a:pt x="66" y="28"/>
                </a:cubicBezTo>
                <a:cubicBezTo>
                  <a:pt x="64" y="26"/>
                  <a:pt x="64" y="24"/>
                  <a:pt x="64" y="24"/>
                </a:cubicBezTo>
                <a:cubicBezTo>
                  <a:pt x="64" y="24"/>
                  <a:pt x="66" y="25"/>
                  <a:pt x="68" y="26"/>
                </a:cubicBezTo>
                <a:cubicBezTo>
                  <a:pt x="69" y="27"/>
                  <a:pt x="69" y="29"/>
                  <a:pt x="69" y="29"/>
                </a:cubicBezTo>
                <a:cubicBezTo>
                  <a:pt x="69" y="28"/>
                  <a:pt x="69" y="28"/>
                  <a:pt x="69" y="27"/>
                </a:cubicBezTo>
                <a:cubicBezTo>
                  <a:pt x="69" y="25"/>
                  <a:pt x="69" y="24"/>
                  <a:pt x="69" y="23"/>
                </a:cubicBezTo>
                <a:cubicBezTo>
                  <a:pt x="69" y="23"/>
                  <a:pt x="69" y="23"/>
                  <a:pt x="68" y="23"/>
                </a:cubicBezTo>
                <a:cubicBezTo>
                  <a:pt x="67" y="23"/>
                  <a:pt x="67" y="23"/>
                  <a:pt x="66" y="22"/>
                </a:cubicBezTo>
                <a:cubicBezTo>
                  <a:pt x="65" y="22"/>
                  <a:pt x="65" y="21"/>
                  <a:pt x="65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4" y="20"/>
                  <a:pt x="64" y="20"/>
                  <a:pt x="64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6" y="19"/>
                  <a:pt x="6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1"/>
                  <a:pt x="69" y="22"/>
                  <a:pt x="69" y="22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3"/>
                  <a:pt x="69" y="22"/>
                  <a:pt x="69" y="22"/>
                </a:cubicBezTo>
                <a:cubicBezTo>
                  <a:pt x="69" y="21"/>
                  <a:pt x="69" y="20"/>
                  <a:pt x="69" y="20"/>
                </a:cubicBezTo>
                <a:cubicBezTo>
                  <a:pt x="69" y="20"/>
                  <a:pt x="69" y="19"/>
                  <a:pt x="69" y="17"/>
                </a:cubicBezTo>
                <a:cubicBezTo>
                  <a:pt x="69" y="17"/>
                  <a:pt x="67" y="17"/>
                  <a:pt x="65" y="16"/>
                </a:cubicBezTo>
                <a:cubicBezTo>
                  <a:pt x="63" y="15"/>
                  <a:pt x="62" y="14"/>
                  <a:pt x="62" y="14"/>
                </a:cubicBezTo>
                <a:cubicBezTo>
                  <a:pt x="62" y="14"/>
                  <a:pt x="65" y="13"/>
                  <a:pt x="66" y="14"/>
                </a:cubicBezTo>
                <a:cubicBezTo>
                  <a:pt x="67" y="15"/>
                  <a:pt x="68" y="15"/>
                  <a:pt x="68" y="16"/>
                </a:cubicBezTo>
                <a:cubicBezTo>
                  <a:pt x="68" y="16"/>
                  <a:pt x="68" y="16"/>
                  <a:pt x="68" y="17"/>
                </a:cubicBezTo>
                <a:cubicBezTo>
                  <a:pt x="68" y="16"/>
                  <a:pt x="68" y="15"/>
                  <a:pt x="68" y="14"/>
                </a:cubicBezTo>
                <a:cubicBezTo>
                  <a:pt x="68" y="13"/>
                  <a:pt x="67" y="12"/>
                  <a:pt x="67" y="11"/>
                </a:cubicBezTo>
                <a:cubicBezTo>
                  <a:pt x="67" y="11"/>
                  <a:pt x="65" y="12"/>
                  <a:pt x="63" y="11"/>
                </a:cubicBezTo>
                <a:cubicBezTo>
                  <a:pt x="63" y="11"/>
                  <a:pt x="62" y="11"/>
                  <a:pt x="62" y="10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9"/>
                  <a:pt x="66" y="10"/>
                  <a:pt x="67" y="10"/>
                </a:cubicBezTo>
                <a:cubicBezTo>
                  <a:pt x="66" y="9"/>
                  <a:pt x="66" y="8"/>
                  <a:pt x="66" y="8"/>
                </a:cubicBezTo>
                <a:cubicBezTo>
                  <a:pt x="65" y="7"/>
                  <a:pt x="65" y="7"/>
                  <a:pt x="65" y="7"/>
                </a:cubicBezTo>
                <a:cubicBezTo>
                  <a:pt x="64" y="7"/>
                  <a:pt x="62" y="6"/>
                  <a:pt x="62" y="5"/>
                </a:cubicBezTo>
                <a:cubicBezTo>
                  <a:pt x="61" y="4"/>
                  <a:pt x="61" y="3"/>
                  <a:pt x="61" y="2"/>
                </a:cubicBezTo>
                <a:cubicBezTo>
                  <a:pt x="61" y="1"/>
                  <a:pt x="61" y="0"/>
                  <a:pt x="61" y="0"/>
                </a:cubicBezTo>
                <a:cubicBezTo>
                  <a:pt x="61" y="0"/>
                  <a:pt x="62" y="0"/>
                  <a:pt x="63" y="1"/>
                </a:cubicBezTo>
                <a:cubicBezTo>
                  <a:pt x="64" y="1"/>
                  <a:pt x="65" y="2"/>
                  <a:pt x="65" y="3"/>
                </a:cubicBezTo>
                <a:cubicBezTo>
                  <a:pt x="66" y="4"/>
                  <a:pt x="66" y="5"/>
                  <a:pt x="66" y="6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8"/>
                  <a:pt x="68" y="11"/>
                  <a:pt x="69" y="14"/>
                </a:cubicBezTo>
                <a:cubicBezTo>
                  <a:pt x="70" y="17"/>
                  <a:pt x="70" y="20"/>
                  <a:pt x="70" y="20"/>
                </a:cubicBezTo>
                <a:cubicBezTo>
                  <a:pt x="70" y="20"/>
                  <a:pt x="70" y="21"/>
                  <a:pt x="70" y="22"/>
                </a:cubicBezTo>
                <a:cubicBezTo>
                  <a:pt x="70" y="24"/>
                  <a:pt x="70" y="25"/>
                  <a:pt x="70" y="27"/>
                </a:cubicBezTo>
                <a:cubicBezTo>
                  <a:pt x="70" y="28"/>
                  <a:pt x="70" y="30"/>
                  <a:pt x="69" y="31"/>
                </a:cubicBezTo>
                <a:cubicBezTo>
                  <a:pt x="69" y="32"/>
                  <a:pt x="69" y="33"/>
                  <a:pt x="69" y="33"/>
                </a:cubicBezTo>
                <a:cubicBezTo>
                  <a:pt x="69" y="33"/>
                  <a:pt x="69" y="34"/>
                  <a:pt x="68" y="35"/>
                </a:cubicBezTo>
                <a:cubicBezTo>
                  <a:pt x="68" y="36"/>
                  <a:pt x="67" y="38"/>
                  <a:pt x="66" y="39"/>
                </a:cubicBezTo>
                <a:cubicBezTo>
                  <a:pt x="65" y="41"/>
                  <a:pt x="65" y="42"/>
                  <a:pt x="64" y="43"/>
                </a:cubicBezTo>
                <a:cubicBezTo>
                  <a:pt x="63" y="44"/>
                  <a:pt x="63" y="45"/>
                  <a:pt x="63" y="45"/>
                </a:cubicBezTo>
                <a:cubicBezTo>
                  <a:pt x="63" y="45"/>
                  <a:pt x="62" y="46"/>
                  <a:pt x="62" y="46"/>
                </a:cubicBezTo>
                <a:cubicBezTo>
                  <a:pt x="61" y="47"/>
                  <a:pt x="60" y="49"/>
                  <a:pt x="59" y="50"/>
                </a:cubicBezTo>
                <a:cubicBezTo>
                  <a:pt x="57" y="51"/>
                  <a:pt x="56" y="52"/>
                  <a:pt x="55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5"/>
                  <a:pt x="52" y="55"/>
                </a:cubicBezTo>
                <a:cubicBezTo>
                  <a:pt x="51" y="56"/>
                  <a:pt x="51" y="56"/>
                  <a:pt x="51" y="56"/>
                </a:cubicBezTo>
                <a:close/>
                <a:moveTo>
                  <a:pt x="60" y="50"/>
                </a:moveTo>
                <a:cubicBezTo>
                  <a:pt x="62" y="50"/>
                  <a:pt x="65" y="51"/>
                  <a:pt x="65" y="51"/>
                </a:cubicBezTo>
                <a:cubicBezTo>
                  <a:pt x="65" y="51"/>
                  <a:pt x="64" y="52"/>
                  <a:pt x="63" y="52"/>
                </a:cubicBezTo>
                <a:cubicBezTo>
                  <a:pt x="62" y="53"/>
                  <a:pt x="61" y="53"/>
                  <a:pt x="60" y="53"/>
                </a:cubicBezTo>
                <a:cubicBezTo>
                  <a:pt x="58" y="53"/>
                  <a:pt x="56" y="52"/>
                  <a:pt x="56" y="52"/>
                </a:cubicBezTo>
                <a:cubicBezTo>
                  <a:pt x="56" y="52"/>
                  <a:pt x="57" y="51"/>
                  <a:pt x="57" y="51"/>
                </a:cubicBezTo>
                <a:cubicBezTo>
                  <a:pt x="58" y="51"/>
                  <a:pt x="59" y="50"/>
                  <a:pt x="60" y="50"/>
                </a:cubicBezTo>
                <a:close/>
                <a:moveTo>
                  <a:pt x="56" y="58"/>
                </a:moveTo>
                <a:cubicBezTo>
                  <a:pt x="55" y="56"/>
                  <a:pt x="55" y="56"/>
                  <a:pt x="55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58"/>
                  <a:pt x="55" y="58"/>
                  <a:pt x="54" y="58"/>
                </a:cubicBezTo>
                <a:cubicBezTo>
                  <a:pt x="52" y="57"/>
                  <a:pt x="51" y="56"/>
                  <a:pt x="51" y="56"/>
                </a:cubicBezTo>
                <a:cubicBezTo>
                  <a:pt x="51" y="56"/>
                  <a:pt x="52" y="55"/>
                  <a:pt x="52" y="55"/>
                </a:cubicBezTo>
                <a:cubicBezTo>
                  <a:pt x="52" y="55"/>
                  <a:pt x="53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5" y="55"/>
                  <a:pt x="55" y="55"/>
                </a:cubicBezTo>
                <a:cubicBezTo>
                  <a:pt x="57" y="55"/>
                  <a:pt x="60" y="57"/>
                  <a:pt x="60" y="57"/>
                </a:cubicBezTo>
                <a:cubicBezTo>
                  <a:pt x="60" y="57"/>
                  <a:pt x="58" y="57"/>
                  <a:pt x="56" y="58"/>
                </a:cubicBezTo>
                <a:close/>
                <a:moveTo>
                  <a:pt x="73" y="39"/>
                </a:moveTo>
                <a:cubicBezTo>
                  <a:pt x="73" y="39"/>
                  <a:pt x="72" y="40"/>
                  <a:pt x="71" y="40"/>
                </a:cubicBezTo>
                <a:cubicBezTo>
                  <a:pt x="70" y="41"/>
                  <a:pt x="69" y="42"/>
                  <a:pt x="68" y="42"/>
                </a:cubicBezTo>
                <a:cubicBezTo>
                  <a:pt x="66" y="43"/>
                  <a:pt x="65" y="42"/>
                  <a:pt x="65" y="42"/>
                </a:cubicBezTo>
                <a:cubicBezTo>
                  <a:pt x="65" y="42"/>
                  <a:pt x="66" y="40"/>
                  <a:pt x="68" y="39"/>
                </a:cubicBezTo>
                <a:cubicBezTo>
                  <a:pt x="70" y="39"/>
                  <a:pt x="73" y="39"/>
                  <a:pt x="73" y="39"/>
                </a:cubicBezTo>
                <a:close/>
                <a:moveTo>
                  <a:pt x="69" y="45"/>
                </a:moveTo>
                <a:cubicBezTo>
                  <a:pt x="69" y="45"/>
                  <a:pt x="68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5" y="48"/>
                  <a:pt x="64" y="48"/>
                </a:cubicBezTo>
                <a:cubicBezTo>
                  <a:pt x="62" y="49"/>
                  <a:pt x="61" y="47"/>
                  <a:pt x="61" y="47"/>
                </a:cubicBezTo>
                <a:cubicBezTo>
                  <a:pt x="61" y="47"/>
                  <a:pt x="62" y="46"/>
                  <a:pt x="64" y="45"/>
                </a:cubicBezTo>
                <a:cubicBezTo>
                  <a:pt x="65" y="46"/>
                  <a:pt x="65" y="46"/>
                  <a:pt x="65" y="46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6" y="45"/>
                  <a:pt x="69" y="45"/>
                  <a:pt x="69" y="45"/>
                </a:cubicBezTo>
                <a:close/>
                <a:moveTo>
                  <a:pt x="76" y="24"/>
                </a:moveTo>
                <a:cubicBezTo>
                  <a:pt x="76" y="24"/>
                  <a:pt x="76" y="25"/>
                  <a:pt x="75" y="26"/>
                </a:cubicBezTo>
                <a:cubicBezTo>
                  <a:pt x="75" y="27"/>
                  <a:pt x="74" y="28"/>
                  <a:pt x="73" y="29"/>
                </a:cubicBezTo>
                <a:cubicBezTo>
                  <a:pt x="71" y="30"/>
                  <a:pt x="70" y="30"/>
                  <a:pt x="70" y="30"/>
                </a:cubicBezTo>
                <a:cubicBezTo>
                  <a:pt x="70" y="30"/>
                  <a:pt x="70" y="28"/>
                  <a:pt x="71" y="26"/>
                </a:cubicBezTo>
                <a:cubicBezTo>
                  <a:pt x="73" y="25"/>
                  <a:pt x="76" y="24"/>
                  <a:pt x="76" y="24"/>
                </a:cubicBezTo>
                <a:close/>
                <a:moveTo>
                  <a:pt x="73" y="35"/>
                </a:moveTo>
                <a:cubicBezTo>
                  <a:pt x="71" y="34"/>
                  <a:pt x="71" y="34"/>
                  <a:pt x="71" y="3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2" y="36"/>
                  <a:pt x="71" y="36"/>
                </a:cubicBezTo>
                <a:cubicBezTo>
                  <a:pt x="69" y="37"/>
                  <a:pt x="68" y="36"/>
                  <a:pt x="68" y="36"/>
                </a:cubicBezTo>
                <a:cubicBezTo>
                  <a:pt x="68" y="36"/>
                  <a:pt x="68" y="35"/>
                  <a:pt x="70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3"/>
                  <a:pt x="70" y="33"/>
                  <a:pt x="70" y="33"/>
                </a:cubicBezTo>
                <a:cubicBezTo>
                  <a:pt x="72" y="32"/>
                  <a:pt x="75" y="32"/>
                  <a:pt x="75" y="32"/>
                </a:cubicBezTo>
                <a:cubicBezTo>
                  <a:pt x="75" y="32"/>
                  <a:pt x="74" y="33"/>
                  <a:pt x="73" y="35"/>
                </a:cubicBezTo>
                <a:close/>
                <a:moveTo>
                  <a:pt x="71" y="20"/>
                </a:moveTo>
                <a:cubicBezTo>
                  <a:pt x="75" y="20"/>
                  <a:pt x="75" y="20"/>
                  <a:pt x="75" y="20"/>
                </a:cubicBezTo>
                <a:cubicBezTo>
                  <a:pt x="74" y="21"/>
                  <a:pt x="74" y="21"/>
                  <a:pt x="73" y="22"/>
                </a:cubicBezTo>
                <a:cubicBezTo>
                  <a:pt x="73" y="23"/>
                  <a:pt x="72" y="23"/>
                  <a:pt x="71" y="23"/>
                </a:cubicBezTo>
                <a:cubicBezTo>
                  <a:pt x="71" y="23"/>
                  <a:pt x="70" y="23"/>
                  <a:pt x="70" y="23"/>
                </a:cubicBezTo>
                <a:cubicBezTo>
                  <a:pt x="70" y="23"/>
                  <a:pt x="70" y="23"/>
                  <a:pt x="70" y="22"/>
                </a:cubicBezTo>
                <a:cubicBezTo>
                  <a:pt x="70" y="22"/>
                  <a:pt x="71" y="21"/>
                  <a:pt x="71" y="20"/>
                </a:cubicBezTo>
                <a:close/>
                <a:moveTo>
                  <a:pt x="75" y="17"/>
                </a:moveTo>
                <a:cubicBezTo>
                  <a:pt x="75" y="18"/>
                  <a:pt x="75" y="19"/>
                  <a:pt x="74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3" y="18"/>
                  <a:pt x="75" y="16"/>
                  <a:pt x="75" y="16"/>
                </a:cubicBezTo>
                <a:cubicBezTo>
                  <a:pt x="75" y="16"/>
                  <a:pt x="75" y="17"/>
                  <a:pt x="75" y="17"/>
                </a:cubicBezTo>
                <a:close/>
                <a:moveTo>
                  <a:pt x="67" y="7"/>
                </a:moveTo>
                <a:cubicBezTo>
                  <a:pt x="67" y="7"/>
                  <a:pt x="67" y="7"/>
                  <a:pt x="67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8" y="5"/>
                  <a:pt x="70" y="2"/>
                  <a:pt x="70" y="2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7"/>
                  <a:pt x="70" y="7"/>
                  <a:pt x="70" y="8"/>
                </a:cubicBezTo>
                <a:cubicBezTo>
                  <a:pt x="69" y="10"/>
                  <a:pt x="68" y="10"/>
                  <a:pt x="68" y="10"/>
                </a:cubicBezTo>
                <a:cubicBezTo>
                  <a:pt x="68" y="10"/>
                  <a:pt x="67" y="9"/>
                  <a:pt x="67" y="7"/>
                </a:cubicBezTo>
                <a:close/>
                <a:moveTo>
                  <a:pt x="70" y="13"/>
                </a:moveTo>
                <a:cubicBezTo>
                  <a:pt x="71" y="11"/>
                  <a:pt x="73" y="9"/>
                  <a:pt x="73" y="9"/>
                </a:cubicBezTo>
                <a:cubicBezTo>
                  <a:pt x="73" y="9"/>
                  <a:pt x="73" y="13"/>
                  <a:pt x="72" y="15"/>
                </a:cubicBezTo>
                <a:cubicBezTo>
                  <a:pt x="71" y="16"/>
                  <a:pt x="70" y="17"/>
                  <a:pt x="70" y="17"/>
                </a:cubicBezTo>
                <a:cubicBezTo>
                  <a:pt x="70" y="17"/>
                  <a:pt x="69" y="16"/>
                  <a:pt x="69" y="16"/>
                </a:cubicBezTo>
                <a:cubicBezTo>
                  <a:pt x="69" y="15"/>
                  <a:pt x="69" y="14"/>
                  <a:pt x="70" y="13"/>
                </a:cubicBezTo>
                <a:close/>
                <a:moveTo>
                  <a:pt x="62" y="10"/>
                </a:moveTo>
                <a:cubicBezTo>
                  <a:pt x="60" y="9"/>
                  <a:pt x="59" y="9"/>
                  <a:pt x="59" y="9"/>
                </a:cubicBezTo>
                <a:cubicBezTo>
                  <a:pt x="59" y="9"/>
                  <a:pt x="62" y="8"/>
                  <a:pt x="64" y="8"/>
                </a:cubicBezTo>
                <a:cubicBezTo>
                  <a:pt x="64" y="8"/>
                  <a:pt x="65" y="8"/>
                  <a:pt x="65" y="9"/>
                </a:cubicBezTo>
                <a:lnTo>
                  <a:pt x="62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7" name="Freeform 156"/>
          <p:cNvSpPr>
            <a:spLocks noEditPoints="1"/>
          </p:cNvSpPr>
          <p:nvPr/>
        </p:nvSpPr>
        <p:spPr bwMode="auto">
          <a:xfrm>
            <a:off x="2388359" y="1957976"/>
            <a:ext cx="374352" cy="366168"/>
          </a:xfrm>
          <a:custGeom>
            <a:avLst/>
            <a:gdLst>
              <a:gd name="T0" fmla="*/ 49 w 77"/>
              <a:gd name="T1" fmla="*/ 21 h 73"/>
              <a:gd name="T2" fmla="*/ 26 w 77"/>
              <a:gd name="T3" fmla="*/ 22 h 73"/>
              <a:gd name="T4" fmla="*/ 18 w 77"/>
              <a:gd name="T5" fmla="*/ 26 h 73"/>
              <a:gd name="T6" fmla="*/ 26 w 77"/>
              <a:gd name="T7" fmla="*/ 42 h 73"/>
              <a:gd name="T8" fmla="*/ 35 w 77"/>
              <a:gd name="T9" fmla="*/ 45 h 73"/>
              <a:gd name="T10" fmla="*/ 29 w 77"/>
              <a:gd name="T11" fmla="*/ 54 h 73"/>
              <a:gd name="T12" fmla="*/ 47 w 77"/>
              <a:gd name="T13" fmla="*/ 56 h 73"/>
              <a:gd name="T14" fmla="*/ 43 w 77"/>
              <a:gd name="T15" fmla="*/ 53 h 73"/>
              <a:gd name="T16" fmla="*/ 43 w 77"/>
              <a:gd name="T17" fmla="*/ 43 h 73"/>
              <a:gd name="T18" fmla="*/ 52 w 77"/>
              <a:gd name="T19" fmla="*/ 41 h 73"/>
              <a:gd name="T20" fmla="*/ 57 w 77"/>
              <a:gd name="T21" fmla="*/ 24 h 73"/>
              <a:gd name="T22" fmla="*/ 21 w 77"/>
              <a:gd name="T23" fmla="*/ 27 h 73"/>
              <a:gd name="T24" fmla="*/ 27 w 77"/>
              <a:gd name="T25" fmla="*/ 38 h 73"/>
              <a:gd name="T26" fmla="*/ 55 w 77"/>
              <a:gd name="T27" fmla="*/ 34 h 73"/>
              <a:gd name="T28" fmla="*/ 50 w 77"/>
              <a:gd name="T29" fmla="*/ 35 h 73"/>
              <a:gd name="T30" fmla="*/ 55 w 77"/>
              <a:gd name="T31" fmla="*/ 34 h 73"/>
              <a:gd name="T32" fmla="*/ 70 w 77"/>
              <a:gd name="T33" fmla="*/ 22 h 73"/>
              <a:gd name="T34" fmla="*/ 57 w 77"/>
              <a:gd name="T35" fmla="*/ 10 h 73"/>
              <a:gd name="T36" fmla="*/ 48 w 77"/>
              <a:gd name="T37" fmla="*/ 0 h 73"/>
              <a:gd name="T38" fmla="*/ 34 w 77"/>
              <a:gd name="T39" fmla="*/ 2 h 73"/>
              <a:gd name="T40" fmla="*/ 21 w 77"/>
              <a:gd name="T41" fmla="*/ 6 h 73"/>
              <a:gd name="T42" fmla="*/ 7 w 77"/>
              <a:gd name="T43" fmla="*/ 14 h 73"/>
              <a:gd name="T44" fmla="*/ 4 w 77"/>
              <a:gd name="T45" fmla="*/ 30 h 73"/>
              <a:gd name="T46" fmla="*/ 7 w 77"/>
              <a:gd name="T47" fmla="*/ 47 h 73"/>
              <a:gd name="T48" fmla="*/ 14 w 77"/>
              <a:gd name="T49" fmla="*/ 62 h 73"/>
              <a:gd name="T50" fmla="*/ 26 w 77"/>
              <a:gd name="T51" fmla="*/ 73 h 73"/>
              <a:gd name="T52" fmla="*/ 38 w 77"/>
              <a:gd name="T53" fmla="*/ 69 h 73"/>
              <a:gd name="T54" fmla="*/ 50 w 77"/>
              <a:gd name="T55" fmla="*/ 73 h 73"/>
              <a:gd name="T56" fmla="*/ 62 w 77"/>
              <a:gd name="T57" fmla="*/ 62 h 73"/>
              <a:gd name="T58" fmla="*/ 69 w 77"/>
              <a:gd name="T59" fmla="*/ 47 h 73"/>
              <a:gd name="T60" fmla="*/ 72 w 77"/>
              <a:gd name="T61" fmla="*/ 30 h 73"/>
              <a:gd name="T62" fmla="*/ 61 w 77"/>
              <a:gd name="T63" fmla="*/ 59 h 73"/>
              <a:gd name="T64" fmla="*/ 67 w 77"/>
              <a:gd name="T65" fmla="*/ 52 h 73"/>
              <a:gd name="T66" fmla="*/ 15 w 77"/>
              <a:gd name="T67" fmla="*/ 14 h 73"/>
              <a:gd name="T68" fmla="*/ 9 w 77"/>
              <a:gd name="T69" fmla="*/ 21 h 73"/>
              <a:gd name="T70" fmla="*/ 12 w 77"/>
              <a:gd name="T71" fmla="*/ 36 h 73"/>
              <a:gd name="T72" fmla="*/ 67 w 77"/>
              <a:gd name="T73" fmla="*/ 21 h 73"/>
              <a:gd name="T74" fmla="*/ 61 w 77"/>
              <a:gd name="T75" fmla="*/ 14 h 73"/>
              <a:gd name="T76" fmla="*/ 41 w 77"/>
              <a:gd name="T77" fmla="*/ 6 h 73"/>
              <a:gd name="T78" fmla="*/ 52 w 77"/>
              <a:gd name="T79" fmla="*/ 7 h 73"/>
              <a:gd name="T80" fmla="*/ 22 w 77"/>
              <a:gd name="T81" fmla="*/ 10 h 73"/>
              <a:gd name="T82" fmla="*/ 32 w 77"/>
              <a:gd name="T83" fmla="*/ 4 h 73"/>
              <a:gd name="T84" fmla="*/ 8 w 77"/>
              <a:gd name="T85" fmla="*/ 43 h 73"/>
              <a:gd name="T86" fmla="*/ 6 w 77"/>
              <a:gd name="T87" fmla="*/ 32 h 73"/>
              <a:gd name="T88" fmla="*/ 8 w 77"/>
              <a:gd name="T89" fmla="*/ 43 h 73"/>
              <a:gd name="T90" fmla="*/ 18 w 77"/>
              <a:gd name="T91" fmla="*/ 59 h 73"/>
              <a:gd name="T92" fmla="*/ 9 w 77"/>
              <a:gd name="T93" fmla="*/ 52 h 73"/>
              <a:gd name="T94" fmla="*/ 27 w 77"/>
              <a:gd name="T95" fmla="*/ 70 h 73"/>
              <a:gd name="T96" fmla="*/ 35 w 77"/>
              <a:gd name="T97" fmla="*/ 67 h 73"/>
              <a:gd name="T98" fmla="*/ 49 w 77"/>
              <a:gd name="T99" fmla="*/ 70 h 73"/>
              <a:gd name="T100" fmla="*/ 54 w 77"/>
              <a:gd name="T101" fmla="*/ 63 h 73"/>
              <a:gd name="T102" fmla="*/ 74 w 77"/>
              <a:gd name="T103" fmla="*/ 36 h 73"/>
              <a:gd name="T104" fmla="*/ 69 w 77"/>
              <a:gd name="T105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7" h="73">
                <a:moveTo>
                  <a:pt x="50" y="24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49" y="21"/>
                  <a:pt x="4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6" y="24"/>
                  <a:pt x="26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8" y="25"/>
                  <a:pt x="18" y="26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7"/>
                  <a:pt x="22" y="40"/>
                  <a:pt x="25" y="42"/>
                </a:cubicBezTo>
                <a:cubicBezTo>
                  <a:pt x="25" y="42"/>
                  <a:pt x="25" y="42"/>
                  <a:pt x="26" y="42"/>
                </a:cubicBezTo>
                <a:cubicBezTo>
                  <a:pt x="27" y="42"/>
                  <a:pt x="28" y="41"/>
                  <a:pt x="29" y="40"/>
                </a:cubicBezTo>
                <a:cubicBezTo>
                  <a:pt x="30" y="41"/>
                  <a:pt x="32" y="43"/>
                  <a:pt x="33" y="44"/>
                </a:cubicBezTo>
                <a:cubicBezTo>
                  <a:pt x="34" y="44"/>
                  <a:pt x="34" y="44"/>
                  <a:pt x="35" y="45"/>
                </a:cubicBezTo>
                <a:cubicBezTo>
                  <a:pt x="35" y="45"/>
                  <a:pt x="36" y="47"/>
                  <a:pt x="36" y="48"/>
                </a:cubicBezTo>
                <a:cubicBezTo>
                  <a:pt x="36" y="51"/>
                  <a:pt x="35" y="52"/>
                  <a:pt x="34" y="53"/>
                </a:cubicBezTo>
                <a:cubicBezTo>
                  <a:pt x="33" y="53"/>
                  <a:pt x="31" y="54"/>
                  <a:pt x="29" y="54"/>
                </a:cubicBezTo>
                <a:cubicBezTo>
                  <a:pt x="29" y="54"/>
                  <a:pt x="29" y="55"/>
                  <a:pt x="29" y="55"/>
                </a:cubicBezTo>
                <a:cubicBezTo>
                  <a:pt x="29" y="56"/>
                  <a:pt x="29" y="56"/>
                  <a:pt x="30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8" y="56"/>
                  <a:pt x="48" y="55"/>
                </a:cubicBezTo>
                <a:cubicBezTo>
                  <a:pt x="48" y="55"/>
                  <a:pt x="48" y="54"/>
                  <a:pt x="47" y="54"/>
                </a:cubicBezTo>
                <a:cubicBezTo>
                  <a:pt x="46" y="54"/>
                  <a:pt x="43" y="53"/>
                  <a:pt x="43" y="53"/>
                </a:cubicBezTo>
                <a:cubicBezTo>
                  <a:pt x="42" y="52"/>
                  <a:pt x="41" y="51"/>
                  <a:pt x="41" y="48"/>
                </a:cubicBezTo>
                <a:cubicBezTo>
                  <a:pt x="41" y="47"/>
                  <a:pt x="41" y="45"/>
                  <a:pt x="42" y="45"/>
                </a:cubicBezTo>
                <a:cubicBezTo>
                  <a:pt x="42" y="44"/>
                  <a:pt x="43" y="44"/>
                  <a:pt x="43" y="43"/>
                </a:cubicBezTo>
                <a:cubicBezTo>
                  <a:pt x="45" y="42"/>
                  <a:pt x="46" y="41"/>
                  <a:pt x="47" y="40"/>
                </a:cubicBezTo>
                <a:cubicBezTo>
                  <a:pt x="49" y="41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5" y="40"/>
                  <a:pt x="58" y="37"/>
                  <a:pt x="58" y="34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5"/>
                  <a:pt x="58" y="24"/>
                  <a:pt x="57" y="24"/>
                </a:cubicBezTo>
                <a:lnTo>
                  <a:pt x="50" y="24"/>
                </a:lnTo>
                <a:close/>
                <a:moveTo>
                  <a:pt x="21" y="34"/>
                </a:moveTo>
                <a:cubicBezTo>
                  <a:pt x="21" y="27"/>
                  <a:pt x="21" y="27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6"/>
                  <a:pt x="27" y="37"/>
                  <a:pt x="27" y="38"/>
                </a:cubicBezTo>
                <a:cubicBezTo>
                  <a:pt x="27" y="38"/>
                  <a:pt x="26" y="38"/>
                  <a:pt x="26" y="39"/>
                </a:cubicBezTo>
                <a:cubicBezTo>
                  <a:pt x="21" y="36"/>
                  <a:pt x="21" y="34"/>
                  <a:pt x="21" y="34"/>
                </a:cubicBezTo>
                <a:close/>
                <a:moveTo>
                  <a:pt x="55" y="34"/>
                </a:moveTo>
                <a:cubicBezTo>
                  <a:pt x="55" y="34"/>
                  <a:pt x="55" y="36"/>
                  <a:pt x="50" y="39"/>
                </a:cubicBezTo>
                <a:cubicBezTo>
                  <a:pt x="50" y="38"/>
                  <a:pt x="50" y="38"/>
                  <a:pt x="49" y="38"/>
                </a:cubicBezTo>
                <a:cubicBezTo>
                  <a:pt x="50" y="37"/>
                  <a:pt x="50" y="36"/>
                  <a:pt x="50" y="35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72" y="30"/>
                </a:moveTo>
                <a:cubicBezTo>
                  <a:pt x="71" y="28"/>
                  <a:pt x="70" y="27"/>
                  <a:pt x="69" y="26"/>
                </a:cubicBezTo>
                <a:cubicBezTo>
                  <a:pt x="69" y="25"/>
                  <a:pt x="69" y="23"/>
                  <a:pt x="70" y="22"/>
                </a:cubicBezTo>
                <a:cubicBezTo>
                  <a:pt x="70" y="19"/>
                  <a:pt x="71" y="16"/>
                  <a:pt x="69" y="14"/>
                </a:cubicBezTo>
                <a:cubicBezTo>
                  <a:pt x="68" y="12"/>
                  <a:pt x="65" y="11"/>
                  <a:pt x="62" y="11"/>
                </a:cubicBezTo>
                <a:cubicBezTo>
                  <a:pt x="60" y="11"/>
                  <a:pt x="58" y="11"/>
                  <a:pt x="57" y="10"/>
                </a:cubicBezTo>
                <a:cubicBezTo>
                  <a:pt x="57" y="9"/>
                  <a:pt x="56" y="8"/>
                  <a:pt x="55" y="6"/>
                </a:cubicBezTo>
                <a:cubicBezTo>
                  <a:pt x="54" y="4"/>
                  <a:pt x="53" y="1"/>
                  <a:pt x="50" y="0"/>
                </a:cubicBezTo>
                <a:cubicBezTo>
                  <a:pt x="50" y="0"/>
                  <a:pt x="49" y="0"/>
                  <a:pt x="48" y="0"/>
                </a:cubicBezTo>
                <a:cubicBezTo>
                  <a:pt x="46" y="0"/>
                  <a:pt x="44" y="1"/>
                  <a:pt x="42" y="2"/>
                </a:cubicBezTo>
                <a:cubicBezTo>
                  <a:pt x="41" y="3"/>
                  <a:pt x="39" y="4"/>
                  <a:pt x="38" y="4"/>
                </a:cubicBezTo>
                <a:cubicBezTo>
                  <a:pt x="37" y="4"/>
                  <a:pt x="35" y="3"/>
                  <a:pt x="34" y="2"/>
                </a:cubicBezTo>
                <a:cubicBezTo>
                  <a:pt x="32" y="1"/>
                  <a:pt x="30" y="0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4" y="1"/>
                  <a:pt x="22" y="4"/>
                  <a:pt x="21" y="6"/>
                </a:cubicBezTo>
                <a:cubicBezTo>
                  <a:pt x="20" y="8"/>
                  <a:pt x="20" y="9"/>
                  <a:pt x="19" y="10"/>
                </a:cubicBezTo>
                <a:cubicBezTo>
                  <a:pt x="18" y="11"/>
                  <a:pt x="16" y="11"/>
                  <a:pt x="14" y="11"/>
                </a:cubicBezTo>
                <a:cubicBezTo>
                  <a:pt x="12" y="11"/>
                  <a:pt x="9" y="12"/>
                  <a:pt x="7" y="14"/>
                </a:cubicBezTo>
                <a:cubicBezTo>
                  <a:pt x="5" y="16"/>
                  <a:pt x="6" y="19"/>
                  <a:pt x="7" y="22"/>
                </a:cubicBezTo>
                <a:cubicBezTo>
                  <a:pt x="7" y="23"/>
                  <a:pt x="7" y="25"/>
                  <a:pt x="7" y="26"/>
                </a:cubicBezTo>
                <a:cubicBezTo>
                  <a:pt x="7" y="27"/>
                  <a:pt x="5" y="28"/>
                  <a:pt x="4" y="30"/>
                </a:cubicBezTo>
                <a:cubicBezTo>
                  <a:pt x="2" y="31"/>
                  <a:pt x="0" y="34"/>
                  <a:pt x="0" y="36"/>
                </a:cubicBezTo>
                <a:cubicBezTo>
                  <a:pt x="0" y="39"/>
                  <a:pt x="2" y="41"/>
                  <a:pt x="4" y="43"/>
                </a:cubicBezTo>
                <a:cubicBezTo>
                  <a:pt x="5" y="44"/>
                  <a:pt x="7" y="46"/>
                  <a:pt x="7" y="47"/>
                </a:cubicBezTo>
                <a:cubicBezTo>
                  <a:pt x="7" y="48"/>
                  <a:pt x="7" y="49"/>
                  <a:pt x="7" y="51"/>
                </a:cubicBezTo>
                <a:cubicBezTo>
                  <a:pt x="6" y="54"/>
                  <a:pt x="5" y="57"/>
                  <a:pt x="7" y="59"/>
                </a:cubicBezTo>
                <a:cubicBezTo>
                  <a:pt x="9" y="61"/>
                  <a:pt x="12" y="62"/>
                  <a:pt x="14" y="62"/>
                </a:cubicBezTo>
                <a:cubicBezTo>
                  <a:pt x="16" y="62"/>
                  <a:pt x="18" y="62"/>
                  <a:pt x="19" y="63"/>
                </a:cubicBezTo>
                <a:cubicBezTo>
                  <a:pt x="20" y="64"/>
                  <a:pt x="20" y="65"/>
                  <a:pt x="21" y="67"/>
                </a:cubicBezTo>
                <a:cubicBezTo>
                  <a:pt x="22" y="69"/>
                  <a:pt x="24" y="72"/>
                  <a:pt x="26" y="73"/>
                </a:cubicBezTo>
                <a:cubicBezTo>
                  <a:pt x="27" y="73"/>
                  <a:pt x="27" y="73"/>
                  <a:pt x="28" y="73"/>
                </a:cubicBezTo>
                <a:cubicBezTo>
                  <a:pt x="30" y="73"/>
                  <a:pt x="32" y="72"/>
                  <a:pt x="34" y="71"/>
                </a:cubicBezTo>
                <a:cubicBezTo>
                  <a:pt x="35" y="70"/>
                  <a:pt x="37" y="69"/>
                  <a:pt x="38" y="69"/>
                </a:cubicBezTo>
                <a:cubicBezTo>
                  <a:pt x="39" y="69"/>
                  <a:pt x="41" y="70"/>
                  <a:pt x="42" y="71"/>
                </a:cubicBezTo>
                <a:cubicBezTo>
                  <a:pt x="44" y="72"/>
                  <a:pt x="46" y="73"/>
                  <a:pt x="48" y="73"/>
                </a:cubicBezTo>
                <a:cubicBezTo>
                  <a:pt x="49" y="73"/>
                  <a:pt x="50" y="73"/>
                  <a:pt x="50" y="73"/>
                </a:cubicBezTo>
                <a:cubicBezTo>
                  <a:pt x="53" y="72"/>
                  <a:pt x="54" y="69"/>
                  <a:pt x="55" y="67"/>
                </a:cubicBezTo>
                <a:cubicBezTo>
                  <a:pt x="56" y="65"/>
                  <a:pt x="57" y="64"/>
                  <a:pt x="57" y="63"/>
                </a:cubicBezTo>
                <a:cubicBezTo>
                  <a:pt x="58" y="62"/>
                  <a:pt x="60" y="62"/>
                  <a:pt x="62" y="62"/>
                </a:cubicBezTo>
                <a:cubicBezTo>
                  <a:pt x="65" y="62"/>
                  <a:pt x="68" y="61"/>
                  <a:pt x="69" y="59"/>
                </a:cubicBezTo>
                <a:cubicBezTo>
                  <a:pt x="71" y="57"/>
                  <a:pt x="70" y="54"/>
                  <a:pt x="70" y="51"/>
                </a:cubicBezTo>
                <a:cubicBezTo>
                  <a:pt x="69" y="49"/>
                  <a:pt x="69" y="48"/>
                  <a:pt x="69" y="47"/>
                </a:cubicBezTo>
                <a:cubicBezTo>
                  <a:pt x="70" y="46"/>
                  <a:pt x="71" y="44"/>
                  <a:pt x="72" y="43"/>
                </a:cubicBezTo>
                <a:cubicBezTo>
                  <a:pt x="74" y="41"/>
                  <a:pt x="77" y="39"/>
                  <a:pt x="77" y="36"/>
                </a:cubicBezTo>
                <a:cubicBezTo>
                  <a:pt x="77" y="34"/>
                  <a:pt x="74" y="31"/>
                  <a:pt x="72" y="30"/>
                </a:cubicBezTo>
                <a:close/>
                <a:moveTo>
                  <a:pt x="67" y="52"/>
                </a:moveTo>
                <a:cubicBezTo>
                  <a:pt x="67" y="54"/>
                  <a:pt x="68" y="56"/>
                  <a:pt x="67" y="57"/>
                </a:cubicBezTo>
                <a:cubicBezTo>
                  <a:pt x="66" y="58"/>
                  <a:pt x="64" y="59"/>
                  <a:pt x="61" y="59"/>
                </a:cubicBezTo>
                <a:cubicBezTo>
                  <a:pt x="60" y="59"/>
                  <a:pt x="59" y="59"/>
                  <a:pt x="58" y="59"/>
                </a:cubicBezTo>
                <a:cubicBezTo>
                  <a:pt x="62" y="56"/>
                  <a:pt x="64" y="53"/>
                  <a:pt x="66" y="49"/>
                </a:cubicBezTo>
                <a:cubicBezTo>
                  <a:pt x="66" y="50"/>
                  <a:pt x="67" y="51"/>
                  <a:pt x="67" y="52"/>
                </a:cubicBezTo>
                <a:close/>
                <a:moveTo>
                  <a:pt x="9" y="21"/>
                </a:moveTo>
                <a:cubicBezTo>
                  <a:pt x="9" y="19"/>
                  <a:pt x="9" y="17"/>
                  <a:pt x="9" y="16"/>
                </a:cubicBezTo>
                <a:cubicBezTo>
                  <a:pt x="10" y="14"/>
                  <a:pt x="13" y="14"/>
                  <a:pt x="15" y="14"/>
                </a:cubicBezTo>
                <a:cubicBezTo>
                  <a:pt x="16" y="14"/>
                  <a:pt x="17" y="14"/>
                  <a:pt x="18" y="13"/>
                </a:cubicBezTo>
                <a:cubicBezTo>
                  <a:pt x="15" y="16"/>
                  <a:pt x="12" y="20"/>
                  <a:pt x="10" y="24"/>
                </a:cubicBezTo>
                <a:cubicBezTo>
                  <a:pt x="10" y="23"/>
                  <a:pt x="10" y="22"/>
                  <a:pt x="9" y="21"/>
                </a:cubicBezTo>
                <a:close/>
                <a:moveTo>
                  <a:pt x="65" y="36"/>
                </a:moveTo>
                <a:cubicBezTo>
                  <a:pt x="65" y="51"/>
                  <a:pt x="53" y="63"/>
                  <a:pt x="38" y="63"/>
                </a:cubicBezTo>
                <a:cubicBezTo>
                  <a:pt x="23" y="63"/>
                  <a:pt x="12" y="51"/>
                  <a:pt x="12" y="36"/>
                </a:cubicBezTo>
                <a:cubicBezTo>
                  <a:pt x="12" y="22"/>
                  <a:pt x="23" y="10"/>
                  <a:pt x="38" y="10"/>
                </a:cubicBezTo>
                <a:cubicBezTo>
                  <a:pt x="53" y="10"/>
                  <a:pt x="65" y="22"/>
                  <a:pt x="65" y="36"/>
                </a:cubicBezTo>
                <a:close/>
                <a:moveTo>
                  <a:pt x="67" y="21"/>
                </a:moveTo>
                <a:cubicBezTo>
                  <a:pt x="67" y="22"/>
                  <a:pt x="66" y="23"/>
                  <a:pt x="66" y="24"/>
                </a:cubicBezTo>
                <a:cubicBezTo>
                  <a:pt x="64" y="20"/>
                  <a:pt x="62" y="16"/>
                  <a:pt x="58" y="13"/>
                </a:cubicBezTo>
                <a:cubicBezTo>
                  <a:pt x="59" y="14"/>
                  <a:pt x="60" y="14"/>
                  <a:pt x="61" y="14"/>
                </a:cubicBezTo>
                <a:cubicBezTo>
                  <a:pt x="64" y="14"/>
                  <a:pt x="66" y="14"/>
                  <a:pt x="67" y="16"/>
                </a:cubicBezTo>
                <a:cubicBezTo>
                  <a:pt x="68" y="17"/>
                  <a:pt x="67" y="19"/>
                  <a:pt x="67" y="21"/>
                </a:cubicBezTo>
                <a:close/>
                <a:moveTo>
                  <a:pt x="41" y="6"/>
                </a:moveTo>
                <a:cubicBezTo>
                  <a:pt x="42" y="6"/>
                  <a:pt x="43" y="5"/>
                  <a:pt x="44" y="4"/>
                </a:cubicBezTo>
                <a:cubicBezTo>
                  <a:pt x="46" y="3"/>
                  <a:pt x="48" y="2"/>
                  <a:pt x="49" y="3"/>
                </a:cubicBezTo>
                <a:cubicBezTo>
                  <a:pt x="51" y="3"/>
                  <a:pt x="52" y="5"/>
                  <a:pt x="52" y="7"/>
                </a:cubicBezTo>
                <a:cubicBezTo>
                  <a:pt x="53" y="8"/>
                  <a:pt x="53" y="9"/>
                  <a:pt x="54" y="10"/>
                </a:cubicBezTo>
                <a:cubicBezTo>
                  <a:pt x="50" y="8"/>
                  <a:pt x="46" y="6"/>
                  <a:pt x="41" y="6"/>
                </a:cubicBezTo>
                <a:close/>
                <a:moveTo>
                  <a:pt x="22" y="10"/>
                </a:moveTo>
                <a:cubicBezTo>
                  <a:pt x="23" y="9"/>
                  <a:pt x="23" y="8"/>
                  <a:pt x="24" y="7"/>
                </a:cubicBezTo>
                <a:cubicBezTo>
                  <a:pt x="25" y="5"/>
                  <a:pt x="26" y="3"/>
                  <a:pt x="27" y="3"/>
                </a:cubicBezTo>
                <a:cubicBezTo>
                  <a:pt x="28" y="2"/>
                  <a:pt x="30" y="3"/>
                  <a:pt x="32" y="4"/>
                </a:cubicBezTo>
                <a:cubicBezTo>
                  <a:pt x="33" y="5"/>
                  <a:pt x="34" y="6"/>
                  <a:pt x="35" y="6"/>
                </a:cubicBezTo>
                <a:cubicBezTo>
                  <a:pt x="31" y="6"/>
                  <a:pt x="26" y="8"/>
                  <a:pt x="22" y="10"/>
                </a:cubicBezTo>
                <a:close/>
                <a:moveTo>
                  <a:pt x="8" y="43"/>
                </a:moveTo>
                <a:cubicBezTo>
                  <a:pt x="8" y="42"/>
                  <a:pt x="7" y="42"/>
                  <a:pt x="6" y="41"/>
                </a:cubicBezTo>
                <a:cubicBezTo>
                  <a:pt x="4" y="40"/>
                  <a:pt x="3" y="38"/>
                  <a:pt x="3" y="36"/>
                </a:cubicBezTo>
                <a:cubicBezTo>
                  <a:pt x="3" y="35"/>
                  <a:pt x="4" y="33"/>
                  <a:pt x="6" y="32"/>
                </a:cubicBezTo>
                <a:cubicBezTo>
                  <a:pt x="7" y="31"/>
                  <a:pt x="8" y="30"/>
                  <a:pt x="8" y="30"/>
                </a:cubicBezTo>
                <a:cubicBezTo>
                  <a:pt x="8" y="32"/>
                  <a:pt x="8" y="34"/>
                  <a:pt x="8" y="36"/>
                </a:cubicBezTo>
                <a:cubicBezTo>
                  <a:pt x="8" y="39"/>
                  <a:pt x="8" y="41"/>
                  <a:pt x="8" y="43"/>
                </a:cubicBezTo>
                <a:close/>
                <a:moveTo>
                  <a:pt x="9" y="52"/>
                </a:moveTo>
                <a:cubicBezTo>
                  <a:pt x="10" y="51"/>
                  <a:pt x="10" y="50"/>
                  <a:pt x="10" y="49"/>
                </a:cubicBezTo>
                <a:cubicBezTo>
                  <a:pt x="12" y="53"/>
                  <a:pt x="15" y="56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3" y="59"/>
                  <a:pt x="10" y="58"/>
                  <a:pt x="9" y="57"/>
                </a:cubicBezTo>
                <a:cubicBezTo>
                  <a:pt x="9" y="56"/>
                  <a:pt x="9" y="54"/>
                  <a:pt x="9" y="52"/>
                </a:cubicBezTo>
                <a:close/>
                <a:moveTo>
                  <a:pt x="35" y="67"/>
                </a:moveTo>
                <a:cubicBezTo>
                  <a:pt x="34" y="67"/>
                  <a:pt x="33" y="68"/>
                  <a:pt x="32" y="68"/>
                </a:cubicBezTo>
                <a:cubicBezTo>
                  <a:pt x="30" y="70"/>
                  <a:pt x="28" y="71"/>
                  <a:pt x="27" y="70"/>
                </a:cubicBezTo>
                <a:cubicBezTo>
                  <a:pt x="26" y="70"/>
                  <a:pt x="25" y="68"/>
                  <a:pt x="24" y="66"/>
                </a:cubicBezTo>
                <a:cubicBezTo>
                  <a:pt x="23" y="65"/>
                  <a:pt x="23" y="64"/>
                  <a:pt x="22" y="63"/>
                </a:cubicBezTo>
                <a:cubicBezTo>
                  <a:pt x="26" y="65"/>
                  <a:pt x="31" y="66"/>
                  <a:pt x="35" y="67"/>
                </a:cubicBezTo>
                <a:close/>
                <a:moveTo>
                  <a:pt x="54" y="63"/>
                </a:moveTo>
                <a:cubicBezTo>
                  <a:pt x="53" y="64"/>
                  <a:pt x="53" y="65"/>
                  <a:pt x="52" y="66"/>
                </a:cubicBezTo>
                <a:cubicBezTo>
                  <a:pt x="52" y="68"/>
                  <a:pt x="51" y="70"/>
                  <a:pt x="49" y="70"/>
                </a:cubicBezTo>
                <a:cubicBezTo>
                  <a:pt x="48" y="71"/>
                  <a:pt x="46" y="70"/>
                  <a:pt x="44" y="68"/>
                </a:cubicBezTo>
                <a:cubicBezTo>
                  <a:pt x="43" y="68"/>
                  <a:pt x="42" y="67"/>
                  <a:pt x="41" y="67"/>
                </a:cubicBezTo>
                <a:cubicBezTo>
                  <a:pt x="46" y="66"/>
                  <a:pt x="50" y="65"/>
                  <a:pt x="54" y="63"/>
                </a:cubicBezTo>
                <a:close/>
                <a:moveTo>
                  <a:pt x="68" y="30"/>
                </a:moveTo>
                <a:cubicBezTo>
                  <a:pt x="69" y="30"/>
                  <a:pt x="69" y="31"/>
                  <a:pt x="70" y="32"/>
                </a:cubicBezTo>
                <a:cubicBezTo>
                  <a:pt x="72" y="33"/>
                  <a:pt x="74" y="35"/>
                  <a:pt x="74" y="36"/>
                </a:cubicBezTo>
                <a:cubicBezTo>
                  <a:pt x="74" y="38"/>
                  <a:pt x="72" y="40"/>
                  <a:pt x="70" y="41"/>
                </a:cubicBezTo>
                <a:cubicBezTo>
                  <a:pt x="69" y="42"/>
                  <a:pt x="69" y="42"/>
                  <a:pt x="68" y="43"/>
                </a:cubicBezTo>
                <a:cubicBezTo>
                  <a:pt x="68" y="41"/>
                  <a:pt x="69" y="39"/>
                  <a:pt x="69" y="36"/>
                </a:cubicBezTo>
                <a:cubicBezTo>
                  <a:pt x="69" y="34"/>
                  <a:pt x="68" y="32"/>
                  <a:pt x="68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8" name="Freeform 160"/>
          <p:cNvSpPr>
            <a:spLocks noEditPoints="1"/>
          </p:cNvSpPr>
          <p:nvPr/>
        </p:nvSpPr>
        <p:spPr bwMode="auto">
          <a:xfrm>
            <a:off x="1754011" y="1963090"/>
            <a:ext cx="362078" cy="355940"/>
          </a:xfrm>
          <a:custGeom>
            <a:avLst/>
            <a:gdLst>
              <a:gd name="T0" fmla="*/ 56 w 75"/>
              <a:gd name="T1" fmla="*/ 70 h 71"/>
              <a:gd name="T2" fmla="*/ 20 w 75"/>
              <a:gd name="T3" fmla="*/ 71 h 71"/>
              <a:gd name="T4" fmla="*/ 18 w 75"/>
              <a:gd name="T5" fmla="*/ 67 h 71"/>
              <a:gd name="T6" fmla="*/ 55 w 75"/>
              <a:gd name="T7" fmla="*/ 66 h 71"/>
              <a:gd name="T8" fmla="*/ 32 w 75"/>
              <a:gd name="T9" fmla="*/ 36 h 71"/>
              <a:gd name="T10" fmla="*/ 28 w 75"/>
              <a:gd name="T11" fmla="*/ 36 h 71"/>
              <a:gd name="T12" fmla="*/ 31 w 75"/>
              <a:gd name="T13" fmla="*/ 38 h 71"/>
              <a:gd name="T14" fmla="*/ 34 w 75"/>
              <a:gd name="T15" fmla="*/ 39 h 71"/>
              <a:gd name="T16" fmla="*/ 34 w 75"/>
              <a:gd name="T17" fmla="*/ 37 h 71"/>
              <a:gd name="T18" fmla="*/ 75 w 75"/>
              <a:gd name="T19" fmla="*/ 6 h 71"/>
              <a:gd name="T20" fmla="*/ 60 w 75"/>
              <a:gd name="T21" fmla="*/ 26 h 71"/>
              <a:gd name="T22" fmla="*/ 48 w 75"/>
              <a:gd name="T23" fmla="*/ 41 h 71"/>
              <a:gd name="T24" fmla="*/ 40 w 75"/>
              <a:gd name="T25" fmla="*/ 47 h 71"/>
              <a:gd name="T26" fmla="*/ 50 w 75"/>
              <a:gd name="T27" fmla="*/ 59 h 71"/>
              <a:gd name="T28" fmla="*/ 52 w 75"/>
              <a:gd name="T29" fmla="*/ 62 h 71"/>
              <a:gd name="T30" fmla="*/ 25 w 75"/>
              <a:gd name="T31" fmla="*/ 64 h 71"/>
              <a:gd name="T32" fmla="*/ 23 w 75"/>
              <a:gd name="T33" fmla="*/ 60 h 71"/>
              <a:gd name="T34" fmla="*/ 34 w 75"/>
              <a:gd name="T35" fmla="*/ 59 h 71"/>
              <a:gd name="T36" fmla="*/ 30 w 75"/>
              <a:gd name="T37" fmla="*/ 43 h 71"/>
              <a:gd name="T38" fmla="*/ 15 w 75"/>
              <a:gd name="T39" fmla="*/ 26 h 71"/>
              <a:gd name="T40" fmla="*/ 0 w 75"/>
              <a:gd name="T41" fmla="*/ 14 h 71"/>
              <a:gd name="T42" fmla="*/ 2 w 75"/>
              <a:gd name="T43" fmla="*/ 4 h 71"/>
              <a:gd name="T44" fmla="*/ 15 w 75"/>
              <a:gd name="T45" fmla="*/ 1 h 71"/>
              <a:gd name="T46" fmla="*/ 58 w 75"/>
              <a:gd name="T47" fmla="*/ 0 h 71"/>
              <a:gd name="T48" fmla="*/ 60 w 75"/>
              <a:gd name="T49" fmla="*/ 4 h 71"/>
              <a:gd name="T50" fmla="*/ 75 w 75"/>
              <a:gd name="T51" fmla="*/ 6 h 71"/>
              <a:gd name="T52" fmla="*/ 47 w 75"/>
              <a:gd name="T53" fmla="*/ 39 h 71"/>
              <a:gd name="T54" fmla="*/ 57 w 75"/>
              <a:gd name="T55" fmla="*/ 12 h 71"/>
              <a:gd name="T56" fmla="*/ 22 w 75"/>
              <a:gd name="T57" fmla="*/ 26 h 71"/>
              <a:gd name="T58" fmla="*/ 27 w 75"/>
              <a:gd name="T59" fmla="*/ 35 h 71"/>
              <a:gd name="T60" fmla="*/ 26 w 75"/>
              <a:gd name="T61" fmla="*/ 35 h 71"/>
              <a:gd name="T62" fmla="*/ 20 w 75"/>
              <a:gd name="T63" fmla="*/ 12 h 71"/>
              <a:gd name="T64" fmla="*/ 18 w 75"/>
              <a:gd name="T65" fmla="*/ 26 h 71"/>
              <a:gd name="T66" fmla="*/ 31 w 75"/>
              <a:gd name="T67" fmla="*/ 40 h 71"/>
              <a:gd name="T68" fmla="*/ 37 w 75"/>
              <a:gd name="T69" fmla="*/ 59 h 71"/>
              <a:gd name="T70" fmla="*/ 37 w 75"/>
              <a:gd name="T71" fmla="*/ 47 h 71"/>
              <a:gd name="T72" fmla="*/ 22 w 75"/>
              <a:gd name="T73" fmla="*/ 5 h 71"/>
              <a:gd name="T74" fmla="*/ 57 w 75"/>
              <a:gd name="T75" fmla="*/ 10 h 71"/>
              <a:gd name="T76" fmla="*/ 18 w 75"/>
              <a:gd name="T77" fmla="*/ 3 h 71"/>
              <a:gd name="T78" fmla="*/ 20 w 75"/>
              <a:gd name="T79" fmla="*/ 10 h 71"/>
              <a:gd name="T80" fmla="*/ 21 w 75"/>
              <a:gd name="T81" fmla="*/ 4 h 71"/>
              <a:gd name="T82" fmla="*/ 15 w 75"/>
              <a:gd name="T83" fmla="*/ 23 h 71"/>
              <a:gd name="T84" fmla="*/ 3 w 75"/>
              <a:gd name="T85" fmla="*/ 7 h 71"/>
              <a:gd name="T86" fmla="*/ 15 w 75"/>
              <a:gd name="T87" fmla="*/ 23 h 71"/>
              <a:gd name="T88" fmla="*/ 60 w 75"/>
              <a:gd name="T89" fmla="*/ 7 h 71"/>
              <a:gd name="T90" fmla="*/ 72 w 75"/>
              <a:gd name="T91" fmla="*/ 1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5" h="71">
                <a:moveTo>
                  <a:pt x="56" y="67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6" y="71"/>
                  <a:pt x="55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1"/>
                  <a:pt x="18" y="71"/>
                  <a:pt x="18" y="70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66"/>
                  <a:pt x="19" y="66"/>
                  <a:pt x="20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6" y="66"/>
                  <a:pt x="56" y="66"/>
                  <a:pt x="56" y="67"/>
                </a:cubicBezTo>
                <a:close/>
                <a:moveTo>
                  <a:pt x="32" y="36"/>
                </a:moveTo>
                <a:cubicBezTo>
                  <a:pt x="31" y="36"/>
                  <a:pt x="30" y="36"/>
                  <a:pt x="30" y="35"/>
                </a:cubicBezTo>
                <a:cubicBezTo>
                  <a:pt x="29" y="35"/>
                  <a:pt x="28" y="35"/>
                  <a:pt x="28" y="36"/>
                </a:cubicBezTo>
                <a:cubicBezTo>
                  <a:pt x="28" y="36"/>
                  <a:pt x="28" y="37"/>
                  <a:pt x="29" y="37"/>
                </a:cubicBezTo>
                <a:cubicBezTo>
                  <a:pt x="30" y="38"/>
                  <a:pt x="30" y="38"/>
                  <a:pt x="31" y="38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5" y="39"/>
                  <a:pt x="35" y="39"/>
                </a:cubicBezTo>
                <a:cubicBezTo>
                  <a:pt x="35" y="38"/>
                  <a:pt x="35" y="38"/>
                  <a:pt x="34" y="37"/>
                </a:cubicBezTo>
                <a:cubicBezTo>
                  <a:pt x="34" y="37"/>
                  <a:pt x="33" y="37"/>
                  <a:pt x="32" y="36"/>
                </a:cubicBezTo>
                <a:close/>
                <a:moveTo>
                  <a:pt x="75" y="6"/>
                </a:moveTo>
                <a:cubicBezTo>
                  <a:pt x="75" y="14"/>
                  <a:pt x="75" y="14"/>
                  <a:pt x="75" y="14"/>
                </a:cubicBezTo>
                <a:cubicBezTo>
                  <a:pt x="75" y="22"/>
                  <a:pt x="64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33"/>
                  <a:pt x="56" y="37"/>
                  <a:pt x="48" y="41"/>
                </a:cubicBezTo>
                <a:cubicBezTo>
                  <a:pt x="47" y="42"/>
                  <a:pt x="46" y="42"/>
                  <a:pt x="45" y="43"/>
                </a:cubicBezTo>
                <a:cubicBezTo>
                  <a:pt x="42" y="44"/>
                  <a:pt x="40" y="45"/>
                  <a:pt x="40" y="47"/>
                </a:cubicBezTo>
                <a:cubicBezTo>
                  <a:pt x="40" y="59"/>
                  <a:pt x="40" y="59"/>
                  <a:pt x="4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2" y="59"/>
                  <a:pt x="52" y="60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3"/>
                  <a:pt x="51" y="64"/>
                  <a:pt x="50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4" y="64"/>
                  <a:pt x="23" y="63"/>
                  <a:pt x="23" y="62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59"/>
                  <a:pt x="24" y="59"/>
                  <a:pt x="25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5"/>
                  <a:pt x="33" y="44"/>
                  <a:pt x="30" y="43"/>
                </a:cubicBezTo>
                <a:cubicBezTo>
                  <a:pt x="29" y="42"/>
                  <a:pt x="28" y="42"/>
                  <a:pt x="27" y="41"/>
                </a:cubicBezTo>
                <a:cubicBezTo>
                  <a:pt x="18" y="37"/>
                  <a:pt x="15" y="33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1" y="25"/>
                  <a:pt x="0" y="22"/>
                  <a:pt x="0" y="1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0"/>
                  <a:pt x="60" y="1"/>
                </a:cubicBezTo>
                <a:cubicBezTo>
                  <a:pt x="60" y="4"/>
                  <a:pt x="60" y="4"/>
                  <a:pt x="60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4" y="4"/>
                  <a:pt x="75" y="5"/>
                  <a:pt x="75" y="6"/>
                </a:cubicBezTo>
                <a:close/>
                <a:moveTo>
                  <a:pt x="44" y="40"/>
                </a:moveTo>
                <a:cubicBezTo>
                  <a:pt x="45" y="39"/>
                  <a:pt x="46" y="39"/>
                  <a:pt x="47" y="39"/>
                </a:cubicBezTo>
                <a:cubicBezTo>
                  <a:pt x="54" y="35"/>
                  <a:pt x="57" y="31"/>
                  <a:pt x="57" y="26"/>
                </a:cubicBezTo>
                <a:cubicBezTo>
                  <a:pt x="57" y="12"/>
                  <a:pt x="57" y="12"/>
                  <a:pt x="57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9"/>
                  <a:pt x="22" y="31"/>
                  <a:pt x="27" y="34"/>
                </a:cubicBezTo>
                <a:cubicBezTo>
                  <a:pt x="27" y="34"/>
                  <a:pt x="27" y="35"/>
                  <a:pt x="27" y="35"/>
                </a:cubicBezTo>
                <a:cubicBezTo>
                  <a:pt x="27" y="35"/>
                  <a:pt x="26" y="36"/>
                  <a:pt x="26" y="36"/>
                </a:cubicBezTo>
                <a:cubicBezTo>
                  <a:pt x="26" y="36"/>
                  <a:pt x="26" y="35"/>
                  <a:pt x="26" y="35"/>
                </a:cubicBezTo>
                <a:cubicBezTo>
                  <a:pt x="21" y="32"/>
                  <a:pt x="20" y="29"/>
                  <a:pt x="20" y="26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31"/>
                  <a:pt x="21" y="35"/>
                  <a:pt x="28" y="39"/>
                </a:cubicBezTo>
                <a:cubicBezTo>
                  <a:pt x="29" y="39"/>
                  <a:pt x="30" y="39"/>
                  <a:pt x="31" y="40"/>
                </a:cubicBezTo>
                <a:cubicBezTo>
                  <a:pt x="34" y="41"/>
                  <a:pt x="37" y="42"/>
                  <a:pt x="37" y="47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2"/>
                  <a:pt x="41" y="41"/>
                  <a:pt x="44" y="40"/>
                </a:cubicBezTo>
                <a:close/>
                <a:moveTo>
                  <a:pt x="22" y="5"/>
                </a:moveTo>
                <a:cubicBezTo>
                  <a:pt x="22" y="10"/>
                  <a:pt x="22" y="10"/>
                  <a:pt x="22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0"/>
                  <a:pt x="18" y="10"/>
                  <a:pt x="18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4"/>
                  <a:pt x="21" y="4"/>
                </a:cubicBezTo>
                <a:cubicBezTo>
                  <a:pt x="21" y="4"/>
                  <a:pt x="22" y="5"/>
                  <a:pt x="22" y="5"/>
                </a:cubicBezTo>
                <a:close/>
                <a:moveTo>
                  <a:pt x="15" y="23"/>
                </a:moveTo>
                <a:cubicBezTo>
                  <a:pt x="15" y="7"/>
                  <a:pt x="15" y="7"/>
                  <a:pt x="15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20"/>
                  <a:pt x="11" y="22"/>
                  <a:pt x="15" y="23"/>
                </a:cubicBezTo>
                <a:close/>
                <a:moveTo>
                  <a:pt x="72" y="7"/>
                </a:moveTo>
                <a:cubicBezTo>
                  <a:pt x="60" y="7"/>
                  <a:pt x="60" y="7"/>
                  <a:pt x="60" y="7"/>
                </a:cubicBezTo>
                <a:cubicBezTo>
                  <a:pt x="60" y="23"/>
                  <a:pt x="60" y="23"/>
                  <a:pt x="60" y="23"/>
                </a:cubicBezTo>
                <a:cubicBezTo>
                  <a:pt x="63" y="22"/>
                  <a:pt x="72" y="20"/>
                  <a:pt x="72" y="14"/>
                </a:cubicBezTo>
                <a:lnTo>
                  <a:pt x="72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9" name="Freeform 161"/>
          <p:cNvSpPr>
            <a:spLocks noEditPoints="1"/>
          </p:cNvSpPr>
          <p:nvPr/>
        </p:nvSpPr>
        <p:spPr bwMode="auto">
          <a:xfrm>
            <a:off x="8925171" y="1952862"/>
            <a:ext cx="245477" cy="376396"/>
          </a:xfrm>
          <a:custGeom>
            <a:avLst/>
            <a:gdLst>
              <a:gd name="T0" fmla="*/ 28 w 51"/>
              <a:gd name="T1" fmla="*/ 42 h 75"/>
              <a:gd name="T2" fmla="*/ 28 w 51"/>
              <a:gd name="T3" fmla="*/ 42 h 75"/>
              <a:gd name="T4" fmla="*/ 27 w 51"/>
              <a:gd name="T5" fmla="*/ 40 h 75"/>
              <a:gd name="T6" fmla="*/ 35 w 51"/>
              <a:gd name="T7" fmla="*/ 34 h 75"/>
              <a:gd name="T8" fmla="*/ 35 w 51"/>
              <a:gd name="T9" fmla="*/ 0 h 75"/>
              <a:gd name="T10" fmla="*/ 17 w 51"/>
              <a:gd name="T11" fmla="*/ 0 h 75"/>
              <a:gd name="T12" fmla="*/ 17 w 51"/>
              <a:gd name="T13" fmla="*/ 34 h 75"/>
              <a:gd name="T14" fmla="*/ 25 w 51"/>
              <a:gd name="T15" fmla="*/ 40 h 75"/>
              <a:gd name="T16" fmla="*/ 24 w 51"/>
              <a:gd name="T17" fmla="*/ 42 h 75"/>
              <a:gd name="T18" fmla="*/ 24 w 51"/>
              <a:gd name="T19" fmla="*/ 42 h 75"/>
              <a:gd name="T20" fmla="*/ 9 w 51"/>
              <a:gd name="T21" fmla="*/ 58 h 75"/>
              <a:gd name="T22" fmla="*/ 26 w 51"/>
              <a:gd name="T23" fmla="*/ 75 h 75"/>
              <a:gd name="T24" fmla="*/ 42 w 51"/>
              <a:gd name="T25" fmla="*/ 58 h 75"/>
              <a:gd name="T26" fmla="*/ 28 w 51"/>
              <a:gd name="T27" fmla="*/ 42 h 75"/>
              <a:gd name="T28" fmla="*/ 26 w 51"/>
              <a:gd name="T29" fmla="*/ 72 h 75"/>
              <a:gd name="T30" fmla="*/ 12 w 51"/>
              <a:gd name="T31" fmla="*/ 58 h 75"/>
              <a:gd name="T32" fmla="*/ 26 w 51"/>
              <a:gd name="T33" fmla="*/ 45 h 75"/>
              <a:gd name="T34" fmla="*/ 39 w 51"/>
              <a:gd name="T35" fmla="*/ 58 h 75"/>
              <a:gd name="T36" fmla="*/ 26 w 51"/>
              <a:gd name="T37" fmla="*/ 72 h 75"/>
              <a:gd name="T38" fmla="*/ 26 w 51"/>
              <a:gd name="T39" fmla="*/ 46 h 75"/>
              <a:gd name="T40" fmla="*/ 14 w 51"/>
              <a:gd name="T41" fmla="*/ 58 h 75"/>
              <a:gd name="T42" fmla="*/ 26 w 51"/>
              <a:gd name="T43" fmla="*/ 70 h 75"/>
              <a:gd name="T44" fmla="*/ 38 w 51"/>
              <a:gd name="T45" fmla="*/ 58 h 75"/>
              <a:gd name="T46" fmla="*/ 26 w 51"/>
              <a:gd name="T47" fmla="*/ 46 h 75"/>
              <a:gd name="T48" fmla="*/ 26 w 51"/>
              <a:gd name="T49" fmla="*/ 68 h 75"/>
              <a:gd name="T50" fmla="*/ 16 w 51"/>
              <a:gd name="T51" fmla="*/ 58 h 75"/>
              <a:gd name="T52" fmla="*/ 26 w 51"/>
              <a:gd name="T53" fmla="*/ 48 h 75"/>
              <a:gd name="T54" fmla="*/ 36 w 51"/>
              <a:gd name="T55" fmla="*/ 58 h 75"/>
              <a:gd name="T56" fmla="*/ 26 w 51"/>
              <a:gd name="T57" fmla="*/ 68 h 75"/>
              <a:gd name="T58" fmla="*/ 51 w 51"/>
              <a:gd name="T59" fmla="*/ 0 h 75"/>
              <a:gd name="T60" fmla="*/ 51 w 51"/>
              <a:gd name="T61" fmla="*/ 21 h 75"/>
              <a:gd name="T62" fmla="*/ 41 w 51"/>
              <a:gd name="T63" fmla="*/ 29 h 75"/>
              <a:gd name="T64" fmla="*/ 41 w 51"/>
              <a:gd name="T65" fmla="*/ 0 h 75"/>
              <a:gd name="T66" fmla="*/ 51 w 51"/>
              <a:gd name="T67" fmla="*/ 0 h 75"/>
              <a:gd name="T68" fmla="*/ 11 w 51"/>
              <a:gd name="T69" fmla="*/ 29 h 75"/>
              <a:gd name="T70" fmla="*/ 0 w 51"/>
              <a:gd name="T71" fmla="*/ 21 h 75"/>
              <a:gd name="T72" fmla="*/ 0 w 51"/>
              <a:gd name="T73" fmla="*/ 0 h 75"/>
              <a:gd name="T74" fmla="*/ 11 w 51"/>
              <a:gd name="T75" fmla="*/ 0 h 75"/>
              <a:gd name="T76" fmla="*/ 11 w 51"/>
              <a:gd name="T77" fmla="*/ 29 h 75"/>
              <a:gd name="T78" fmla="*/ 32 w 51"/>
              <a:gd name="T79" fmla="*/ 56 h 75"/>
              <a:gd name="T80" fmla="*/ 33 w 51"/>
              <a:gd name="T81" fmla="*/ 57 h 75"/>
              <a:gd name="T82" fmla="*/ 33 w 51"/>
              <a:gd name="T83" fmla="*/ 57 h 75"/>
              <a:gd name="T84" fmla="*/ 30 w 51"/>
              <a:gd name="T85" fmla="*/ 60 h 75"/>
              <a:gd name="T86" fmla="*/ 30 w 51"/>
              <a:gd name="T87" fmla="*/ 64 h 75"/>
              <a:gd name="T88" fmla="*/ 30 w 51"/>
              <a:gd name="T89" fmla="*/ 65 h 75"/>
              <a:gd name="T90" fmla="*/ 30 w 51"/>
              <a:gd name="T91" fmla="*/ 65 h 75"/>
              <a:gd name="T92" fmla="*/ 29 w 51"/>
              <a:gd name="T93" fmla="*/ 65 h 75"/>
              <a:gd name="T94" fmla="*/ 26 w 51"/>
              <a:gd name="T95" fmla="*/ 63 h 75"/>
              <a:gd name="T96" fmla="*/ 22 w 51"/>
              <a:gd name="T97" fmla="*/ 65 h 75"/>
              <a:gd name="T98" fmla="*/ 21 w 51"/>
              <a:gd name="T99" fmla="*/ 65 h 75"/>
              <a:gd name="T100" fmla="*/ 21 w 51"/>
              <a:gd name="T101" fmla="*/ 64 h 75"/>
              <a:gd name="T102" fmla="*/ 22 w 51"/>
              <a:gd name="T103" fmla="*/ 60 h 75"/>
              <a:gd name="T104" fmla="*/ 19 w 51"/>
              <a:gd name="T105" fmla="*/ 57 h 75"/>
              <a:gd name="T106" fmla="*/ 19 w 51"/>
              <a:gd name="T107" fmla="*/ 57 h 75"/>
              <a:gd name="T108" fmla="*/ 19 w 51"/>
              <a:gd name="T109" fmla="*/ 56 h 75"/>
              <a:gd name="T110" fmla="*/ 23 w 51"/>
              <a:gd name="T111" fmla="*/ 56 h 75"/>
              <a:gd name="T112" fmla="*/ 25 w 51"/>
              <a:gd name="T113" fmla="*/ 52 h 75"/>
              <a:gd name="T114" fmla="*/ 26 w 51"/>
              <a:gd name="T115" fmla="*/ 52 h 75"/>
              <a:gd name="T116" fmla="*/ 26 w 51"/>
              <a:gd name="T117" fmla="*/ 52 h 75"/>
              <a:gd name="T118" fmla="*/ 28 w 51"/>
              <a:gd name="T119" fmla="*/ 56 h 75"/>
              <a:gd name="T120" fmla="*/ 32 w 51"/>
              <a:gd name="T121" fmla="*/ 5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1" h="75">
                <a:moveTo>
                  <a:pt x="28" y="42"/>
                </a:moveTo>
                <a:cubicBezTo>
                  <a:pt x="28" y="42"/>
                  <a:pt x="28" y="42"/>
                  <a:pt x="28" y="42"/>
                </a:cubicBezTo>
                <a:cubicBezTo>
                  <a:pt x="28" y="41"/>
                  <a:pt x="27" y="40"/>
                  <a:pt x="27" y="40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0"/>
                  <a:pt x="35" y="0"/>
                  <a:pt x="3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34"/>
                  <a:pt x="17" y="34"/>
                  <a:pt x="17" y="34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1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16" y="43"/>
                  <a:pt x="9" y="50"/>
                  <a:pt x="9" y="58"/>
                </a:cubicBezTo>
                <a:cubicBezTo>
                  <a:pt x="9" y="67"/>
                  <a:pt x="17" y="75"/>
                  <a:pt x="26" y="75"/>
                </a:cubicBezTo>
                <a:cubicBezTo>
                  <a:pt x="35" y="75"/>
                  <a:pt x="42" y="67"/>
                  <a:pt x="42" y="58"/>
                </a:cubicBezTo>
                <a:cubicBezTo>
                  <a:pt x="42" y="50"/>
                  <a:pt x="36" y="43"/>
                  <a:pt x="28" y="42"/>
                </a:cubicBezTo>
                <a:close/>
                <a:moveTo>
                  <a:pt x="26" y="72"/>
                </a:moveTo>
                <a:cubicBezTo>
                  <a:pt x="18" y="72"/>
                  <a:pt x="12" y="66"/>
                  <a:pt x="12" y="58"/>
                </a:cubicBezTo>
                <a:cubicBezTo>
                  <a:pt x="12" y="51"/>
                  <a:pt x="18" y="45"/>
                  <a:pt x="26" y="45"/>
                </a:cubicBezTo>
                <a:cubicBezTo>
                  <a:pt x="33" y="45"/>
                  <a:pt x="39" y="51"/>
                  <a:pt x="39" y="58"/>
                </a:cubicBezTo>
                <a:cubicBezTo>
                  <a:pt x="39" y="66"/>
                  <a:pt x="33" y="72"/>
                  <a:pt x="26" y="72"/>
                </a:cubicBezTo>
                <a:close/>
                <a:moveTo>
                  <a:pt x="26" y="46"/>
                </a:moveTo>
                <a:cubicBezTo>
                  <a:pt x="19" y="46"/>
                  <a:pt x="14" y="52"/>
                  <a:pt x="14" y="58"/>
                </a:cubicBezTo>
                <a:cubicBezTo>
                  <a:pt x="14" y="65"/>
                  <a:pt x="19" y="70"/>
                  <a:pt x="26" y="70"/>
                </a:cubicBezTo>
                <a:cubicBezTo>
                  <a:pt x="32" y="70"/>
                  <a:pt x="38" y="65"/>
                  <a:pt x="38" y="58"/>
                </a:cubicBezTo>
                <a:cubicBezTo>
                  <a:pt x="38" y="52"/>
                  <a:pt x="32" y="46"/>
                  <a:pt x="26" y="46"/>
                </a:cubicBezTo>
                <a:close/>
                <a:moveTo>
                  <a:pt x="26" y="68"/>
                </a:moveTo>
                <a:cubicBezTo>
                  <a:pt x="20" y="68"/>
                  <a:pt x="16" y="64"/>
                  <a:pt x="16" y="58"/>
                </a:cubicBezTo>
                <a:cubicBezTo>
                  <a:pt x="16" y="53"/>
                  <a:pt x="20" y="48"/>
                  <a:pt x="26" y="48"/>
                </a:cubicBezTo>
                <a:cubicBezTo>
                  <a:pt x="31" y="48"/>
                  <a:pt x="36" y="53"/>
                  <a:pt x="36" y="58"/>
                </a:cubicBezTo>
                <a:cubicBezTo>
                  <a:pt x="36" y="64"/>
                  <a:pt x="31" y="68"/>
                  <a:pt x="26" y="68"/>
                </a:cubicBezTo>
                <a:close/>
                <a:moveTo>
                  <a:pt x="51" y="0"/>
                </a:moveTo>
                <a:cubicBezTo>
                  <a:pt x="51" y="21"/>
                  <a:pt x="51" y="21"/>
                  <a:pt x="51" y="21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0"/>
                  <a:pt x="41" y="0"/>
                  <a:pt x="41" y="0"/>
                </a:cubicBezTo>
                <a:lnTo>
                  <a:pt x="51" y="0"/>
                </a:lnTo>
                <a:close/>
                <a:moveTo>
                  <a:pt x="11" y="29"/>
                </a:moveTo>
                <a:cubicBezTo>
                  <a:pt x="0" y="21"/>
                  <a:pt x="0" y="21"/>
                  <a:pt x="0" y="21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lnTo>
                  <a:pt x="11" y="29"/>
                </a:lnTo>
                <a:close/>
                <a:moveTo>
                  <a:pt x="32" y="56"/>
                </a:moveTo>
                <a:cubicBezTo>
                  <a:pt x="32" y="56"/>
                  <a:pt x="33" y="56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4"/>
                  <a:pt x="30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29" y="65"/>
                  <a:pt x="29" y="65"/>
                </a:cubicBezTo>
                <a:cubicBezTo>
                  <a:pt x="26" y="63"/>
                  <a:pt x="26" y="63"/>
                  <a:pt x="26" y="63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65"/>
                  <a:pt x="22" y="65"/>
                  <a:pt x="21" y="65"/>
                </a:cubicBezTo>
                <a:cubicBezTo>
                  <a:pt x="21" y="65"/>
                  <a:pt x="21" y="64"/>
                  <a:pt x="21" y="64"/>
                </a:cubicBezTo>
                <a:cubicBezTo>
                  <a:pt x="22" y="60"/>
                  <a:pt x="22" y="60"/>
                  <a:pt x="22" y="60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8" y="56"/>
                  <a:pt x="28" y="56"/>
                  <a:pt x="28" y="56"/>
                </a:cubicBezTo>
                <a:lnTo>
                  <a:pt x="32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0" name="Freeform 162"/>
          <p:cNvSpPr>
            <a:spLocks noEditPoints="1"/>
          </p:cNvSpPr>
          <p:nvPr/>
        </p:nvSpPr>
        <p:spPr bwMode="auto">
          <a:xfrm>
            <a:off x="1105401" y="1982525"/>
            <a:ext cx="343668" cy="317073"/>
          </a:xfrm>
          <a:custGeom>
            <a:avLst/>
            <a:gdLst>
              <a:gd name="T0" fmla="*/ 56 w 71"/>
              <a:gd name="T1" fmla="*/ 6 h 63"/>
              <a:gd name="T2" fmla="*/ 55 w 71"/>
              <a:gd name="T3" fmla="*/ 1 h 63"/>
              <a:gd name="T4" fmla="*/ 15 w 71"/>
              <a:gd name="T5" fmla="*/ 1 h 63"/>
              <a:gd name="T6" fmla="*/ 14 w 71"/>
              <a:gd name="T7" fmla="*/ 6 h 63"/>
              <a:gd name="T8" fmla="*/ 0 w 71"/>
              <a:gd name="T9" fmla="*/ 7 h 63"/>
              <a:gd name="T10" fmla="*/ 11 w 71"/>
              <a:gd name="T11" fmla="*/ 36 h 63"/>
              <a:gd name="T12" fmla="*/ 13 w 71"/>
              <a:gd name="T13" fmla="*/ 36 h 63"/>
              <a:gd name="T14" fmla="*/ 27 w 71"/>
              <a:gd name="T15" fmla="*/ 40 h 63"/>
              <a:gd name="T16" fmla="*/ 32 w 71"/>
              <a:gd name="T17" fmla="*/ 49 h 63"/>
              <a:gd name="T18" fmla="*/ 20 w 71"/>
              <a:gd name="T19" fmla="*/ 61 h 63"/>
              <a:gd name="T20" fmla="*/ 20 w 71"/>
              <a:gd name="T21" fmla="*/ 63 h 63"/>
              <a:gd name="T22" fmla="*/ 52 w 71"/>
              <a:gd name="T23" fmla="*/ 62 h 63"/>
              <a:gd name="T24" fmla="*/ 43 w 71"/>
              <a:gd name="T25" fmla="*/ 58 h 63"/>
              <a:gd name="T26" fmla="*/ 41 w 71"/>
              <a:gd name="T27" fmla="*/ 42 h 63"/>
              <a:gd name="T28" fmla="*/ 53 w 71"/>
              <a:gd name="T29" fmla="*/ 33 h 63"/>
              <a:gd name="T30" fmla="*/ 59 w 71"/>
              <a:gd name="T31" fmla="*/ 36 h 63"/>
              <a:gd name="T32" fmla="*/ 71 w 71"/>
              <a:gd name="T33" fmla="*/ 22 h 63"/>
              <a:gd name="T34" fmla="*/ 70 w 71"/>
              <a:gd name="T35" fmla="*/ 6 h 63"/>
              <a:gd name="T36" fmla="*/ 13 w 71"/>
              <a:gd name="T37" fmla="*/ 33 h 63"/>
              <a:gd name="T38" fmla="*/ 3 w 71"/>
              <a:gd name="T39" fmla="*/ 22 h 63"/>
              <a:gd name="T40" fmla="*/ 14 w 71"/>
              <a:gd name="T41" fmla="*/ 9 h 63"/>
              <a:gd name="T42" fmla="*/ 16 w 71"/>
              <a:gd name="T43" fmla="*/ 30 h 63"/>
              <a:gd name="T44" fmla="*/ 40 w 71"/>
              <a:gd name="T45" fmla="*/ 30 h 63"/>
              <a:gd name="T46" fmla="*/ 29 w 71"/>
              <a:gd name="T47" fmla="*/ 28 h 63"/>
              <a:gd name="T48" fmla="*/ 33 w 71"/>
              <a:gd name="T49" fmla="*/ 26 h 63"/>
              <a:gd name="T50" fmla="*/ 32 w 71"/>
              <a:gd name="T51" fmla="*/ 14 h 63"/>
              <a:gd name="T52" fmla="*/ 29 w 71"/>
              <a:gd name="T53" fmla="*/ 10 h 63"/>
              <a:gd name="T54" fmla="*/ 36 w 71"/>
              <a:gd name="T55" fmla="*/ 6 h 63"/>
              <a:gd name="T56" fmla="*/ 37 w 71"/>
              <a:gd name="T57" fmla="*/ 26 h 63"/>
              <a:gd name="T58" fmla="*/ 42 w 71"/>
              <a:gd name="T59" fmla="*/ 28 h 63"/>
              <a:gd name="T60" fmla="*/ 68 w 71"/>
              <a:gd name="T61" fmla="*/ 22 h 63"/>
              <a:gd name="T62" fmla="*/ 58 w 71"/>
              <a:gd name="T63" fmla="*/ 33 h 63"/>
              <a:gd name="T64" fmla="*/ 56 w 71"/>
              <a:gd name="T65" fmla="*/ 25 h 63"/>
              <a:gd name="T66" fmla="*/ 68 w 71"/>
              <a:gd name="T67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1" h="63">
                <a:moveTo>
                  <a:pt x="70" y="6"/>
                </a:moveTo>
                <a:cubicBezTo>
                  <a:pt x="56" y="6"/>
                  <a:pt x="56" y="6"/>
                  <a:pt x="56" y="6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6" y="1"/>
                  <a:pt x="5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1"/>
                </a:cubicBezTo>
                <a:cubicBezTo>
                  <a:pt x="15" y="1"/>
                  <a:pt x="14" y="1"/>
                  <a:pt x="14" y="1"/>
                </a:cubicBezTo>
                <a:cubicBezTo>
                  <a:pt x="14" y="6"/>
                  <a:pt x="14" y="6"/>
                  <a:pt x="14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6"/>
                  <a:pt x="3" y="31"/>
                  <a:pt x="11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3" y="36"/>
                </a:cubicBezTo>
                <a:cubicBezTo>
                  <a:pt x="14" y="36"/>
                  <a:pt x="15" y="36"/>
                  <a:pt x="18" y="33"/>
                </a:cubicBezTo>
                <a:cubicBezTo>
                  <a:pt x="21" y="36"/>
                  <a:pt x="24" y="38"/>
                  <a:pt x="27" y="40"/>
                </a:cubicBezTo>
                <a:cubicBezTo>
                  <a:pt x="28" y="41"/>
                  <a:pt x="29" y="41"/>
                  <a:pt x="30" y="42"/>
                </a:cubicBezTo>
                <a:cubicBezTo>
                  <a:pt x="31" y="44"/>
                  <a:pt x="32" y="46"/>
                  <a:pt x="32" y="49"/>
                </a:cubicBezTo>
                <a:cubicBezTo>
                  <a:pt x="32" y="54"/>
                  <a:pt x="29" y="57"/>
                  <a:pt x="28" y="58"/>
                </a:cubicBezTo>
                <a:cubicBezTo>
                  <a:pt x="26" y="59"/>
                  <a:pt x="21" y="60"/>
                  <a:pt x="20" y="61"/>
                </a:cubicBezTo>
                <a:cubicBezTo>
                  <a:pt x="19" y="61"/>
                  <a:pt x="19" y="61"/>
                  <a:pt x="19" y="62"/>
                </a:cubicBezTo>
                <a:cubicBezTo>
                  <a:pt x="19" y="62"/>
                  <a:pt x="19" y="63"/>
                  <a:pt x="20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2"/>
                  <a:pt x="52" y="62"/>
                </a:cubicBezTo>
                <a:cubicBezTo>
                  <a:pt x="53" y="61"/>
                  <a:pt x="52" y="61"/>
                  <a:pt x="52" y="61"/>
                </a:cubicBezTo>
                <a:cubicBezTo>
                  <a:pt x="50" y="60"/>
                  <a:pt x="45" y="59"/>
                  <a:pt x="43" y="58"/>
                </a:cubicBezTo>
                <a:cubicBezTo>
                  <a:pt x="42" y="57"/>
                  <a:pt x="40" y="54"/>
                  <a:pt x="40" y="49"/>
                </a:cubicBezTo>
                <a:cubicBezTo>
                  <a:pt x="40" y="46"/>
                  <a:pt x="41" y="43"/>
                  <a:pt x="41" y="42"/>
                </a:cubicBezTo>
                <a:cubicBezTo>
                  <a:pt x="42" y="41"/>
                  <a:pt x="43" y="41"/>
                  <a:pt x="44" y="40"/>
                </a:cubicBezTo>
                <a:cubicBezTo>
                  <a:pt x="47" y="38"/>
                  <a:pt x="51" y="35"/>
                  <a:pt x="53" y="33"/>
                </a:cubicBezTo>
                <a:cubicBezTo>
                  <a:pt x="56" y="36"/>
                  <a:pt x="57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8" y="31"/>
                  <a:pt x="71" y="26"/>
                  <a:pt x="71" y="22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7"/>
                  <a:pt x="71" y="6"/>
                  <a:pt x="70" y="6"/>
                </a:cubicBezTo>
                <a:close/>
                <a:moveTo>
                  <a:pt x="16" y="30"/>
                </a:moveTo>
                <a:cubicBezTo>
                  <a:pt x="15" y="32"/>
                  <a:pt x="14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4" y="27"/>
                  <a:pt x="3" y="24"/>
                  <a:pt x="3" y="22"/>
                </a:cubicBezTo>
                <a:cubicBezTo>
                  <a:pt x="3" y="9"/>
                  <a:pt x="3" y="9"/>
                  <a:pt x="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5" y="29"/>
                  <a:pt x="16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40" y="30"/>
                </a:moveTo>
                <a:cubicBezTo>
                  <a:pt x="31" y="30"/>
                  <a:pt x="31" y="30"/>
                  <a:pt x="31" y="30"/>
                </a:cubicBezTo>
                <a:cubicBezTo>
                  <a:pt x="30" y="30"/>
                  <a:pt x="29" y="29"/>
                  <a:pt x="29" y="28"/>
                </a:cubicBezTo>
                <a:cubicBezTo>
                  <a:pt x="29" y="26"/>
                  <a:pt x="30" y="26"/>
                  <a:pt x="3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12"/>
                  <a:pt x="33" y="12"/>
                  <a:pt x="33" y="12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4"/>
                  <a:pt x="30" y="14"/>
                  <a:pt x="29" y="13"/>
                </a:cubicBezTo>
                <a:cubicBezTo>
                  <a:pt x="28" y="12"/>
                  <a:pt x="29" y="11"/>
                  <a:pt x="29" y="10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6"/>
                  <a:pt x="36" y="6"/>
                  <a:pt x="36" y="6"/>
                </a:cubicBezTo>
                <a:cubicBezTo>
                  <a:pt x="37" y="7"/>
                  <a:pt x="37" y="7"/>
                  <a:pt x="37" y="8"/>
                </a:cubicBezTo>
                <a:cubicBezTo>
                  <a:pt x="37" y="26"/>
                  <a:pt x="37" y="26"/>
                  <a:pt x="37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6"/>
                  <a:pt x="42" y="28"/>
                </a:cubicBezTo>
                <a:cubicBezTo>
                  <a:pt x="42" y="29"/>
                  <a:pt x="41" y="30"/>
                  <a:pt x="40" y="30"/>
                </a:cubicBezTo>
                <a:close/>
                <a:moveTo>
                  <a:pt x="68" y="22"/>
                </a:moveTo>
                <a:cubicBezTo>
                  <a:pt x="68" y="24"/>
                  <a:pt x="67" y="27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7" y="33"/>
                  <a:pt x="56" y="32"/>
                  <a:pt x="55" y="30"/>
                </a:cubicBezTo>
                <a:cubicBezTo>
                  <a:pt x="56" y="29"/>
                  <a:pt x="56" y="27"/>
                  <a:pt x="56" y="25"/>
                </a:cubicBezTo>
                <a:cubicBezTo>
                  <a:pt x="56" y="9"/>
                  <a:pt x="56" y="9"/>
                  <a:pt x="56" y="9"/>
                </a:cubicBezTo>
                <a:cubicBezTo>
                  <a:pt x="68" y="9"/>
                  <a:pt x="68" y="9"/>
                  <a:pt x="68" y="9"/>
                </a:cubicBezTo>
                <a:lnTo>
                  <a:pt x="68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1" name="Freeform 6"/>
          <p:cNvSpPr>
            <a:spLocks noEditPoints="1"/>
          </p:cNvSpPr>
          <p:nvPr/>
        </p:nvSpPr>
        <p:spPr bwMode="auto">
          <a:xfrm>
            <a:off x="6949654" y="2010873"/>
            <a:ext cx="366155" cy="260377"/>
          </a:xfrm>
          <a:custGeom>
            <a:avLst/>
            <a:gdLst>
              <a:gd name="T0" fmla="*/ 68 w 76"/>
              <a:gd name="T1" fmla="*/ 0 h 52"/>
              <a:gd name="T2" fmla="*/ 7 w 76"/>
              <a:gd name="T3" fmla="*/ 0 h 52"/>
              <a:gd name="T4" fmla="*/ 0 w 76"/>
              <a:gd name="T5" fmla="*/ 8 h 52"/>
              <a:gd name="T6" fmla="*/ 0 w 76"/>
              <a:gd name="T7" fmla="*/ 45 h 52"/>
              <a:gd name="T8" fmla="*/ 7 w 76"/>
              <a:gd name="T9" fmla="*/ 52 h 52"/>
              <a:gd name="T10" fmla="*/ 68 w 76"/>
              <a:gd name="T11" fmla="*/ 52 h 52"/>
              <a:gd name="T12" fmla="*/ 76 w 76"/>
              <a:gd name="T13" fmla="*/ 45 h 52"/>
              <a:gd name="T14" fmla="*/ 76 w 76"/>
              <a:gd name="T15" fmla="*/ 8 h 52"/>
              <a:gd name="T16" fmla="*/ 68 w 76"/>
              <a:gd name="T17" fmla="*/ 0 h 52"/>
              <a:gd name="T18" fmla="*/ 6 w 76"/>
              <a:gd name="T19" fmla="*/ 49 h 52"/>
              <a:gd name="T20" fmla="*/ 5 w 76"/>
              <a:gd name="T21" fmla="*/ 49 h 52"/>
              <a:gd name="T22" fmla="*/ 6 w 76"/>
              <a:gd name="T23" fmla="*/ 47 h 52"/>
              <a:gd name="T24" fmla="*/ 27 w 76"/>
              <a:gd name="T25" fmla="*/ 28 h 52"/>
              <a:gd name="T26" fmla="*/ 33 w 76"/>
              <a:gd name="T27" fmla="*/ 33 h 52"/>
              <a:gd name="T28" fmla="*/ 38 w 76"/>
              <a:gd name="T29" fmla="*/ 35 h 52"/>
              <a:gd name="T30" fmla="*/ 42 w 76"/>
              <a:gd name="T31" fmla="*/ 33 h 52"/>
              <a:gd name="T32" fmla="*/ 48 w 76"/>
              <a:gd name="T33" fmla="*/ 28 h 52"/>
              <a:gd name="T34" fmla="*/ 69 w 76"/>
              <a:gd name="T35" fmla="*/ 47 h 52"/>
              <a:gd name="T36" fmla="*/ 70 w 76"/>
              <a:gd name="T37" fmla="*/ 49 h 52"/>
              <a:gd name="T38" fmla="*/ 70 w 76"/>
              <a:gd name="T39" fmla="*/ 49 h 52"/>
              <a:gd name="T40" fmla="*/ 68 w 76"/>
              <a:gd name="T41" fmla="*/ 49 h 52"/>
              <a:gd name="T42" fmla="*/ 7 w 76"/>
              <a:gd name="T43" fmla="*/ 49 h 52"/>
              <a:gd name="T44" fmla="*/ 6 w 76"/>
              <a:gd name="T45" fmla="*/ 49 h 52"/>
              <a:gd name="T46" fmla="*/ 7 w 76"/>
              <a:gd name="T47" fmla="*/ 3 h 52"/>
              <a:gd name="T48" fmla="*/ 68 w 76"/>
              <a:gd name="T49" fmla="*/ 3 h 52"/>
              <a:gd name="T50" fmla="*/ 70 w 76"/>
              <a:gd name="T51" fmla="*/ 4 h 52"/>
              <a:gd name="T52" fmla="*/ 70 w 76"/>
              <a:gd name="T53" fmla="*/ 4 h 52"/>
              <a:gd name="T54" fmla="*/ 69 w 76"/>
              <a:gd name="T55" fmla="*/ 5 h 52"/>
              <a:gd name="T56" fmla="*/ 41 w 76"/>
              <a:gd name="T57" fmla="*/ 32 h 52"/>
              <a:gd name="T58" fmla="*/ 34 w 76"/>
              <a:gd name="T59" fmla="*/ 32 h 52"/>
              <a:gd name="T60" fmla="*/ 6 w 76"/>
              <a:gd name="T61" fmla="*/ 5 h 52"/>
              <a:gd name="T62" fmla="*/ 5 w 76"/>
              <a:gd name="T63" fmla="*/ 4 h 52"/>
              <a:gd name="T64" fmla="*/ 6 w 76"/>
              <a:gd name="T65" fmla="*/ 4 h 52"/>
              <a:gd name="T66" fmla="*/ 7 w 76"/>
              <a:gd name="T67" fmla="*/ 3 h 52"/>
              <a:gd name="T68" fmla="*/ 5 w 76"/>
              <a:gd name="T69" fmla="*/ 7 h 52"/>
              <a:gd name="T70" fmla="*/ 26 w 76"/>
              <a:gd name="T71" fmla="*/ 26 h 52"/>
              <a:gd name="T72" fmla="*/ 5 w 76"/>
              <a:gd name="T73" fmla="*/ 46 h 52"/>
              <a:gd name="T74" fmla="*/ 4 w 76"/>
              <a:gd name="T75" fmla="*/ 48 h 52"/>
              <a:gd name="T76" fmla="*/ 3 w 76"/>
              <a:gd name="T77" fmla="*/ 45 h 52"/>
              <a:gd name="T78" fmla="*/ 3 w 76"/>
              <a:gd name="T79" fmla="*/ 8 h 52"/>
              <a:gd name="T80" fmla="*/ 4 w 76"/>
              <a:gd name="T81" fmla="*/ 5 h 52"/>
              <a:gd name="T82" fmla="*/ 5 w 76"/>
              <a:gd name="T83" fmla="*/ 7 h 52"/>
              <a:gd name="T84" fmla="*/ 70 w 76"/>
              <a:gd name="T85" fmla="*/ 46 h 52"/>
              <a:gd name="T86" fmla="*/ 50 w 76"/>
              <a:gd name="T87" fmla="*/ 26 h 52"/>
              <a:gd name="T88" fmla="*/ 70 w 76"/>
              <a:gd name="T89" fmla="*/ 7 h 52"/>
              <a:gd name="T90" fmla="*/ 72 w 76"/>
              <a:gd name="T91" fmla="*/ 5 h 52"/>
              <a:gd name="T92" fmla="*/ 73 w 76"/>
              <a:gd name="T93" fmla="*/ 8 h 52"/>
              <a:gd name="T94" fmla="*/ 73 w 76"/>
              <a:gd name="T95" fmla="*/ 45 h 52"/>
              <a:gd name="T96" fmla="*/ 72 w 76"/>
              <a:gd name="T97" fmla="*/ 48 h 52"/>
              <a:gd name="T98" fmla="*/ 70 w 76"/>
              <a:gd name="T99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52">
                <a:moveTo>
                  <a:pt x="6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9"/>
                  <a:pt x="3" y="52"/>
                  <a:pt x="7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72" y="52"/>
                  <a:pt x="76" y="49"/>
                  <a:pt x="76" y="45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  <a:close/>
                <a:moveTo>
                  <a:pt x="6" y="49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6" y="48"/>
                  <a:pt x="6" y="47"/>
                </a:cubicBezTo>
                <a:cubicBezTo>
                  <a:pt x="27" y="28"/>
                  <a:pt x="27" y="28"/>
                  <a:pt x="27" y="28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4"/>
                  <a:pt x="36" y="35"/>
                  <a:pt x="38" y="35"/>
                </a:cubicBezTo>
                <a:cubicBezTo>
                  <a:pt x="39" y="35"/>
                  <a:pt x="41" y="34"/>
                  <a:pt x="42" y="33"/>
                </a:cubicBezTo>
                <a:cubicBezTo>
                  <a:pt x="48" y="28"/>
                  <a:pt x="48" y="28"/>
                  <a:pt x="48" y="28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8"/>
                  <a:pt x="70" y="49"/>
                  <a:pt x="7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69" y="49"/>
                  <a:pt x="69" y="49"/>
                  <a:pt x="68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6" y="49"/>
                  <a:pt x="6" y="49"/>
                </a:cubicBezTo>
                <a:close/>
                <a:moveTo>
                  <a:pt x="7" y="3"/>
                </a:moveTo>
                <a:cubicBezTo>
                  <a:pt x="68" y="3"/>
                  <a:pt x="68" y="3"/>
                  <a:pt x="68" y="3"/>
                </a:cubicBezTo>
                <a:cubicBezTo>
                  <a:pt x="69" y="3"/>
                  <a:pt x="69" y="3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5"/>
                  <a:pt x="69" y="5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3"/>
                  <a:pt x="36" y="33"/>
                  <a:pt x="34" y="3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3"/>
                  <a:pt x="7" y="3"/>
                  <a:pt x="7" y="3"/>
                </a:cubicBezTo>
                <a:close/>
                <a:moveTo>
                  <a:pt x="5" y="7"/>
                </a:moveTo>
                <a:cubicBezTo>
                  <a:pt x="26" y="26"/>
                  <a:pt x="26" y="26"/>
                  <a:pt x="26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4" y="48"/>
                </a:cubicBezTo>
                <a:cubicBezTo>
                  <a:pt x="3" y="47"/>
                  <a:pt x="3" y="46"/>
                  <a:pt x="3" y="45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3" y="6"/>
                  <a:pt x="4" y="5"/>
                </a:cubicBezTo>
                <a:cubicBezTo>
                  <a:pt x="4" y="6"/>
                  <a:pt x="4" y="6"/>
                  <a:pt x="5" y="7"/>
                </a:cubicBezTo>
                <a:close/>
                <a:moveTo>
                  <a:pt x="70" y="46"/>
                </a:moveTo>
                <a:cubicBezTo>
                  <a:pt x="50" y="26"/>
                  <a:pt x="50" y="26"/>
                  <a:pt x="50" y="26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6"/>
                  <a:pt x="71" y="6"/>
                  <a:pt x="72" y="5"/>
                </a:cubicBezTo>
                <a:cubicBezTo>
                  <a:pt x="72" y="6"/>
                  <a:pt x="73" y="7"/>
                  <a:pt x="73" y="8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6"/>
                  <a:pt x="72" y="47"/>
                  <a:pt x="72" y="48"/>
                </a:cubicBezTo>
                <a:cubicBezTo>
                  <a:pt x="71" y="47"/>
                  <a:pt x="71" y="46"/>
                  <a:pt x="70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2" name="Freeform 24"/>
          <p:cNvSpPr>
            <a:spLocks noEditPoints="1"/>
          </p:cNvSpPr>
          <p:nvPr/>
        </p:nvSpPr>
        <p:spPr bwMode="auto">
          <a:xfrm>
            <a:off x="9634054" y="1960017"/>
            <a:ext cx="321403" cy="362086"/>
          </a:xfrm>
          <a:custGeom>
            <a:avLst/>
            <a:gdLst>
              <a:gd name="T0" fmla="*/ 25 w 67"/>
              <a:gd name="T1" fmla="*/ 21 h 72"/>
              <a:gd name="T2" fmla="*/ 8 w 67"/>
              <a:gd name="T3" fmla="*/ 38 h 72"/>
              <a:gd name="T4" fmla="*/ 23 w 67"/>
              <a:gd name="T5" fmla="*/ 72 h 72"/>
              <a:gd name="T6" fmla="*/ 49 w 67"/>
              <a:gd name="T7" fmla="*/ 55 h 72"/>
              <a:gd name="T8" fmla="*/ 54 w 67"/>
              <a:gd name="T9" fmla="*/ 50 h 72"/>
              <a:gd name="T10" fmla="*/ 39 w 67"/>
              <a:gd name="T11" fmla="*/ 15 h 72"/>
              <a:gd name="T12" fmla="*/ 39 w 67"/>
              <a:gd name="T13" fmla="*/ 18 h 72"/>
              <a:gd name="T14" fmla="*/ 46 w 67"/>
              <a:gd name="T15" fmla="*/ 27 h 72"/>
              <a:gd name="T16" fmla="*/ 38 w 67"/>
              <a:gd name="T17" fmla="*/ 32 h 72"/>
              <a:gd name="T18" fmla="*/ 37 w 67"/>
              <a:gd name="T19" fmla="*/ 37 h 72"/>
              <a:gd name="T20" fmla="*/ 23 w 67"/>
              <a:gd name="T21" fmla="*/ 27 h 72"/>
              <a:gd name="T22" fmla="*/ 39 w 67"/>
              <a:gd name="T23" fmla="*/ 36 h 72"/>
              <a:gd name="T24" fmla="*/ 38 w 67"/>
              <a:gd name="T25" fmla="*/ 35 h 72"/>
              <a:gd name="T26" fmla="*/ 39 w 67"/>
              <a:gd name="T27" fmla="*/ 35 h 72"/>
              <a:gd name="T28" fmla="*/ 42 w 67"/>
              <a:gd name="T29" fmla="*/ 30 h 72"/>
              <a:gd name="T30" fmla="*/ 44 w 67"/>
              <a:gd name="T31" fmla="*/ 29 h 72"/>
              <a:gd name="T32" fmla="*/ 46 w 67"/>
              <a:gd name="T33" fmla="*/ 29 h 72"/>
              <a:gd name="T34" fmla="*/ 46 w 67"/>
              <a:gd name="T35" fmla="*/ 30 h 72"/>
              <a:gd name="T36" fmla="*/ 45 w 67"/>
              <a:gd name="T37" fmla="*/ 32 h 72"/>
              <a:gd name="T38" fmla="*/ 39 w 67"/>
              <a:gd name="T39" fmla="*/ 36 h 72"/>
              <a:gd name="T40" fmla="*/ 10 w 67"/>
              <a:gd name="T41" fmla="*/ 64 h 72"/>
              <a:gd name="T42" fmla="*/ 21 w 67"/>
              <a:gd name="T43" fmla="*/ 29 h 72"/>
              <a:gd name="T44" fmla="*/ 46 w 67"/>
              <a:gd name="T45" fmla="*/ 53 h 72"/>
              <a:gd name="T46" fmla="*/ 52 w 67"/>
              <a:gd name="T47" fmla="*/ 47 h 72"/>
              <a:gd name="T48" fmla="*/ 34 w 67"/>
              <a:gd name="T49" fmla="*/ 42 h 72"/>
              <a:gd name="T50" fmla="*/ 39 w 67"/>
              <a:gd name="T51" fmla="*/ 38 h 72"/>
              <a:gd name="T52" fmla="*/ 46 w 67"/>
              <a:gd name="T53" fmla="*/ 34 h 72"/>
              <a:gd name="T54" fmla="*/ 48 w 67"/>
              <a:gd name="T55" fmla="*/ 28 h 72"/>
              <a:gd name="T56" fmla="*/ 52 w 67"/>
              <a:gd name="T57" fmla="*/ 47 h 72"/>
              <a:gd name="T58" fmla="*/ 14 w 67"/>
              <a:gd name="T59" fmla="*/ 62 h 72"/>
              <a:gd name="T60" fmla="*/ 13 w 67"/>
              <a:gd name="T61" fmla="*/ 62 h 72"/>
              <a:gd name="T62" fmla="*/ 11 w 67"/>
              <a:gd name="T63" fmla="*/ 58 h 72"/>
              <a:gd name="T64" fmla="*/ 14 w 67"/>
              <a:gd name="T65" fmla="*/ 61 h 72"/>
              <a:gd name="T66" fmla="*/ 23 w 67"/>
              <a:gd name="T67" fmla="*/ 34 h 72"/>
              <a:gd name="T68" fmla="*/ 11 w 67"/>
              <a:gd name="T69" fmla="*/ 54 h 72"/>
              <a:gd name="T70" fmla="*/ 10 w 67"/>
              <a:gd name="T71" fmla="*/ 55 h 72"/>
              <a:gd name="T72" fmla="*/ 13 w 67"/>
              <a:gd name="T73" fmla="*/ 41 h 72"/>
              <a:gd name="T74" fmla="*/ 23 w 67"/>
              <a:gd name="T75" fmla="*/ 32 h 72"/>
              <a:gd name="T76" fmla="*/ 60 w 67"/>
              <a:gd name="T77" fmla="*/ 17 h 72"/>
              <a:gd name="T78" fmla="*/ 53 w 67"/>
              <a:gd name="T79" fmla="*/ 20 h 72"/>
              <a:gd name="T80" fmla="*/ 57 w 67"/>
              <a:gd name="T81" fmla="*/ 14 h 72"/>
              <a:gd name="T82" fmla="*/ 65 w 67"/>
              <a:gd name="T83" fmla="*/ 0 h 72"/>
              <a:gd name="T84" fmla="*/ 59 w 67"/>
              <a:gd name="T85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" h="72">
                <a:moveTo>
                  <a:pt x="39" y="15"/>
                </a:moveTo>
                <a:cubicBezTo>
                  <a:pt x="34" y="15"/>
                  <a:pt x="29" y="17"/>
                  <a:pt x="25" y="21"/>
                </a:cubicBezTo>
                <a:cubicBezTo>
                  <a:pt x="20" y="26"/>
                  <a:pt x="20" y="26"/>
                  <a:pt x="20" y="26"/>
                </a:cubicBezTo>
                <a:cubicBezTo>
                  <a:pt x="8" y="38"/>
                  <a:pt x="8" y="38"/>
                  <a:pt x="8" y="38"/>
                </a:cubicBezTo>
                <a:cubicBezTo>
                  <a:pt x="0" y="45"/>
                  <a:pt x="0" y="58"/>
                  <a:pt x="8" y="66"/>
                </a:cubicBezTo>
                <a:cubicBezTo>
                  <a:pt x="12" y="70"/>
                  <a:pt x="17" y="72"/>
                  <a:pt x="23" y="72"/>
                </a:cubicBezTo>
                <a:cubicBezTo>
                  <a:pt x="28" y="72"/>
                  <a:pt x="33" y="70"/>
                  <a:pt x="37" y="66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4" y="50"/>
                  <a:pt x="54" y="50"/>
                  <a:pt x="54" y="50"/>
                </a:cubicBezTo>
                <a:cubicBezTo>
                  <a:pt x="62" y="42"/>
                  <a:pt x="62" y="29"/>
                  <a:pt x="54" y="21"/>
                </a:cubicBezTo>
                <a:cubicBezTo>
                  <a:pt x="50" y="17"/>
                  <a:pt x="45" y="15"/>
                  <a:pt x="39" y="15"/>
                </a:cubicBezTo>
                <a:close/>
                <a:moveTo>
                  <a:pt x="27" y="23"/>
                </a:moveTo>
                <a:cubicBezTo>
                  <a:pt x="31" y="20"/>
                  <a:pt x="35" y="18"/>
                  <a:pt x="39" y="18"/>
                </a:cubicBezTo>
                <a:cubicBezTo>
                  <a:pt x="44" y="18"/>
                  <a:pt x="48" y="19"/>
                  <a:pt x="51" y="22"/>
                </a:cubicBez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3" y="27"/>
                  <a:pt x="41" y="29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2"/>
                  <a:pt x="37" y="33"/>
                  <a:pt x="36" y="35"/>
                </a:cubicBezTo>
                <a:cubicBezTo>
                  <a:pt x="36" y="35"/>
                  <a:pt x="36" y="36"/>
                  <a:pt x="37" y="37"/>
                </a:cubicBezTo>
                <a:cubicBezTo>
                  <a:pt x="32" y="41"/>
                  <a:pt x="32" y="41"/>
                  <a:pt x="32" y="41"/>
                </a:cubicBezTo>
                <a:cubicBezTo>
                  <a:pt x="28" y="37"/>
                  <a:pt x="25" y="32"/>
                  <a:pt x="23" y="27"/>
                </a:cubicBezTo>
                <a:lnTo>
                  <a:pt x="27" y="23"/>
                </a:ln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5"/>
                  <a:pt x="38" y="35"/>
                </a:cubicBezTo>
                <a:cubicBezTo>
                  <a:pt x="38" y="35"/>
                  <a:pt x="38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4"/>
                  <a:pt x="39" y="33"/>
                  <a:pt x="40" y="33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5" y="29"/>
                  <a:pt x="45" y="29"/>
                </a:cubicBezTo>
                <a:cubicBezTo>
                  <a:pt x="45" y="29"/>
                  <a:pt x="45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5" y="31"/>
                  <a:pt x="45" y="32"/>
                  <a:pt x="45" y="32"/>
                </a:cubicBezTo>
                <a:cubicBezTo>
                  <a:pt x="42" y="35"/>
                  <a:pt x="42" y="35"/>
                  <a:pt x="42" y="35"/>
                </a:cubicBezTo>
                <a:cubicBezTo>
                  <a:pt x="41" y="36"/>
                  <a:pt x="40" y="36"/>
                  <a:pt x="39" y="36"/>
                </a:cubicBezTo>
                <a:close/>
                <a:moveTo>
                  <a:pt x="35" y="64"/>
                </a:moveTo>
                <a:cubicBezTo>
                  <a:pt x="28" y="71"/>
                  <a:pt x="17" y="71"/>
                  <a:pt x="10" y="64"/>
                </a:cubicBezTo>
                <a:cubicBezTo>
                  <a:pt x="4" y="57"/>
                  <a:pt x="4" y="46"/>
                  <a:pt x="10" y="40"/>
                </a:cubicBezTo>
                <a:cubicBezTo>
                  <a:pt x="21" y="29"/>
                  <a:pt x="21" y="29"/>
                  <a:pt x="21" y="29"/>
                </a:cubicBezTo>
                <a:cubicBezTo>
                  <a:pt x="24" y="34"/>
                  <a:pt x="27" y="39"/>
                  <a:pt x="32" y="43"/>
                </a:cubicBezTo>
                <a:cubicBezTo>
                  <a:pt x="36" y="47"/>
                  <a:pt x="41" y="51"/>
                  <a:pt x="46" y="53"/>
                </a:cubicBezTo>
                <a:lnTo>
                  <a:pt x="35" y="64"/>
                </a:lnTo>
                <a:close/>
                <a:moveTo>
                  <a:pt x="52" y="47"/>
                </a:moveTo>
                <a:cubicBezTo>
                  <a:pt x="47" y="52"/>
                  <a:pt x="47" y="52"/>
                  <a:pt x="47" y="52"/>
                </a:cubicBezTo>
                <a:cubicBezTo>
                  <a:pt x="42" y="50"/>
                  <a:pt x="38" y="46"/>
                  <a:pt x="34" y="42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9" y="38"/>
                  <a:pt x="39" y="38"/>
                </a:cubicBezTo>
                <a:cubicBezTo>
                  <a:pt x="40" y="38"/>
                  <a:pt x="42" y="38"/>
                  <a:pt x="43" y="36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3"/>
                  <a:pt x="47" y="32"/>
                  <a:pt x="48" y="31"/>
                </a:cubicBezTo>
                <a:cubicBezTo>
                  <a:pt x="48" y="30"/>
                  <a:pt x="48" y="29"/>
                  <a:pt x="48" y="28"/>
                </a:cubicBezTo>
                <a:cubicBezTo>
                  <a:pt x="52" y="24"/>
                  <a:pt x="52" y="24"/>
                  <a:pt x="52" y="24"/>
                </a:cubicBezTo>
                <a:cubicBezTo>
                  <a:pt x="58" y="30"/>
                  <a:pt x="58" y="41"/>
                  <a:pt x="52" y="47"/>
                </a:cubicBezTo>
                <a:close/>
                <a:moveTo>
                  <a:pt x="14" y="61"/>
                </a:moveTo>
                <a:cubicBezTo>
                  <a:pt x="14" y="61"/>
                  <a:pt x="14" y="62"/>
                  <a:pt x="14" y="62"/>
                </a:cubicBezTo>
                <a:cubicBezTo>
                  <a:pt x="14" y="62"/>
                  <a:pt x="14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2" y="61"/>
                  <a:pt x="11" y="60"/>
                  <a:pt x="10" y="59"/>
                </a:cubicBezTo>
                <a:cubicBezTo>
                  <a:pt x="10" y="59"/>
                  <a:pt x="10" y="58"/>
                  <a:pt x="11" y="58"/>
                </a:cubicBezTo>
                <a:cubicBezTo>
                  <a:pt x="11" y="58"/>
                  <a:pt x="12" y="58"/>
                  <a:pt x="12" y="58"/>
                </a:cubicBezTo>
                <a:cubicBezTo>
                  <a:pt x="13" y="59"/>
                  <a:pt x="13" y="60"/>
                  <a:pt x="14" y="61"/>
                </a:cubicBezTo>
                <a:close/>
                <a:moveTo>
                  <a:pt x="23" y="32"/>
                </a:moveTo>
                <a:cubicBezTo>
                  <a:pt x="23" y="33"/>
                  <a:pt x="23" y="33"/>
                  <a:pt x="23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11" y="45"/>
                  <a:pt x="10" y="50"/>
                  <a:pt x="11" y="54"/>
                </a:cubicBezTo>
                <a:cubicBezTo>
                  <a:pt x="11" y="55"/>
                  <a:pt x="10" y="55"/>
                  <a:pt x="1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9" y="55"/>
                  <a:pt x="9" y="55"/>
                  <a:pt x="9" y="54"/>
                </a:cubicBezTo>
                <a:cubicBezTo>
                  <a:pt x="8" y="50"/>
                  <a:pt x="9" y="45"/>
                  <a:pt x="13" y="41"/>
                </a:cubicBezTo>
                <a:cubicBezTo>
                  <a:pt x="21" y="32"/>
                  <a:pt x="21" y="32"/>
                  <a:pt x="21" y="32"/>
                </a:cubicBezTo>
                <a:cubicBezTo>
                  <a:pt x="22" y="32"/>
                  <a:pt x="22" y="32"/>
                  <a:pt x="23" y="32"/>
                </a:cubicBezTo>
                <a:close/>
                <a:moveTo>
                  <a:pt x="60" y="12"/>
                </a:moveTo>
                <a:cubicBezTo>
                  <a:pt x="61" y="13"/>
                  <a:pt x="62" y="15"/>
                  <a:pt x="60" y="17"/>
                </a:cubicBezTo>
                <a:cubicBezTo>
                  <a:pt x="55" y="22"/>
                  <a:pt x="55" y="22"/>
                  <a:pt x="55" y="22"/>
                </a:cubicBezTo>
                <a:cubicBezTo>
                  <a:pt x="53" y="20"/>
                  <a:pt x="53" y="20"/>
                  <a:pt x="53" y="20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4"/>
                  <a:pt x="57" y="14"/>
                </a:cubicBezTo>
                <a:cubicBezTo>
                  <a:pt x="56" y="12"/>
                  <a:pt x="55" y="10"/>
                  <a:pt x="57" y="8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3"/>
                  <a:pt x="67" y="3"/>
                  <a:pt x="67" y="3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60" y="11"/>
                  <a:pt x="60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3" name="Freeform 34"/>
          <p:cNvSpPr>
            <a:spLocks noEditPoints="1"/>
          </p:cNvSpPr>
          <p:nvPr/>
        </p:nvSpPr>
        <p:spPr bwMode="auto">
          <a:xfrm>
            <a:off x="2401317" y="2728834"/>
            <a:ext cx="348436" cy="300099"/>
          </a:xfrm>
          <a:custGeom>
            <a:avLst/>
            <a:gdLst>
              <a:gd name="T0" fmla="*/ 73 w 73"/>
              <a:gd name="T1" fmla="*/ 20 h 61"/>
              <a:gd name="T2" fmla="*/ 67 w 73"/>
              <a:gd name="T3" fmla="*/ 6 h 61"/>
              <a:gd name="T4" fmla="*/ 53 w 73"/>
              <a:gd name="T5" fmla="*/ 0 h 61"/>
              <a:gd name="T6" fmla="*/ 39 w 73"/>
              <a:gd name="T7" fmla="*/ 6 h 61"/>
              <a:gd name="T8" fmla="*/ 36 w 73"/>
              <a:gd name="T9" fmla="*/ 9 h 61"/>
              <a:gd name="T10" fmla="*/ 33 w 73"/>
              <a:gd name="T11" fmla="*/ 6 h 61"/>
              <a:gd name="T12" fmla="*/ 19 w 73"/>
              <a:gd name="T13" fmla="*/ 0 h 61"/>
              <a:gd name="T14" fmla="*/ 5 w 73"/>
              <a:gd name="T15" fmla="*/ 6 h 61"/>
              <a:gd name="T16" fmla="*/ 0 w 73"/>
              <a:gd name="T17" fmla="*/ 20 h 61"/>
              <a:gd name="T18" fmla="*/ 5 w 73"/>
              <a:gd name="T19" fmla="*/ 33 h 61"/>
              <a:gd name="T20" fmla="*/ 5 w 73"/>
              <a:gd name="T21" fmla="*/ 34 h 61"/>
              <a:gd name="T22" fmla="*/ 30 w 73"/>
              <a:gd name="T23" fmla="*/ 58 h 61"/>
              <a:gd name="T24" fmla="*/ 36 w 73"/>
              <a:gd name="T25" fmla="*/ 61 h 61"/>
              <a:gd name="T26" fmla="*/ 42 w 73"/>
              <a:gd name="T27" fmla="*/ 58 h 61"/>
              <a:gd name="T28" fmla="*/ 67 w 73"/>
              <a:gd name="T29" fmla="*/ 34 h 61"/>
              <a:gd name="T30" fmla="*/ 67 w 73"/>
              <a:gd name="T31" fmla="*/ 33 h 61"/>
              <a:gd name="T32" fmla="*/ 73 w 73"/>
              <a:gd name="T33" fmla="*/ 20 h 61"/>
              <a:gd name="T34" fmla="*/ 40 w 73"/>
              <a:gd name="T35" fmla="*/ 56 h 61"/>
              <a:gd name="T36" fmla="*/ 32 w 73"/>
              <a:gd name="T37" fmla="*/ 56 h 61"/>
              <a:gd name="T38" fmla="*/ 7 w 73"/>
              <a:gd name="T39" fmla="*/ 31 h 61"/>
              <a:gd name="T40" fmla="*/ 7 w 73"/>
              <a:gd name="T41" fmla="*/ 31 h 61"/>
              <a:gd name="T42" fmla="*/ 3 w 73"/>
              <a:gd name="T43" fmla="*/ 20 h 61"/>
              <a:gd name="T44" fmla="*/ 7 w 73"/>
              <a:gd name="T45" fmla="*/ 8 h 61"/>
              <a:gd name="T46" fmla="*/ 19 w 73"/>
              <a:gd name="T47" fmla="*/ 3 h 61"/>
              <a:gd name="T48" fmla="*/ 31 w 73"/>
              <a:gd name="T49" fmla="*/ 8 h 61"/>
              <a:gd name="T50" fmla="*/ 35 w 73"/>
              <a:gd name="T51" fmla="*/ 12 h 61"/>
              <a:gd name="T52" fmla="*/ 37 w 73"/>
              <a:gd name="T53" fmla="*/ 12 h 61"/>
              <a:gd name="T54" fmla="*/ 41 w 73"/>
              <a:gd name="T55" fmla="*/ 8 h 61"/>
              <a:gd name="T56" fmla="*/ 53 w 73"/>
              <a:gd name="T57" fmla="*/ 3 h 61"/>
              <a:gd name="T58" fmla="*/ 65 w 73"/>
              <a:gd name="T59" fmla="*/ 8 h 61"/>
              <a:gd name="T60" fmla="*/ 70 w 73"/>
              <a:gd name="T61" fmla="*/ 20 h 61"/>
              <a:gd name="T62" fmla="*/ 65 w 73"/>
              <a:gd name="T63" fmla="*/ 31 h 61"/>
              <a:gd name="T64" fmla="*/ 65 w 73"/>
              <a:gd name="T65" fmla="*/ 31 h 61"/>
              <a:gd name="T66" fmla="*/ 40 w 73"/>
              <a:gd name="T67" fmla="*/ 56 h 61"/>
              <a:gd name="T68" fmla="*/ 25 w 73"/>
              <a:gd name="T69" fmla="*/ 41 h 61"/>
              <a:gd name="T70" fmla="*/ 25 w 73"/>
              <a:gd name="T71" fmla="*/ 42 h 61"/>
              <a:gd name="T72" fmla="*/ 25 w 73"/>
              <a:gd name="T73" fmla="*/ 42 h 61"/>
              <a:gd name="T74" fmla="*/ 24 w 73"/>
              <a:gd name="T75" fmla="*/ 42 h 61"/>
              <a:gd name="T76" fmla="*/ 9 w 73"/>
              <a:gd name="T77" fmla="*/ 27 h 61"/>
              <a:gd name="T78" fmla="*/ 9 w 73"/>
              <a:gd name="T79" fmla="*/ 10 h 61"/>
              <a:gd name="T80" fmla="*/ 11 w 73"/>
              <a:gd name="T81" fmla="*/ 10 h 61"/>
              <a:gd name="T82" fmla="*/ 11 w 73"/>
              <a:gd name="T83" fmla="*/ 11 h 61"/>
              <a:gd name="T84" fmla="*/ 11 w 73"/>
              <a:gd name="T85" fmla="*/ 26 h 61"/>
              <a:gd name="T86" fmla="*/ 25 w 73"/>
              <a:gd name="T87" fmla="*/ 41 h 61"/>
              <a:gd name="T88" fmla="*/ 32 w 73"/>
              <a:gd name="T89" fmla="*/ 47 h 61"/>
              <a:gd name="T90" fmla="*/ 32 w 73"/>
              <a:gd name="T91" fmla="*/ 48 h 61"/>
              <a:gd name="T92" fmla="*/ 31 w 73"/>
              <a:gd name="T93" fmla="*/ 49 h 61"/>
              <a:gd name="T94" fmla="*/ 30 w 73"/>
              <a:gd name="T95" fmla="*/ 48 h 61"/>
              <a:gd name="T96" fmla="*/ 28 w 73"/>
              <a:gd name="T97" fmla="*/ 46 h 61"/>
              <a:gd name="T98" fmla="*/ 28 w 73"/>
              <a:gd name="T99" fmla="*/ 44 h 61"/>
              <a:gd name="T100" fmla="*/ 29 w 73"/>
              <a:gd name="T101" fmla="*/ 44 h 61"/>
              <a:gd name="T102" fmla="*/ 32 w 73"/>
              <a:gd name="T103" fmla="*/ 4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3" h="61">
                <a:moveTo>
                  <a:pt x="73" y="20"/>
                </a:moveTo>
                <a:cubicBezTo>
                  <a:pt x="73" y="14"/>
                  <a:pt x="71" y="9"/>
                  <a:pt x="67" y="6"/>
                </a:cubicBezTo>
                <a:cubicBezTo>
                  <a:pt x="63" y="2"/>
                  <a:pt x="58" y="0"/>
                  <a:pt x="53" y="0"/>
                </a:cubicBezTo>
                <a:cubicBezTo>
                  <a:pt x="48" y="0"/>
                  <a:pt x="43" y="2"/>
                  <a:pt x="39" y="6"/>
                </a:cubicBezTo>
                <a:cubicBezTo>
                  <a:pt x="36" y="9"/>
                  <a:pt x="36" y="9"/>
                  <a:pt x="36" y="9"/>
                </a:cubicBezTo>
                <a:cubicBezTo>
                  <a:pt x="33" y="6"/>
                  <a:pt x="33" y="6"/>
                  <a:pt x="33" y="6"/>
                </a:cubicBezTo>
                <a:cubicBezTo>
                  <a:pt x="29" y="2"/>
                  <a:pt x="24" y="0"/>
                  <a:pt x="19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9"/>
                  <a:pt x="0" y="14"/>
                  <a:pt x="0" y="20"/>
                </a:cubicBezTo>
                <a:cubicBezTo>
                  <a:pt x="0" y="25"/>
                  <a:pt x="2" y="30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30" y="58"/>
                  <a:pt x="30" y="58"/>
                  <a:pt x="30" y="58"/>
                </a:cubicBezTo>
                <a:cubicBezTo>
                  <a:pt x="32" y="60"/>
                  <a:pt x="34" y="61"/>
                  <a:pt x="36" y="61"/>
                </a:cubicBezTo>
                <a:cubicBezTo>
                  <a:pt x="38" y="61"/>
                  <a:pt x="41" y="60"/>
                  <a:pt x="42" y="5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3"/>
                  <a:pt x="67" y="33"/>
                </a:cubicBezTo>
                <a:cubicBezTo>
                  <a:pt x="71" y="30"/>
                  <a:pt x="73" y="25"/>
                  <a:pt x="73" y="20"/>
                </a:cubicBezTo>
                <a:close/>
                <a:moveTo>
                  <a:pt x="40" y="56"/>
                </a:moveTo>
                <a:cubicBezTo>
                  <a:pt x="38" y="58"/>
                  <a:pt x="34" y="58"/>
                  <a:pt x="32" y="5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28"/>
                  <a:pt x="3" y="24"/>
                  <a:pt x="3" y="20"/>
                </a:cubicBezTo>
                <a:cubicBezTo>
                  <a:pt x="3" y="15"/>
                  <a:pt x="4" y="11"/>
                  <a:pt x="7" y="8"/>
                </a:cubicBezTo>
                <a:cubicBezTo>
                  <a:pt x="11" y="5"/>
                  <a:pt x="15" y="3"/>
                  <a:pt x="19" y="3"/>
                </a:cubicBezTo>
                <a:cubicBezTo>
                  <a:pt x="24" y="3"/>
                  <a:pt x="28" y="5"/>
                  <a:pt x="31" y="8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3"/>
                  <a:pt x="37" y="13"/>
                  <a:pt x="37" y="12"/>
                </a:cubicBezTo>
                <a:cubicBezTo>
                  <a:pt x="41" y="8"/>
                  <a:pt x="41" y="8"/>
                  <a:pt x="41" y="8"/>
                </a:cubicBezTo>
                <a:cubicBezTo>
                  <a:pt x="44" y="5"/>
                  <a:pt x="49" y="3"/>
                  <a:pt x="53" y="3"/>
                </a:cubicBezTo>
                <a:cubicBezTo>
                  <a:pt x="57" y="3"/>
                  <a:pt x="62" y="5"/>
                  <a:pt x="65" y="8"/>
                </a:cubicBezTo>
                <a:cubicBezTo>
                  <a:pt x="68" y="11"/>
                  <a:pt x="70" y="15"/>
                  <a:pt x="70" y="20"/>
                </a:cubicBezTo>
                <a:cubicBezTo>
                  <a:pt x="70" y="24"/>
                  <a:pt x="68" y="28"/>
                  <a:pt x="65" y="31"/>
                </a:cubicBezTo>
                <a:cubicBezTo>
                  <a:pt x="65" y="31"/>
                  <a:pt x="65" y="31"/>
                  <a:pt x="65" y="31"/>
                </a:cubicBezTo>
                <a:lnTo>
                  <a:pt x="40" y="56"/>
                </a:lnTo>
                <a:close/>
                <a:moveTo>
                  <a:pt x="25" y="41"/>
                </a:moveTo>
                <a:cubicBezTo>
                  <a:pt x="26" y="41"/>
                  <a:pt x="26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9" y="27"/>
                  <a:pt x="9" y="27"/>
                  <a:pt x="9" y="27"/>
                </a:cubicBezTo>
                <a:cubicBezTo>
                  <a:pt x="5" y="23"/>
                  <a:pt x="5" y="15"/>
                  <a:pt x="9" y="10"/>
                </a:cubicBezTo>
                <a:cubicBezTo>
                  <a:pt x="10" y="9"/>
                  <a:pt x="10" y="9"/>
                  <a:pt x="11" y="10"/>
                </a:cubicBezTo>
                <a:cubicBezTo>
                  <a:pt x="11" y="10"/>
                  <a:pt x="11" y="11"/>
                  <a:pt x="11" y="11"/>
                </a:cubicBezTo>
                <a:cubicBezTo>
                  <a:pt x="7" y="15"/>
                  <a:pt x="7" y="22"/>
                  <a:pt x="11" y="26"/>
                </a:cubicBezTo>
                <a:lnTo>
                  <a:pt x="25" y="41"/>
                </a:lnTo>
                <a:close/>
                <a:moveTo>
                  <a:pt x="32" y="47"/>
                </a:moveTo>
                <a:cubicBezTo>
                  <a:pt x="32" y="47"/>
                  <a:pt x="32" y="48"/>
                  <a:pt x="32" y="48"/>
                </a:cubicBezTo>
                <a:cubicBezTo>
                  <a:pt x="31" y="48"/>
                  <a:pt x="31" y="49"/>
                  <a:pt x="31" y="49"/>
                </a:cubicBezTo>
                <a:cubicBezTo>
                  <a:pt x="31" y="49"/>
                  <a:pt x="30" y="48"/>
                  <a:pt x="30" y="48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5"/>
                  <a:pt x="28" y="44"/>
                </a:cubicBezTo>
                <a:cubicBezTo>
                  <a:pt x="28" y="44"/>
                  <a:pt x="29" y="44"/>
                  <a:pt x="29" y="44"/>
                </a:cubicBezTo>
                <a:lnTo>
                  <a:pt x="32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4" name="Freeform 63"/>
          <p:cNvSpPr>
            <a:spLocks noEditPoints="1"/>
          </p:cNvSpPr>
          <p:nvPr/>
        </p:nvSpPr>
        <p:spPr bwMode="auto">
          <a:xfrm>
            <a:off x="7572135" y="2713096"/>
            <a:ext cx="362087" cy="331575"/>
          </a:xfrm>
          <a:custGeom>
            <a:avLst/>
            <a:gdLst>
              <a:gd name="T0" fmla="*/ 6 w 75"/>
              <a:gd name="T1" fmla="*/ 0 h 67"/>
              <a:gd name="T2" fmla="*/ 0 w 75"/>
              <a:gd name="T3" fmla="*/ 61 h 67"/>
              <a:gd name="T4" fmla="*/ 69 w 75"/>
              <a:gd name="T5" fmla="*/ 67 h 67"/>
              <a:gd name="T6" fmla="*/ 75 w 75"/>
              <a:gd name="T7" fmla="*/ 6 h 67"/>
              <a:gd name="T8" fmla="*/ 12 w 75"/>
              <a:gd name="T9" fmla="*/ 11 h 67"/>
              <a:gd name="T10" fmla="*/ 13 w 75"/>
              <a:gd name="T11" fmla="*/ 16 h 67"/>
              <a:gd name="T12" fmla="*/ 7 w 75"/>
              <a:gd name="T13" fmla="*/ 16 h 67"/>
              <a:gd name="T14" fmla="*/ 6 w 75"/>
              <a:gd name="T15" fmla="*/ 12 h 67"/>
              <a:gd name="T16" fmla="*/ 12 w 75"/>
              <a:gd name="T17" fmla="*/ 11 h 67"/>
              <a:gd name="T18" fmla="*/ 12 w 75"/>
              <a:gd name="T19" fmla="*/ 25 h 67"/>
              <a:gd name="T20" fmla="*/ 13 w 75"/>
              <a:gd name="T21" fmla="*/ 29 h 67"/>
              <a:gd name="T22" fmla="*/ 7 w 75"/>
              <a:gd name="T23" fmla="*/ 30 h 67"/>
              <a:gd name="T24" fmla="*/ 6 w 75"/>
              <a:gd name="T25" fmla="*/ 25 h 67"/>
              <a:gd name="T26" fmla="*/ 7 w 75"/>
              <a:gd name="T27" fmla="*/ 38 h 67"/>
              <a:gd name="T28" fmla="*/ 13 w 75"/>
              <a:gd name="T29" fmla="*/ 39 h 67"/>
              <a:gd name="T30" fmla="*/ 12 w 75"/>
              <a:gd name="T31" fmla="*/ 43 h 67"/>
              <a:gd name="T32" fmla="*/ 6 w 75"/>
              <a:gd name="T33" fmla="*/ 43 h 67"/>
              <a:gd name="T34" fmla="*/ 7 w 75"/>
              <a:gd name="T35" fmla="*/ 38 h 67"/>
              <a:gd name="T36" fmla="*/ 12 w 75"/>
              <a:gd name="T37" fmla="*/ 52 h 67"/>
              <a:gd name="T38" fmla="*/ 13 w 75"/>
              <a:gd name="T39" fmla="*/ 56 h 67"/>
              <a:gd name="T40" fmla="*/ 7 w 75"/>
              <a:gd name="T41" fmla="*/ 57 h 67"/>
              <a:gd name="T42" fmla="*/ 6 w 75"/>
              <a:gd name="T43" fmla="*/ 52 h 67"/>
              <a:gd name="T44" fmla="*/ 17 w 75"/>
              <a:gd name="T45" fmla="*/ 63 h 67"/>
              <a:gd name="T46" fmla="*/ 58 w 75"/>
              <a:gd name="T47" fmla="*/ 3 h 67"/>
              <a:gd name="T48" fmla="*/ 58 w 75"/>
              <a:gd name="T49" fmla="*/ 64 h 67"/>
              <a:gd name="T50" fmla="*/ 17 w 75"/>
              <a:gd name="T51" fmla="*/ 63 h 67"/>
              <a:gd name="T52" fmla="*/ 68 w 75"/>
              <a:gd name="T53" fmla="*/ 25 h 67"/>
              <a:gd name="T54" fmla="*/ 69 w 75"/>
              <a:gd name="T55" fmla="*/ 29 h 67"/>
              <a:gd name="T56" fmla="*/ 63 w 75"/>
              <a:gd name="T57" fmla="*/ 30 h 67"/>
              <a:gd name="T58" fmla="*/ 62 w 75"/>
              <a:gd name="T59" fmla="*/ 25 h 67"/>
              <a:gd name="T60" fmla="*/ 62 w 75"/>
              <a:gd name="T61" fmla="*/ 16 h 67"/>
              <a:gd name="T62" fmla="*/ 63 w 75"/>
              <a:gd name="T63" fmla="*/ 11 h 67"/>
              <a:gd name="T64" fmla="*/ 69 w 75"/>
              <a:gd name="T65" fmla="*/ 12 h 67"/>
              <a:gd name="T66" fmla="*/ 68 w 75"/>
              <a:gd name="T67" fmla="*/ 16 h 67"/>
              <a:gd name="T68" fmla="*/ 62 w 75"/>
              <a:gd name="T69" fmla="*/ 16 h 67"/>
              <a:gd name="T70" fmla="*/ 68 w 75"/>
              <a:gd name="T71" fmla="*/ 38 h 67"/>
              <a:gd name="T72" fmla="*/ 69 w 75"/>
              <a:gd name="T73" fmla="*/ 43 h 67"/>
              <a:gd name="T74" fmla="*/ 63 w 75"/>
              <a:gd name="T75" fmla="*/ 43 h 67"/>
              <a:gd name="T76" fmla="*/ 62 w 75"/>
              <a:gd name="T77" fmla="*/ 39 h 67"/>
              <a:gd name="T78" fmla="*/ 63 w 75"/>
              <a:gd name="T79" fmla="*/ 52 h 67"/>
              <a:gd name="T80" fmla="*/ 69 w 75"/>
              <a:gd name="T81" fmla="*/ 52 h 67"/>
              <a:gd name="T82" fmla="*/ 68 w 75"/>
              <a:gd name="T83" fmla="*/ 57 h 67"/>
              <a:gd name="T84" fmla="*/ 62 w 75"/>
              <a:gd name="T85" fmla="*/ 56 h 67"/>
              <a:gd name="T86" fmla="*/ 63 w 75"/>
              <a:gd name="T87" fmla="*/ 52 h 67"/>
              <a:gd name="T88" fmla="*/ 24 w 75"/>
              <a:gd name="T89" fmla="*/ 14 h 67"/>
              <a:gd name="T90" fmla="*/ 24 w 75"/>
              <a:gd name="T91" fmla="*/ 52 h 67"/>
              <a:gd name="T92" fmla="*/ 25 w 75"/>
              <a:gd name="T93" fmla="*/ 53 h 67"/>
              <a:gd name="T94" fmla="*/ 51 w 75"/>
              <a:gd name="T95" fmla="*/ 34 h 67"/>
              <a:gd name="T96" fmla="*/ 51 w 75"/>
              <a:gd name="T97" fmla="*/ 33 h 67"/>
              <a:gd name="T98" fmla="*/ 26 w 75"/>
              <a:gd name="T99" fmla="*/ 50 h 67"/>
              <a:gd name="T100" fmla="*/ 48 w 75"/>
              <a:gd name="T101" fmla="*/ 3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5" h="67">
                <a:moveTo>
                  <a:pt x="6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3" y="67"/>
                  <a:pt x="6" y="67"/>
                </a:cubicBezTo>
                <a:cubicBezTo>
                  <a:pt x="69" y="67"/>
                  <a:pt x="69" y="67"/>
                  <a:pt x="69" y="67"/>
                </a:cubicBezTo>
                <a:cubicBezTo>
                  <a:pt x="72" y="67"/>
                  <a:pt x="75" y="64"/>
                  <a:pt x="75" y="61"/>
                </a:cubicBezTo>
                <a:cubicBezTo>
                  <a:pt x="75" y="6"/>
                  <a:pt x="75" y="6"/>
                  <a:pt x="75" y="6"/>
                </a:cubicBezTo>
                <a:cubicBezTo>
                  <a:pt x="75" y="3"/>
                  <a:pt x="72" y="0"/>
                  <a:pt x="69" y="0"/>
                </a:cubicBezTo>
                <a:close/>
                <a:moveTo>
                  <a:pt x="12" y="11"/>
                </a:moveTo>
                <a:cubicBezTo>
                  <a:pt x="13" y="11"/>
                  <a:pt x="13" y="12"/>
                  <a:pt x="13" y="12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2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1"/>
                  <a:pt x="7" y="11"/>
                </a:cubicBezTo>
                <a:lnTo>
                  <a:pt x="12" y="11"/>
                </a:lnTo>
                <a:close/>
                <a:moveTo>
                  <a:pt x="7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2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29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7" y="25"/>
                </a:cubicBezTo>
                <a:close/>
                <a:moveTo>
                  <a:pt x="7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8"/>
                  <a:pt x="13" y="39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2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8"/>
                  <a:pt x="6" y="38"/>
                  <a:pt x="7" y="38"/>
                </a:cubicBezTo>
                <a:close/>
                <a:moveTo>
                  <a:pt x="7" y="52"/>
                </a:move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7"/>
                  <a:pt x="12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6" y="56"/>
                  <a:pt x="6" y="56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7" y="52"/>
                </a:cubicBezTo>
                <a:close/>
                <a:moveTo>
                  <a:pt x="17" y="63"/>
                </a:moveTo>
                <a:cubicBezTo>
                  <a:pt x="17" y="3"/>
                  <a:pt x="17" y="3"/>
                  <a:pt x="17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63"/>
                  <a:pt x="58" y="63"/>
                  <a:pt x="58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17" y="63"/>
                  <a:pt x="17" y="63"/>
                  <a:pt x="17" y="63"/>
                </a:cubicBezTo>
                <a:close/>
                <a:moveTo>
                  <a:pt x="63" y="25"/>
                </a:move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8" y="30"/>
                </a:cubicBezTo>
                <a:cubicBezTo>
                  <a:pt x="63" y="30"/>
                  <a:pt x="63" y="30"/>
                  <a:pt x="63" y="30"/>
                </a:cubicBezTo>
                <a:cubicBezTo>
                  <a:pt x="62" y="30"/>
                  <a:pt x="62" y="30"/>
                  <a:pt x="62" y="29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5"/>
                  <a:pt x="62" y="25"/>
                  <a:pt x="63" y="25"/>
                </a:cubicBezTo>
                <a:close/>
                <a:moveTo>
                  <a:pt x="62" y="16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1"/>
                  <a:pt x="63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69" y="11"/>
                  <a:pt x="69" y="12"/>
                  <a:pt x="69" y="12"/>
                </a:cubicBezTo>
                <a:cubicBezTo>
                  <a:pt x="69" y="16"/>
                  <a:pt x="69" y="16"/>
                  <a:pt x="69" y="16"/>
                </a:cubicBezTo>
                <a:cubicBezTo>
                  <a:pt x="69" y="16"/>
                  <a:pt x="69" y="16"/>
                  <a:pt x="68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3" y="38"/>
                </a:moveTo>
                <a:cubicBezTo>
                  <a:pt x="68" y="38"/>
                  <a:pt x="68" y="38"/>
                  <a:pt x="68" y="38"/>
                </a:cubicBezTo>
                <a:cubicBezTo>
                  <a:pt x="69" y="38"/>
                  <a:pt x="69" y="38"/>
                  <a:pt x="69" y="39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9" y="43"/>
                  <a:pt x="68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8"/>
                  <a:pt x="62" y="38"/>
                  <a:pt x="63" y="38"/>
                </a:cubicBezTo>
                <a:close/>
                <a:moveTo>
                  <a:pt x="63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56"/>
                  <a:pt x="69" y="57"/>
                  <a:pt x="68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7"/>
                  <a:pt x="62" y="56"/>
                  <a:pt x="62" y="56"/>
                </a:cubicBezTo>
                <a:cubicBezTo>
                  <a:pt x="62" y="52"/>
                  <a:pt x="62" y="52"/>
                  <a:pt x="62" y="52"/>
                </a:cubicBezTo>
                <a:cubicBezTo>
                  <a:pt x="62" y="52"/>
                  <a:pt x="62" y="52"/>
                  <a:pt x="63" y="52"/>
                </a:cubicBezTo>
                <a:close/>
                <a:moveTo>
                  <a:pt x="26" y="14"/>
                </a:moveTo>
                <a:cubicBezTo>
                  <a:pt x="25" y="14"/>
                  <a:pt x="25" y="14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6" y="52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3"/>
                </a:cubicBezTo>
                <a:cubicBezTo>
                  <a:pt x="51" y="33"/>
                  <a:pt x="51" y="33"/>
                  <a:pt x="51" y="33"/>
                </a:cubicBezTo>
                <a:lnTo>
                  <a:pt x="26" y="14"/>
                </a:lnTo>
                <a:close/>
                <a:moveTo>
                  <a:pt x="26" y="50"/>
                </a:moveTo>
                <a:cubicBezTo>
                  <a:pt x="26" y="17"/>
                  <a:pt x="26" y="17"/>
                  <a:pt x="26" y="17"/>
                </a:cubicBezTo>
                <a:cubicBezTo>
                  <a:pt x="48" y="33"/>
                  <a:pt x="48" y="33"/>
                  <a:pt x="48" y="33"/>
                </a:cubicBezTo>
                <a:lnTo>
                  <a:pt x="26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5" name="Freeform 235"/>
          <p:cNvSpPr>
            <a:spLocks noEditPoints="1"/>
          </p:cNvSpPr>
          <p:nvPr/>
        </p:nvSpPr>
        <p:spPr bwMode="auto">
          <a:xfrm>
            <a:off x="1776384" y="2717164"/>
            <a:ext cx="317335" cy="323439"/>
          </a:xfrm>
          <a:custGeom>
            <a:avLst/>
            <a:gdLst>
              <a:gd name="T0" fmla="*/ 32 w 66"/>
              <a:gd name="T1" fmla="*/ 49 h 65"/>
              <a:gd name="T2" fmla="*/ 32 w 66"/>
              <a:gd name="T3" fmla="*/ 47 h 65"/>
              <a:gd name="T4" fmla="*/ 47 w 66"/>
              <a:gd name="T5" fmla="*/ 32 h 65"/>
              <a:gd name="T6" fmla="*/ 32 w 66"/>
              <a:gd name="T7" fmla="*/ 39 h 65"/>
              <a:gd name="T8" fmla="*/ 39 w 66"/>
              <a:gd name="T9" fmla="*/ 32 h 65"/>
              <a:gd name="T10" fmla="*/ 64 w 66"/>
              <a:gd name="T11" fmla="*/ 26 h 65"/>
              <a:gd name="T12" fmla="*/ 59 w 66"/>
              <a:gd name="T13" fmla="*/ 24 h 65"/>
              <a:gd name="T14" fmla="*/ 62 w 66"/>
              <a:gd name="T15" fmla="*/ 16 h 65"/>
              <a:gd name="T16" fmla="*/ 56 w 66"/>
              <a:gd name="T17" fmla="*/ 9 h 65"/>
              <a:gd name="T18" fmla="*/ 49 w 66"/>
              <a:gd name="T19" fmla="*/ 10 h 65"/>
              <a:gd name="T20" fmla="*/ 47 w 66"/>
              <a:gd name="T21" fmla="*/ 2 h 65"/>
              <a:gd name="T22" fmla="*/ 37 w 66"/>
              <a:gd name="T23" fmla="*/ 0 h 65"/>
              <a:gd name="T24" fmla="*/ 30 w 66"/>
              <a:gd name="T25" fmla="*/ 1 h 65"/>
              <a:gd name="T26" fmla="*/ 27 w 66"/>
              <a:gd name="T27" fmla="*/ 0 h 65"/>
              <a:gd name="T28" fmla="*/ 18 w 66"/>
              <a:gd name="T29" fmla="*/ 5 h 65"/>
              <a:gd name="T30" fmla="*/ 12 w 66"/>
              <a:gd name="T31" fmla="*/ 9 h 65"/>
              <a:gd name="T32" fmla="*/ 9 w 66"/>
              <a:gd name="T33" fmla="*/ 9 h 65"/>
              <a:gd name="T34" fmla="*/ 5 w 66"/>
              <a:gd name="T35" fmla="*/ 19 h 65"/>
              <a:gd name="T36" fmla="*/ 3 w 66"/>
              <a:gd name="T37" fmla="*/ 26 h 65"/>
              <a:gd name="T38" fmla="*/ 0 w 66"/>
              <a:gd name="T39" fmla="*/ 28 h 65"/>
              <a:gd name="T40" fmla="*/ 1 w 66"/>
              <a:gd name="T41" fmla="*/ 38 h 65"/>
              <a:gd name="T42" fmla="*/ 4 w 66"/>
              <a:gd name="T43" fmla="*/ 38 h 65"/>
              <a:gd name="T44" fmla="*/ 4 w 66"/>
              <a:gd name="T45" fmla="*/ 46 h 65"/>
              <a:gd name="T46" fmla="*/ 11 w 66"/>
              <a:gd name="T47" fmla="*/ 55 h 65"/>
              <a:gd name="T48" fmla="*/ 15 w 66"/>
              <a:gd name="T49" fmla="*/ 54 h 65"/>
              <a:gd name="T50" fmla="*/ 18 w 66"/>
              <a:gd name="T51" fmla="*/ 61 h 65"/>
              <a:gd name="T52" fmla="*/ 28 w 66"/>
              <a:gd name="T53" fmla="*/ 65 h 65"/>
              <a:gd name="T54" fmla="*/ 33 w 66"/>
              <a:gd name="T55" fmla="*/ 59 h 65"/>
              <a:gd name="T56" fmla="*/ 39 w 66"/>
              <a:gd name="T57" fmla="*/ 65 h 65"/>
              <a:gd name="T58" fmla="*/ 49 w 66"/>
              <a:gd name="T59" fmla="*/ 61 h 65"/>
              <a:gd name="T60" fmla="*/ 51 w 66"/>
              <a:gd name="T61" fmla="*/ 54 h 65"/>
              <a:gd name="T62" fmla="*/ 56 w 66"/>
              <a:gd name="T63" fmla="*/ 55 h 65"/>
              <a:gd name="T64" fmla="*/ 62 w 66"/>
              <a:gd name="T65" fmla="*/ 46 h 65"/>
              <a:gd name="T66" fmla="*/ 63 w 66"/>
              <a:gd name="T67" fmla="*/ 38 h 65"/>
              <a:gd name="T68" fmla="*/ 65 w 66"/>
              <a:gd name="T69" fmla="*/ 38 h 65"/>
              <a:gd name="T70" fmla="*/ 66 w 66"/>
              <a:gd name="T71" fmla="*/ 28 h 65"/>
              <a:gd name="T72" fmla="*/ 56 w 66"/>
              <a:gd name="T73" fmla="*/ 52 h 65"/>
              <a:gd name="T74" fmla="*/ 40 w 66"/>
              <a:gd name="T75" fmla="*/ 61 h 65"/>
              <a:gd name="T76" fmla="*/ 21 w 66"/>
              <a:gd name="T77" fmla="*/ 60 h 65"/>
              <a:gd name="T78" fmla="*/ 7 w 66"/>
              <a:gd name="T79" fmla="*/ 47 h 65"/>
              <a:gd name="T80" fmla="*/ 3 w 66"/>
              <a:gd name="T81" fmla="*/ 32 h 65"/>
              <a:gd name="T82" fmla="*/ 7 w 66"/>
              <a:gd name="T83" fmla="*/ 17 h 65"/>
              <a:gd name="T84" fmla="*/ 21 w 66"/>
              <a:gd name="T85" fmla="*/ 5 h 65"/>
              <a:gd name="T86" fmla="*/ 40 w 66"/>
              <a:gd name="T87" fmla="*/ 3 h 65"/>
              <a:gd name="T88" fmla="*/ 56 w 66"/>
              <a:gd name="T89" fmla="*/ 12 h 65"/>
              <a:gd name="T90" fmla="*/ 63 w 66"/>
              <a:gd name="T91" fmla="*/ 29 h 65"/>
              <a:gd name="T92" fmla="*/ 56 w 66"/>
              <a:gd name="T93" fmla="*/ 4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" h="65"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9"/>
                  <a:pt x="32" y="49"/>
                </a:cubicBezTo>
                <a:cubicBezTo>
                  <a:pt x="42" y="49"/>
                  <a:pt x="49" y="41"/>
                  <a:pt x="49" y="32"/>
                </a:cubicBezTo>
                <a:cubicBezTo>
                  <a:pt x="49" y="23"/>
                  <a:pt x="42" y="16"/>
                  <a:pt x="32" y="16"/>
                </a:cubicBezTo>
                <a:close/>
                <a:moveTo>
                  <a:pt x="32" y="47"/>
                </a:moveTo>
                <a:cubicBezTo>
                  <a:pt x="24" y="47"/>
                  <a:pt x="18" y="40"/>
                  <a:pt x="18" y="32"/>
                </a:cubicBezTo>
                <a:cubicBezTo>
                  <a:pt x="18" y="24"/>
                  <a:pt x="24" y="18"/>
                  <a:pt x="32" y="18"/>
                </a:cubicBezTo>
                <a:cubicBezTo>
                  <a:pt x="40" y="18"/>
                  <a:pt x="47" y="24"/>
                  <a:pt x="47" y="32"/>
                </a:cubicBezTo>
                <a:cubicBezTo>
                  <a:pt x="47" y="40"/>
                  <a:pt x="40" y="47"/>
                  <a:pt x="32" y="47"/>
                </a:cubicBezTo>
                <a:close/>
                <a:moveTo>
                  <a:pt x="39" y="32"/>
                </a:moveTo>
                <a:cubicBezTo>
                  <a:pt x="39" y="36"/>
                  <a:pt x="36" y="39"/>
                  <a:pt x="32" y="39"/>
                </a:cubicBezTo>
                <a:cubicBezTo>
                  <a:pt x="29" y="39"/>
                  <a:pt x="26" y="36"/>
                  <a:pt x="26" y="32"/>
                </a:cubicBezTo>
                <a:cubicBezTo>
                  <a:pt x="26" y="28"/>
                  <a:pt x="29" y="25"/>
                  <a:pt x="32" y="25"/>
                </a:cubicBezTo>
                <a:cubicBezTo>
                  <a:pt x="36" y="25"/>
                  <a:pt x="39" y="28"/>
                  <a:pt x="39" y="32"/>
                </a:cubicBezTo>
                <a:close/>
                <a:moveTo>
                  <a:pt x="66" y="28"/>
                </a:moveTo>
                <a:cubicBezTo>
                  <a:pt x="66" y="27"/>
                  <a:pt x="66" y="27"/>
                  <a:pt x="65" y="26"/>
                </a:cubicBezTo>
                <a:cubicBezTo>
                  <a:pt x="65" y="26"/>
                  <a:pt x="64" y="26"/>
                  <a:pt x="64" y="26"/>
                </a:cubicBezTo>
                <a:cubicBezTo>
                  <a:pt x="64" y="26"/>
                  <a:pt x="64" y="26"/>
                  <a:pt x="63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26"/>
                  <a:pt x="60" y="25"/>
                  <a:pt x="59" y="24"/>
                </a:cubicBezTo>
                <a:cubicBezTo>
                  <a:pt x="59" y="22"/>
                  <a:pt x="60" y="20"/>
                  <a:pt x="61" y="19"/>
                </a:cubicBezTo>
                <a:cubicBezTo>
                  <a:pt x="62" y="19"/>
                  <a:pt x="62" y="19"/>
                  <a:pt x="62" y="18"/>
                </a:cubicBezTo>
                <a:cubicBezTo>
                  <a:pt x="63" y="17"/>
                  <a:pt x="63" y="17"/>
                  <a:pt x="62" y="16"/>
                </a:cubicBezTo>
                <a:cubicBezTo>
                  <a:pt x="61" y="14"/>
                  <a:pt x="59" y="11"/>
                  <a:pt x="57" y="9"/>
                </a:cubicBezTo>
                <a:cubicBezTo>
                  <a:pt x="57" y="9"/>
                  <a:pt x="56" y="9"/>
                  <a:pt x="56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5" y="9"/>
                  <a:pt x="54" y="9"/>
                  <a:pt x="54" y="9"/>
                </a:cubicBezTo>
                <a:cubicBezTo>
                  <a:pt x="53" y="10"/>
                  <a:pt x="52" y="11"/>
                  <a:pt x="51" y="11"/>
                </a:cubicBezTo>
                <a:cubicBezTo>
                  <a:pt x="51" y="11"/>
                  <a:pt x="50" y="10"/>
                  <a:pt x="49" y="10"/>
                </a:cubicBezTo>
                <a:cubicBezTo>
                  <a:pt x="48" y="9"/>
                  <a:pt x="47" y="7"/>
                  <a:pt x="48" y="5"/>
                </a:cubicBezTo>
                <a:cubicBezTo>
                  <a:pt x="49" y="5"/>
                  <a:pt x="49" y="4"/>
                  <a:pt x="49" y="4"/>
                </a:cubicBezTo>
                <a:cubicBezTo>
                  <a:pt x="48" y="3"/>
                  <a:pt x="48" y="3"/>
                  <a:pt x="47" y="2"/>
                </a:cubicBezTo>
                <a:cubicBezTo>
                  <a:pt x="45" y="1"/>
                  <a:pt x="42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1"/>
                  <a:pt x="37" y="1"/>
                </a:cubicBezTo>
                <a:cubicBezTo>
                  <a:pt x="37" y="3"/>
                  <a:pt x="35" y="5"/>
                  <a:pt x="33" y="5"/>
                </a:cubicBezTo>
                <a:cubicBezTo>
                  <a:pt x="31" y="5"/>
                  <a:pt x="30" y="3"/>
                  <a:pt x="30" y="1"/>
                </a:cubicBezTo>
                <a:cubicBezTo>
                  <a:pt x="30" y="1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1" y="1"/>
                  <a:pt x="19" y="2"/>
                </a:cubicBezTo>
                <a:cubicBezTo>
                  <a:pt x="18" y="3"/>
                  <a:pt x="18" y="3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9" y="7"/>
                  <a:pt x="19" y="9"/>
                  <a:pt x="17" y="10"/>
                </a:cubicBezTo>
                <a:cubicBezTo>
                  <a:pt x="16" y="10"/>
                  <a:pt x="16" y="11"/>
                  <a:pt x="15" y="11"/>
                </a:cubicBezTo>
                <a:cubicBezTo>
                  <a:pt x="14" y="11"/>
                  <a:pt x="13" y="10"/>
                  <a:pt x="12" y="9"/>
                </a:cubicBezTo>
                <a:cubicBezTo>
                  <a:pt x="12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10" y="9"/>
                  <a:pt x="9" y="9"/>
                </a:cubicBezTo>
                <a:cubicBezTo>
                  <a:pt x="7" y="11"/>
                  <a:pt x="5" y="14"/>
                  <a:pt x="4" y="16"/>
                </a:cubicBezTo>
                <a:cubicBezTo>
                  <a:pt x="4" y="17"/>
                  <a:pt x="4" y="17"/>
                  <a:pt x="4" y="18"/>
                </a:cubicBezTo>
                <a:cubicBezTo>
                  <a:pt x="4" y="19"/>
                  <a:pt x="5" y="19"/>
                  <a:pt x="5" y="19"/>
                </a:cubicBezTo>
                <a:cubicBezTo>
                  <a:pt x="7" y="20"/>
                  <a:pt x="8" y="22"/>
                  <a:pt x="7" y="24"/>
                </a:cubicBezTo>
                <a:cubicBezTo>
                  <a:pt x="7" y="25"/>
                  <a:pt x="5" y="26"/>
                  <a:pt x="4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2" y="26"/>
                </a:cubicBezTo>
                <a:cubicBezTo>
                  <a:pt x="2" y="26"/>
                  <a:pt x="2" y="26"/>
                  <a:pt x="1" y="26"/>
                </a:cubicBezTo>
                <a:cubicBezTo>
                  <a:pt x="1" y="27"/>
                  <a:pt x="0" y="27"/>
                  <a:pt x="0" y="28"/>
                </a:cubicBezTo>
                <a:cubicBezTo>
                  <a:pt x="0" y="29"/>
                  <a:pt x="0" y="31"/>
                  <a:pt x="0" y="32"/>
                </a:cubicBezTo>
                <a:cubicBezTo>
                  <a:pt x="0" y="33"/>
                  <a:pt x="0" y="35"/>
                  <a:pt x="0" y="36"/>
                </a:cubicBezTo>
                <a:cubicBezTo>
                  <a:pt x="0" y="37"/>
                  <a:pt x="1" y="38"/>
                  <a:pt x="1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3" y="38"/>
                  <a:pt x="4" y="38"/>
                </a:cubicBezTo>
                <a:cubicBezTo>
                  <a:pt x="5" y="38"/>
                  <a:pt x="7" y="39"/>
                  <a:pt x="7" y="41"/>
                </a:cubicBezTo>
                <a:cubicBezTo>
                  <a:pt x="8" y="42"/>
                  <a:pt x="7" y="44"/>
                  <a:pt x="5" y="45"/>
                </a:cubicBezTo>
                <a:cubicBezTo>
                  <a:pt x="5" y="45"/>
                  <a:pt x="4" y="46"/>
                  <a:pt x="4" y="46"/>
                </a:cubicBezTo>
                <a:cubicBezTo>
                  <a:pt x="4" y="47"/>
                  <a:pt x="4" y="47"/>
                  <a:pt x="4" y="48"/>
                </a:cubicBezTo>
                <a:cubicBezTo>
                  <a:pt x="5" y="50"/>
                  <a:pt x="7" y="53"/>
                  <a:pt x="9" y="55"/>
                </a:cubicBezTo>
                <a:cubicBezTo>
                  <a:pt x="10" y="55"/>
                  <a:pt x="10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3" y="54"/>
                  <a:pt x="14" y="54"/>
                  <a:pt x="15" y="54"/>
                </a:cubicBezTo>
                <a:cubicBezTo>
                  <a:pt x="16" y="54"/>
                  <a:pt x="16" y="54"/>
                  <a:pt x="17" y="54"/>
                </a:cubicBezTo>
                <a:cubicBezTo>
                  <a:pt x="19" y="55"/>
                  <a:pt x="19" y="57"/>
                  <a:pt x="18" y="59"/>
                </a:cubicBezTo>
                <a:cubicBezTo>
                  <a:pt x="18" y="59"/>
                  <a:pt x="18" y="60"/>
                  <a:pt x="18" y="61"/>
                </a:cubicBezTo>
                <a:cubicBezTo>
                  <a:pt x="18" y="61"/>
                  <a:pt x="18" y="62"/>
                  <a:pt x="19" y="62"/>
                </a:cubicBezTo>
                <a:cubicBezTo>
                  <a:pt x="21" y="63"/>
                  <a:pt x="24" y="64"/>
                  <a:pt x="27" y="65"/>
                </a:cubicBezTo>
                <a:cubicBezTo>
                  <a:pt x="27" y="65"/>
                  <a:pt x="27" y="65"/>
                  <a:pt x="28" y="65"/>
                </a:cubicBezTo>
                <a:cubicBezTo>
                  <a:pt x="28" y="65"/>
                  <a:pt x="28" y="64"/>
                  <a:pt x="29" y="64"/>
                </a:cubicBezTo>
                <a:cubicBezTo>
                  <a:pt x="29" y="64"/>
                  <a:pt x="30" y="63"/>
                  <a:pt x="30" y="63"/>
                </a:cubicBezTo>
                <a:cubicBezTo>
                  <a:pt x="30" y="61"/>
                  <a:pt x="31" y="59"/>
                  <a:pt x="33" y="59"/>
                </a:cubicBezTo>
                <a:cubicBezTo>
                  <a:pt x="35" y="59"/>
                  <a:pt x="37" y="61"/>
                  <a:pt x="37" y="63"/>
                </a:cubicBezTo>
                <a:cubicBezTo>
                  <a:pt x="37" y="63"/>
                  <a:pt x="37" y="64"/>
                  <a:pt x="37" y="64"/>
                </a:cubicBezTo>
                <a:cubicBezTo>
                  <a:pt x="38" y="64"/>
                  <a:pt x="38" y="65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2" y="64"/>
                  <a:pt x="45" y="63"/>
                  <a:pt x="47" y="62"/>
                </a:cubicBezTo>
                <a:cubicBezTo>
                  <a:pt x="48" y="62"/>
                  <a:pt x="48" y="61"/>
                  <a:pt x="49" y="61"/>
                </a:cubicBezTo>
                <a:cubicBezTo>
                  <a:pt x="49" y="60"/>
                  <a:pt x="49" y="59"/>
                  <a:pt x="48" y="59"/>
                </a:cubicBezTo>
                <a:cubicBezTo>
                  <a:pt x="47" y="57"/>
                  <a:pt x="48" y="55"/>
                  <a:pt x="49" y="54"/>
                </a:cubicBezTo>
                <a:cubicBezTo>
                  <a:pt x="50" y="54"/>
                  <a:pt x="51" y="54"/>
                  <a:pt x="51" y="54"/>
                </a:cubicBezTo>
                <a:cubicBezTo>
                  <a:pt x="52" y="54"/>
                  <a:pt x="53" y="54"/>
                  <a:pt x="54" y="55"/>
                </a:cubicBezTo>
                <a:cubicBezTo>
                  <a:pt x="54" y="55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7" y="55"/>
                  <a:pt x="57" y="55"/>
                </a:cubicBezTo>
                <a:cubicBezTo>
                  <a:pt x="59" y="53"/>
                  <a:pt x="61" y="50"/>
                  <a:pt x="62" y="48"/>
                </a:cubicBezTo>
                <a:cubicBezTo>
                  <a:pt x="63" y="47"/>
                  <a:pt x="63" y="47"/>
                  <a:pt x="62" y="46"/>
                </a:cubicBezTo>
                <a:cubicBezTo>
                  <a:pt x="62" y="46"/>
                  <a:pt x="62" y="45"/>
                  <a:pt x="61" y="45"/>
                </a:cubicBezTo>
                <a:cubicBezTo>
                  <a:pt x="60" y="44"/>
                  <a:pt x="59" y="42"/>
                  <a:pt x="59" y="41"/>
                </a:cubicBezTo>
                <a:cubicBezTo>
                  <a:pt x="60" y="39"/>
                  <a:pt x="61" y="38"/>
                  <a:pt x="63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38"/>
                  <a:pt x="65" y="38"/>
                </a:cubicBezTo>
                <a:cubicBezTo>
                  <a:pt x="66" y="38"/>
                  <a:pt x="66" y="37"/>
                  <a:pt x="66" y="36"/>
                </a:cubicBezTo>
                <a:cubicBezTo>
                  <a:pt x="66" y="35"/>
                  <a:pt x="66" y="33"/>
                  <a:pt x="66" y="32"/>
                </a:cubicBezTo>
                <a:cubicBezTo>
                  <a:pt x="66" y="31"/>
                  <a:pt x="66" y="29"/>
                  <a:pt x="66" y="28"/>
                </a:cubicBezTo>
                <a:close/>
                <a:moveTo>
                  <a:pt x="56" y="40"/>
                </a:moveTo>
                <a:cubicBezTo>
                  <a:pt x="55" y="43"/>
                  <a:pt x="57" y="46"/>
                  <a:pt x="59" y="47"/>
                </a:cubicBezTo>
                <a:cubicBezTo>
                  <a:pt x="58" y="49"/>
                  <a:pt x="57" y="51"/>
                  <a:pt x="56" y="52"/>
                </a:cubicBezTo>
                <a:cubicBezTo>
                  <a:pt x="53" y="50"/>
                  <a:pt x="50" y="50"/>
                  <a:pt x="48" y="52"/>
                </a:cubicBezTo>
                <a:cubicBezTo>
                  <a:pt x="45" y="54"/>
                  <a:pt x="44" y="57"/>
                  <a:pt x="45" y="60"/>
                </a:cubicBezTo>
                <a:cubicBezTo>
                  <a:pt x="43" y="60"/>
                  <a:pt x="41" y="61"/>
                  <a:pt x="40" y="61"/>
                </a:cubicBezTo>
                <a:cubicBezTo>
                  <a:pt x="39" y="59"/>
                  <a:pt x="36" y="56"/>
                  <a:pt x="33" y="56"/>
                </a:cubicBezTo>
                <a:cubicBezTo>
                  <a:pt x="30" y="56"/>
                  <a:pt x="28" y="59"/>
                  <a:pt x="27" y="61"/>
                </a:cubicBezTo>
                <a:cubicBezTo>
                  <a:pt x="25" y="61"/>
                  <a:pt x="23" y="60"/>
                  <a:pt x="21" y="60"/>
                </a:cubicBezTo>
                <a:cubicBezTo>
                  <a:pt x="22" y="57"/>
                  <a:pt x="21" y="54"/>
                  <a:pt x="19" y="52"/>
                </a:cubicBezTo>
                <a:cubicBezTo>
                  <a:pt x="16" y="50"/>
                  <a:pt x="13" y="50"/>
                  <a:pt x="11" y="52"/>
                </a:cubicBezTo>
                <a:cubicBezTo>
                  <a:pt x="9" y="51"/>
                  <a:pt x="8" y="49"/>
                  <a:pt x="7" y="47"/>
                </a:cubicBezTo>
                <a:cubicBezTo>
                  <a:pt x="10" y="46"/>
                  <a:pt x="11" y="43"/>
                  <a:pt x="10" y="40"/>
                </a:cubicBezTo>
                <a:cubicBezTo>
                  <a:pt x="9" y="37"/>
                  <a:pt x="6" y="35"/>
                  <a:pt x="3" y="35"/>
                </a:cubicBezTo>
                <a:cubicBezTo>
                  <a:pt x="3" y="34"/>
                  <a:pt x="3" y="33"/>
                  <a:pt x="3" y="32"/>
                </a:cubicBezTo>
                <a:cubicBezTo>
                  <a:pt x="3" y="31"/>
                  <a:pt x="3" y="30"/>
                  <a:pt x="3" y="29"/>
                </a:cubicBezTo>
                <a:cubicBezTo>
                  <a:pt x="6" y="29"/>
                  <a:pt x="9" y="27"/>
                  <a:pt x="10" y="25"/>
                </a:cubicBezTo>
                <a:cubicBezTo>
                  <a:pt x="11" y="22"/>
                  <a:pt x="10" y="19"/>
                  <a:pt x="7" y="17"/>
                </a:cubicBezTo>
                <a:cubicBezTo>
                  <a:pt x="8" y="15"/>
                  <a:pt x="9" y="14"/>
                  <a:pt x="11" y="12"/>
                </a:cubicBezTo>
                <a:cubicBezTo>
                  <a:pt x="13" y="14"/>
                  <a:pt x="16" y="14"/>
                  <a:pt x="19" y="12"/>
                </a:cubicBezTo>
                <a:cubicBezTo>
                  <a:pt x="21" y="10"/>
                  <a:pt x="22" y="7"/>
                  <a:pt x="21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6"/>
                  <a:pt x="30" y="8"/>
                  <a:pt x="33" y="8"/>
                </a:cubicBezTo>
                <a:cubicBezTo>
                  <a:pt x="36" y="8"/>
                  <a:pt x="39" y="6"/>
                  <a:pt x="40" y="3"/>
                </a:cubicBezTo>
                <a:cubicBezTo>
                  <a:pt x="41" y="3"/>
                  <a:pt x="43" y="4"/>
                  <a:pt x="45" y="5"/>
                </a:cubicBezTo>
                <a:cubicBezTo>
                  <a:pt x="44" y="7"/>
                  <a:pt x="45" y="10"/>
                  <a:pt x="48" y="12"/>
                </a:cubicBezTo>
                <a:cubicBezTo>
                  <a:pt x="50" y="14"/>
                  <a:pt x="53" y="14"/>
                  <a:pt x="56" y="12"/>
                </a:cubicBezTo>
                <a:cubicBezTo>
                  <a:pt x="57" y="14"/>
                  <a:pt x="58" y="15"/>
                  <a:pt x="59" y="17"/>
                </a:cubicBezTo>
                <a:cubicBezTo>
                  <a:pt x="57" y="19"/>
                  <a:pt x="55" y="22"/>
                  <a:pt x="56" y="25"/>
                </a:cubicBezTo>
                <a:cubicBezTo>
                  <a:pt x="57" y="27"/>
                  <a:pt x="60" y="29"/>
                  <a:pt x="63" y="29"/>
                </a:cubicBezTo>
                <a:cubicBezTo>
                  <a:pt x="63" y="30"/>
                  <a:pt x="63" y="31"/>
                  <a:pt x="63" y="32"/>
                </a:cubicBezTo>
                <a:cubicBezTo>
                  <a:pt x="63" y="33"/>
                  <a:pt x="63" y="34"/>
                  <a:pt x="63" y="35"/>
                </a:cubicBezTo>
                <a:cubicBezTo>
                  <a:pt x="60" y="35"/>
                  <a:pt x="57" y="37"/>
                  <a:pt x="5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6" name="Freeform 5"/>
          <p:cNvSpPr>
            <a:spLocks noEditPoints="1"/>
          </p:cNvSpPr>
          <p:nvPr/>
        </p:nvSpPr>
        <p:spPr bwMode="auto">
          <a:xfrm>
            <a:off x="3711287" y="3428359"/>
            <a:ext cx="315781" cy="315781"/>
          </a:xfrm>
          <a:custGeom>
            <a:avLst/>
            <a:gdLst>
              <a:gd name="T0" fmla="*/ 70 w 76"/>
              <a:gd name="T1" fmla="*/ 18 h 73"/>
              <a:gd name="T2" fmla="*/ 43 w 76"/>
              <a:gd name="T3" fmla="*/ 2 h 73"/>
              <a:gd name="T4" fmla="*/ 38 w 76"/>
              <a:gd name="T5" fmla="*/ 0 h 73"/>
              <a:gd name="T6" fmla="*/ 32 w 76"/>
              <a:gd name="T7" fmla="*/ 2 h 73"/>
              <a:gd name="T8" fmla="*/ 5 w 76"/>
              <a:gd name="T9" fmla="*/ 18 h 73"/>
              <a:gd name="T10" fmla="*/ 0 w 76"/>
              <a:gd name="T11" fmla="*/ 29 h 73"/>
              <a:gd name="T12" fmla="*/ 0 w 76"/>
              <a:gd name="T13" fmla="*/ 65 h 73"/>
              <a:gd name="T14" fmla="*/ 7 w 76"/>
              <a:gd name="T15" fmla="*/ 73 h 73"/>
              <a:gd name="T16" fmla="*/ 68 w 76"/>
              <a:gd name="T17" fmla="*/ 73 h 73"/>
              <a:gd name="T18" fmla="*/ 76 w 76"/>
              <a:gd name="T19" fmla="*/ 65 h 73"/>
              <a:gd name="T20" fmla="*/ 76 w 76"/>
              <a:gd name="T21" fmla="*/ 29 h 73"/>
              <a:gd name="T22" fmla="*/ 70 w 76"/>
              <a:gd name="T23" fmla="*/ 18 h 73"/>
              <a:gd name="T24" fmla="*/ 3 w 76"/>
              <a:gd name="T25" fmla="*/ 65 h 73"/>
              <a:gd name="T26" fmla="*/ 3 w 76"/>
              <a:gd name="T27" fmla="*/ 36 h 73"/>
              <a:gd name="T28" fmla="*/ 6 w 76"/>
              <a:gd name="T29" fmla="*/ 39 h 73"/>
              <a:gd name="T30" fmla="*/ 25 w 76"/>
              <a:gd name="T31" fmla="*/ 51 h 73"/>
              <a:gd name="T32" fmla="*/ 6 w 76"/>
              <a:gd name="T33" fmla="*/ 63 h 73"/>
              <a:gd name="T34" fmla="*/ 3 w 76"/>
              <a:gd name="T35" fmla="*/ 66 h 73"/>
              <a:gd name="T36" fmla="*/ 3 w 76"/>
              <a:gd name="T37" fmla="*/ 65 h 73"/>
              <a:gd name="T38" fmla="*/ 43 w 76"/>
              <a:gd name="T39" fmla="*/ 46 h 73"/>
              <a:gd name="T40" fmla="*/ 32 w 76"/>
              <a:gd name="T41" fmla="*/ 46 h 73"/>
              <a:gd name="T42" fmla="*/ 27 w 76"/>
              <a:gd name="T43" fmla="*/ 50 h 73"/>
              <a:gd name="T44" fmla="*/ 7 w 76"/>
              <a:gd name="T45" fmla="*/ 37 h 73"/>
              <a:gd name="T46" fmla="*/ 3 w 76"/>
              <a:gd name="T47" fmla="*/ 31 h 73"/>
              <a:gd name="T48" fmla="*/ 3 w 76"/>
              <a:gd name="T49" fmla="*/ 29 h 73"/>
              <a:gd name="T50" fmla="*/ 7 w 76"/>
              <a:gd name="T51" fmla="*/ 21 h 73"/>
              <a:gd name="T52" fmla="*/ 33 w 76"/>
              <a:gd name="T53" fmla="*/ 4 h 73"/>
              <a:gd name="T54" fmla="*/ 38 w 76"/>
              <a:gd name="T55" fmla="*/ 3 h 73"/>
              <a:gd name="T56" fmla="*/ 42 w 76"/>
              <a:gd name="T57" fmla="*/ 4 h 73"/>
              <a:gd name="T58" fmla="*/ 68 w 76"/>
              <a:gd name="T59" fmla="*/ 21 h 73"/>
              <a:gd name="T60" fmla="*/ 73 w 76"/>
              <a:gd name="T61" fmla="*/ 29 h 73"/>
              <a:gd name="T62" fmla="*/ 73 w 76"/>
              <a:gd name="T63" fmla="*/ 31 h 73"/>
              <a:gd name="T64" fmla="*/ 68 w 76"/>
              <a:gd name="T65" fmla="*/ 37 h 73"/>
              <a:gd name="T66" fmla="*/ 49 w 76"/>
              <a:gd name="T67" fmla="*/ 50 h 73"/>
              <a:gd name="T68" fmla="*/ 43 w 76"/>
              <a:gd name="T69" fmla="*/ 46 h 73"/>
              <a:gd name="T70" fmla="*/ 7 w 76"/>
              <a:gd name="T71" fmla="*/ 65 h 73"/>
              <a:gd name="T72" fmla="*/ 33 w 76"/>
              <a:gd name="T73" fmla="*/ 48 h 73"/>
              <a:gd name="T74" fmla="*/ 42 w 76"/>
              <a:gd name="T75" fmla="*/ 48 h 73"/>
              <a:gd name="T76" fmla="*/ 68 w 76"/>
              <a:gd name="T77" fmla="*/ 65 h 73"/>
              <a:gd name="T78" fmla="*/ 71 w 76"/>
              <a:gd name="T79" fmla="*/ 68 h 73"/>
              <a:gd name="T80" fmla="*/ 68 w 76"/>
              <a:gd name="T81" fmla="*/ 70 h 73"/>
              <a:gd name="T82" fmla="*/ 7 w 76"/>
              <a:gd name="T83" fmla="*/ 70 h 73"/>
              <a:gd name="T84" fmla="*/ 4 w 76"/>
              <a:gd name="T85" fmla="*/ 68 h 73"/>
              <a:gd name="T86" fmla="*/ 7 w 76"/>
              <a:gd name="T87" fmla="*/ 65 h 73"/>
              <a:gd name="T88" fmla="*/ 72 w 76"/>
              <a:gd name="T89" fmla="*/ 66 h 73"/>
              <a:gd name="T90" fmla="*/ 69 w 76"/>
              <a:gd name="T91" fmla="*/ 63 h 73"/>
              <a:gd name="T92" fmla="*/ 50 w 76"/>
              <a:gd name="T93" fmla="*/ 51 h 73"/>
              <a:gd name="T94" fmla="*/ 69 w 76"/>
              <a:gd name="T95" fmla="*/ 39 h 73"/>
              <a:gd name="T96" fmla="*/ 73 w 76"/>
              <a:gd name="T97" fmla="*/ 36 h 73"/>
              <a:gd name="T98" fmla="*/ 73 w 76"/>
              <a:gd name="T99" fmla="*/ 65 h 73"/>
              <a:gd name="T100" fmla="*/ 72 w 76"/>
              <a:gd name="T101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73">
                <a:moveTo>
                  <a:pt x="70" y="18"/>
                </a:moveTo>
                <a:cubicBezTo>
                  <a:pt x="43" y="2"/>
                  <a:pt x="43" y="2"/>
                  <a:pt x="43" y="2"/>
                </a:cubicBezTo>
                <a:cubicBezTo>
                  <a:pt x="42" y="1"/>
                  <a:pt x="40" y="0"/>
                  <a:pt x="38" y="0"/>
                </a:cubicBezTo>
                <a:cubicBezTo>
                  <a:pt x="35" y="0"/>
                  <a:pt x="33" y="1"/>
                  <a:pt x="32" y="2"/>
                </a:cubicBezTo>
                <a:cubicBezTo>
                  <a:pt x="5" y="18"/>
                  <a:pt x="5" y="18"/>
                  <a:pt x="5" y="18"/>
                </a:cubicBezTo>
                <a:cubicBezTo>
                  <a:pt x="2" y="20"/>
                  <a:pt x="0" y="25"/>
                  <a:pt x="0" y="2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9"/>
                  <a:pt x="3" y="73"/>
                  <a:pt x="7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72" y="73"/>
                  <a:pt x="76" y="69"/>
                  <a:pt x="76" y="65"/>
                </a:cubicBezTo>
                <a:cubicBezTo>
                  <a:pt x="76" y="29"/>
                  <a:pt x="76" y="29"/>
                  <a:pt x="76" y="29"/>
                </a:cubicBezTo>
                <a:cubicBezTo>
                  <a:pt x="76" y="25"/>
                  <a:pt x="73" y="20"/>
                  <a:pt x="70" y="18"/>
                </a:cubicBezTo>
                <a:close/>
                <a:moveTo>
                  <a:pt x="3" y="65"/>
                </a:move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5" y="38"/>
                  <a:pt x="6" y="39"/>
                </a:cubicBezTo>
                <a:cubicBezTo>
                  <a:pt x="25" y="51"/>
                  <a:pt x="25" y="51"/>
                  <a:pt x="25" y="51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4" y="65"/>
                  <a:pt x="3" y="66"/>
                </a:cubicBezTo>
                <a:cubicBezTo>
                  <a:pt x="3" y="66"/>
                  <a:pt x="3" y="65"/>
                  <a:pt x="3" y="65"/>
                </a:cubicBezTo>
                <a:close/>
                <a:moveTo>
                  <a:pt x="43" y="46"/>
                </a:moveTo>
                <a:cubicBezTo>
                  <a:pt x="40" y="44"/>
                  <a:pt x="35" y="44"/>
                  <a:pt x="32" y="46"/>
                </a:cubicBezTo>
                <a:cubicBezTo>
                  <a:pt x="27" y="50"/>
                  <a:pt x="27" y="50"/>
                  <a:pt x="27" y="50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5"/>
                  <a:pt x="3" y="33"/>
                  <a:pt x="3" y="31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6"/>
                  <a:pt x="5" y="22"/>
                  <a:pt x="7" y="21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3"/>
                  <a:pt x="36" y="3"/>
                  <a:pt x="38" y="3"/>
                </a:cubicBezTo>
                <a:cubicBezTo>
                  <a:pt x="39" y="3"/>
                  <a:pt x="41" y="3"/>
                  <a:pt x="42" y="4"/>
                </a:cubicBezTo>
                <a:cubicBezTo>
                  <a:pt x="68" y="21"/>
                  <a:pt x="68" y="21"/>
                  <a:pt x="68" y="21"/>
                </a:cubicBezTo>
                <a:cubicBezTo>
                  <a:pt x="71" y="22"/>
                  <a:pt x="73" y="26"/>
                  <a:pt x="73" y="29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3"/>
                  <a:pt x="71" y="35"/>
                  <a:pt x="68" y="37"/>
                </a:cubicBezTo>
                <a:cubicBezTo>
                  <a:pt x="49" y="50"/>
                  <a:pt x="49" y="50"/>
                  <a:pt x="49" y="50"/>
                </a:cubicBezTo>
                <a:lnTo>
                  <a:pt x="43" y="46"/>
                </a:lnTo>
                <a:close/>
                <a:moveTo>
                  <a:pt x="7" y="65"/>
                </a:moveTo>
                <a:cubicBezTo>
                  <a:pt x="33" y="48"/>
                  <a:pt x="33" y="48"/>
                  <a:pt x="33" y="48"/>
                </a:cubicBezTo>
                <a:cubicBezTo>
                  <a:pt x="36" y="46"/>
                  <a:pt x="40" y="46"/>
                  <a:pt x="42" y="48"/>
                </a:cubicBezTo>
                <a:cubicBezTo>
                  <a:pt x="68" y="65"/>
                  <a:pt x="68" y="65"/>
                  <a:pt x="68" y="65"/>
                </a:cubicBezTo>
                <a:cubicBezTo>
                  <a:pt x="69" y="66"/>
                  <a:pt x="70" y="67"/>
                  <a:pt x="71" y="68"/>
                </a:cubicBezTo>
                <a:cubicBezTo>
                  <a:pt x="70" y="69"/>
                  <a:pt x="69" y="70"/>
                  <a:pt x="68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6" y="70"/>
                  <a:pt x="5" y="69"/>
                  <a:pt x="4" y="68"/>
                </a:cubicBezTo>
                <a:cubicBezTo>
                  <a:pt x="5" y="67"/>
                  <a:pt x="6" y="66"/>
                  <a:pt x="7" y="65"/>
                </a:cubicBezTo>
                <a:close/>
                <a:moveTo>
                  <a:pt x="72" y="66"/>
                </a:moveTo>
                <a:cubicBezTo>
                  <a:pt x="72" y="65"/>
                  <a:pt x="71" y="64"/>
                  <a:pt x="69" y="63"/>
                </a:cubicBezTo>
                <a:cubicBezTo>
                  <a:pt x="50" y="51"/>
                  <a:pt x="50" y="51"/>
                  <a:pt x="50" y="51"/>
                </a:cubicBezTo>
                <a:cubicBezTo>
                  <a:pt x="69" y="39"/>
                  <a:pt x="69" y="39"/>
                  <a:pt x="69" y="39"/>
                </a:cubicBezTo>
                <a:cubicBezTo>
                  <a:pt x="71" y="38"/>
                  <a:pt x="72" y="37"/>
                  <a:pt x="73" y="36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2" y="66"/>
                  <a:pt x="72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053502" y="3472218"/>
            <a:ext cx="315781" cy="224555"/>
          </a:xfrm>
          <a:custGeom>
            <a:avLst/>
            <a:gdLst>
              <a:gd name="T0" fmla="*/ 68 w 76"/>
              <a:gd name="T1" fmla="*/ 0 h 52"/>
              <a:gd name="T2" fmla="*/ 7 w 76"/>
              <a:gd name="T3" fmla="*/ 0 h 52"/>
              <a:gd name="T4" fmla="*/ 0 w 76"/>
              <a:gd name="T5" fmla="*/ 8 h 52"/>
              <a:gd name="T6" fmla="*/ 0 w 76"/>
              <a:gd name="T7" fmla="*/ 45 h 52"/>
              <a:gd name="T8" fmla="*/ 7 w 76"/>
              <a:gd name="T9" fmla="*/ 52 h 52"/>
              <a:gd name="T10" fmla="*/ 68 w 76"/>
              <a:gd name="T11" fmla="*/ 52 h 52"/>
              <a:gd name="T12" fmla="*/ 76 w 76"/>
              <a:gd name="T13" fmla="*/ 45 h 52"/>
              <a:gd name="T14" fmla="*/ 76 w 76"/>
              <a:gd name="T15" fmla="*/ 8 h 52"/>
              <a:gd name="T16" fmla="*/ 68 w 76"/>
              <a:gd name="T17" fmla="*/ 0 h 52"/>
              <a:gd name="T18" fmla="*/ 6 w 76"/>
              <a:gd name="T19" fmla="*/ 49 h 52"/>
              <a:gd name="T20" fmla="*/ 5 w 76"/>
              <a:gd name="T21" fmla="*/ 49 h 52"/>
              <a:gd name="T22" fmla="*/ 6 w 76"/>
              <a:gd name="T23" fmla="*/ 47 h 52"/>
              <a:gd name="T24" fmla="*/ 27 w 76"/>
              <a:gd name="T25" fmla="*/ 28 h 52"/>
              <a:gd name="T26" fmla="*/ 33 w 76"/>
              <a:gd name="T27" fmla="*/ 33 h 52"/>
              <a:gd name="T28" fmla="*/ 38 w 76"/>
              <a:gd name="T29" fmla="*/ 35 h 52"/>
              <a:gd name="T30" fmla="*/ 42 w 76"/>
              <a:gd name="T31" fmla="*/ 33 h 52"/>
              <a:gd name="T32" fmla="*/ 48 w 76"/>
              <a:gd name="T33" fmla="*/ 28 h 52"/>
              <a:gd name="T34" fmla="*/ 69 w 76"/>
              <a:gd name="T35" fmla="*/ 47 h 52"/>
              <a:gd name="T36" fmla="*/ 70 w 76"/>
              <a:gd name="T37" fmla="*/ 49 h 52"/>
              <a:gd name="T38" fmla="*/ 70 w 76"/>
              <a:gd name="T39" fmla="*/ 49 h 52"/>
              <a:gd name="T40" fmla="*/ 68 w 76"/>
              <a:gd name="T41" fmla="*/ 49 h 52"/>
              <a:gd name="T42" fmla="*/ 7 w 76"/>
              <a:gd name="T43" fmla="*/ 49 h 52"/>
              <a:gd name="T44" fmla="*/ 6 w 76"/>
              <a:gd name="T45" fmla="*/ 49 h 52"/>
              <a:gd name="T46" fmla="*/ 7 w 76"/>
              <a:gd name="T47" fmla="*/ 3 h 52"/>
              <a:gd name="T48" fmla="*/ 68 w 76"/>
              <a:gd name="T49" fmla="*/ 3 h 52"/>
              <a:gd name="T50" fmla="*/ 70 w 76"/>
              <a:gd name="T51" fmla="*/ 4 h 52"/>
              <a:gd name="T52" fmla="*/ 70 w 76"/>
              <a:gd name="T53" fmla="*/ 4 h 52"/>
              <a:gd name="T54" fmla="*/ 69 w 76"/>
              <a:gd name="T55" fmla="*/ 5 h 52"/>
              <a:gd name="T56" fmla="*/ 41 w 76"/>
              <a:gd name="T57" fmla="*/ 32 h 52"/>
              <a:gd name="T58" fmla="*/ 34 w 76"/>
              <a:gd name="T59" fmla="*/ 32 h 52"/>
              <a:gd name="T60" fmla="*/ 6 w 76"/>
              <a:gd name="T61" fmla="*/ 5 h 52"/>
              <a:gd name="T62" fmla="*/ 5 w 76"/>
              <a:gd name="T63" fmla="*/ 4 h 52"/>
              <a:gd name="T64" fmla="*/ 6 w 76"/>
              <a:gd name="T65" fmla="*/ 4 h 52"/>
              <a:gd name="T66" fmla="*/ 7 w 76"/>
              <a:gd name="T67" fmla="*/ 3 h 52"/>
              <a:gd name="T68" fmla="*/ 5 w 76"/>
              <a:gd name="T69" fmla="*/ 7 h 52"/>
              <a:gd name="T70" fmla="*/ 26 w 76"/>
              <a:gd name="T71" fmla="*/ 26 h 52"/>
              <a:gd name="T72" fmla="*/ 5 w 76"/>
              <a:gd name="T73" fmla="*/ 46 h 52"/>
              <a:gd name="T74" fmla="*/ 4 w 76"/>
              <a:gd name="T75" fmla="*/ 48 h 52"/>
              <a:gd name="T76" fmla="*/ 3 w 76"/>
              <a:gd name="T77" fmla="*/ 45 h 52"/>
              <a:gd name="T78" fmla="*/ 3 w 76"/>
              <a:gd name="T79" fmla="*/ 8 h 52"/>
              <a:gd name="T80" fmla="*/ 4 w 76"/>
              <a:gd name="T81" fmla="*/ 5 h 52"/>
              <a:gd name="T82" fmla="*/ 5 w 76"/>
              <a:gd name="T83" fmla="*/ 7 h 52"/>
              <a:gd name="T84" fmla="*/ 70 w 76"/>
              <a:gd name="T85" fmla="*/ 46 h 52"/>
              <a:gd name="T86" fmla="*/ 50 w 76"/>
              <a:gd name="T87" fmla="*/ 26 h 52"/>
              <a:gd name="T88" fmla="*/ 70 w 76"/>
              <a:gd name="T89" fmla="*/ 7 h 52"/>
              <a:gd name="T90" fmla="*/ 72 w 76"/>
              <a:gd name="T91" fmla="*/ 5 h 52"/>
              <a:gd name="T92" fmla="*/ 73 w 76"/>
              <a:gd name="T93" fmla="*/ 8 h 52"/>
              <a:gd name="T94" fmla="*/ 73 w 76"/>
              <a:gd name="T95" fmla="*/ 45 h 52"/>
              <a:gd name="T96" fmla="*/ 72 w 76"/>
              <a:gd name="T97" fmla="*/ 48 h 52"/>
              <a:gd name="T98" fmla="*/ 70 w 76"/>
              <a:gd name="T99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52">
                <a:moveTo>
                  <a:pt x="6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9"/>
                  <a:pt x="3" y="52"/>
                  <a:pt x="7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72" y="52"/>
                  <a:pt x="76" y="49"/>
                  <a:pt x="76" y="45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  <a:close/>
                <a:moveTo>
                  <a:pt x="6" y="49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6" y="48"/>
                  <a:pt x="6" y="47"/>
                </a:cubicBezTo>
                <a:cubicBezTo>
                  <a:pt x="27" y="28"/>
                  <a:pt x="27" y="28"/>
                  <a:pt x="27" y="28"/>
                </a:cubicBezTo>
                <a:cubicBezTo>
                  <a:pt x="33" y="33"/>
                  <a:pt x="33" y="33"/>
                  <a:pt x="33" y="33"/>
                </a:cubicBezTo>
                <a:cubicBezTo>
                  <a:pt x="34" y="34"/>
                  <a:pt x="36" y="35"/>
                  <a:pt x="38" y="35"/>
                </a:cubicBezTo>
                <a:cubicBezTo>
                  <a:pt x="39" y="35"/>
                  <a:pt x="41" y="34"/>
                  <a:pt x="42" y="33"/>
                </a:cubicBezTo>
                <a:cubicBezTo>
                  <a:pt x="48" y="28"/>
                  <a:pt x="48" y="28"/>
                  <a:pt x="48" y="28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8"/>
                  <a:pt x="70" y="49"/>
                  <a:pt x="7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69" y="49"/>
                  <a:pt x="69" y="49"/>
                  <a:pt x="68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6" y="49"/>
                  <a:pt x="6" y="49"/>
                </a:cubicBezTo>
                <a:close/>
                <a:moveTo>
                  <a:pt x="7" y="3"/>
                </a:moveTo>
                <a:cubicBezTo>
                  <a:pt x="68" y="3"/>
                  <a:pt x="68" y="3"/>
                  <a:pt x="68" y="3"/>
                </a:cubicBezTo>
                <a:cubicBezTo>
                  <a:pt x="69" y="3"/>
                  <a:pt x="69" y="3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5"/>
                  <a:pt x="69" y="5"/>
                </a:cubicBezTo>
                <a:cubicBezTo>
                  <a:pt x="41" y="32"/>
                  <a:pt x="41" y="32"/>
                  <a:pt x="41" y="32"/>
                </a:cubicBezTo>
                <a:cubicBezTo>
                  <a:pt x="39" y="33"/>
                  <a:pt x="36" y="33"/>
                  <a:pt x="34" y="3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3"/>
                  <a:pt x="7" y="3"/>
                  <a:pt x="7" y="3"/>
                </a:cubicBezTo>
                <a:close/>
                <a:moveTo>
                  <a:pt x="5" y="7"/>
                </a:moveTo>
                <a:cubicBezTo>
                  <a:pt x="26" y="26"/>
                  <a:pt x="26" y="26"/>
                  <a:pt x="26" y="2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4" y="48"/>
                </a:cubicBezTo>
                <a:cubicBezTo>
                  <a:pt x="3" y="47"/>
                  <a:pt x="3" y="46"/>
                  <a:pt x="3" y="45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3" y="6"/>
                  <a:pt x="4" y="5"/>
                </a:cubicBezTo>
                <a:cubicBezTo>
                  <a:pt x="4" y="6"/>
                  <a:pt x="4" y="6"/>
                  <a:pt x="5" y="7"/>
                </a:cubicBezTo>
                <a:close/>
                <a:moveTo>
                  <a:pt x="70" y="46"/>
                </a:moveTo>
                <a:cubicBezTo>
                  <a:pt x="50" y="26"/>
                  <a:pt x="50" y="26"/>
                  <a:pt x="50" y="26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6"/>
                  <a:pt x="71" y="6"/>
                  <a:pt x="72" y="5"/>
                </a:cubicBezTo>
                <a:cubicBezTo>
                  <a:pt x="72" y="6"/>
                  <a:pt x="73" y="7"/>
                  <a:pt x="73" y="8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6"/>
                  <a:pt x="72" y="47"/>
                  <a:pt x="72" y="48"/>
                </a:cubicBezTo>
                <a:cubicBezTo>
                  <a:pt x="71" y="47"/>
                  <a:pt x="71" y="46"/>
                  <a:pt x="70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8" name="Freeform 7"/>
          <p:cNvSpPr>
            <a:spLocks noEditPoints="1"/>
          </p:cNvSpPr>
          <p:nvPr/>
        </p:nvSpPr>
        <p:spPr bwMode="auto">
          <a:xfrm>
            <a:off x="2416697" y="3419587"/>
            <a:ext cx="326308" cy="329816"/>
          </a:xfrm>
          <a:custGeom>
            <a:avLst/>
            <a:gdLst>
              <a:gd name="T0" fmla="*/ 76 w 79"/>
              <a:gd name="T1" fmla="*/ 18 h 76"/>
              <a:gd name="T2" fmla="*/ 48 w 79"/>
              <a:gd name="T3" fmla="*/ 0 h 76"/>
              <a:gd name="T4" fmla="*/ 42 w 79"/>
              <a:gd name="T5" fmla="*/ 4 h 76"/>
              <a:gd name="T6" fmla="*/ 26 w 79"/>
              <a:gd name="T7" fmla="*/ 4 h 76"/>
              <a:gd name="T8" fmla="*/ 26 w 79"/>
              <a:gd name="T9" fmla="*/ 6 h 76"/>
              <a:gd name="T10" fmla="*/ 33 w 79"/>
              <a:gd name="T11" fmla="*/ 16 h 76"/>
              <a:gd name="T12" fmla="*/ 17 w 79"/>
              <a:gd name="T13" fmla="*/ 17 h 76"/>
              <a:gd name="T14" fmla="*/ 32 w 79"/>
              <a:gd name="T15" fmla="*/ 18 h 76"/>
              <a:gd name="T16" fmla="*/ 10 w 79"/>
              <a:gd name="T17" fmla="*/ 28 h 76"/>
              <a:gd name="T18" fmla="*/ 10 w 79"/>
              <a:gd name="T19" fmla="*/ 30 h 76"/>
              <a:gd name="T20" fmla="*/ 16 w 79"/>
              <a:gd name="T21" fmla="*/ 41 h 76"/>
              <a:gd name="T22" fmla="*/ 0 w 79"/>
              <a:gd name="T23" fmla="*/ 42 h 76"/>
              <a:gd name="T24" fmla="*/ 15 w 79"/>
              <a:gd name="T25" fmla="*/ 43 h 76"/>
              <a:gd name="T26" fmla="*/ 13 w 79"/>
              <a:gd name="T27" fmla="*/ 59 h 76"/>
              <a:gd name="T28" fmla="*/ 40 w 79"/>
              <a:gd name="T29" fmla="*/ 76 h 76"/>
              <a:gd name="T30" fmla="*/ 77 w 79"/>
              <a:gd name="T31" fmla="*/ 28 h 76"/>
              <a:gd name="T32" fmla="*/ 75 w 79"/>
              <a:gd name="T33" fmla="*/ 27 h 76"/>
              <a:gd name="T34" fmla="*/ 43 w 79"/>
              <a:gd name="T35" fmla="*/ 72 h 76"/>
              <a:gd name="T36" fmla="*/ 42 w 79"/>
              <a:gd name="T37" fmla="*/ 71 h 76"/>
              <a:gd name="T38" fmla="*/ 46 w 79"/>
              <a:gd name="T39" fmla="*/ 45 h 76"/>
              <a:gd name="T40" fmla="*/ 51 w 79"/>
              <a:gd name="T41" fmla="*/ 31 h 76"/>
              <a:gd name="T42" fmla="*/ 75 w 79"/>
              <a:gd name="T43" fmla="*/ 25 h 76"/>
              <a:gd name="T44" fmla="*/ 76 w 79"/>
              <a:gd name="T45" fmla="*/ 25 h 76"/>
              <a:gd name="T46" fmla="*/ 13 w 79"/>
              <a:gd name="T47" fmla="*/ 50 h 76"/>
              <a:gd name="T48" fmla="*/ 46 w 79"/>
              <a:gd name="T49" fmla="*/ 4 h 76"/>
              <a:gd name="T50" fmla="*/ 46 w 79"/>
              <a:gd name="T51" fmla="*/ 6 h 76"/>
              <a:gd name="T52" fmla="*/ 43 w 79"/>
              <a:gd name="T53" fmla="*/ 31 h 76"/>
              <a:gd name="T54" fmla="*/ 38 w 79"/>
              <a:gd name="T55" fmla="*/ 46 h 76"/>
              <a:gd name="T56" fmla="*/ 13 w 79"/>
              <a:gd name="T57" fmla="*/ 52 h 76"/>
              <a:gd name="T58" fmla="*/ 13 w 79"/>
              <a:gd name="T59" fmla="*/ 50 h 76"/>
              <a:gd name="T60" fmla="*/ 45 w 79"/>
              <a:gd name="T61" fmla="*/ 44 h 76"/>
              <a:gd name="T62" fmla="*/ 39 w 79"/>
              <a:gd name="T63" fmla="*/ 39 h 76"/>
              <a:gd name="T64" fmla="*/ 49 w 79"/>
              <a:gd name="T65" fmla="*/ 32 h 76"/>
              <a:gd name="T66" fmla="*/ 13 w 79"/>
              <a:gd name="T67" fmla="*/ 54 h 76"/>
              <a:gd name="T68" fmla="*/ 38 w 79"/>
              <a:gd name="T69" fmla="*/ 48 h 76"/>
              <a:gd name="T70" fmla="*/ 40 w 79"/>
              <a:gd name="T71" fmla="*/ 73 h 76"/>
              <a:gd name="T72" fmla="*/ 14 w 79"/>
              <a:gd name="T73" fmla="*/ 56 h 76"/>
              <a:gd name="T74" fmla="*/ 13 w 79"/>
              <a:gd name="T75" fmla="*/ 54 h 76"/>
              <a:gd name="T76" fmla="*/ 73 w 79"/>
              <a:gd name="T77" fmla="*/ 23 h 76"/>
              <a:gd name="T78" fmla="*/ 48 w 79"/>
              <a:gd name="T79" fmla="*/ 6 h 76"/>
              <a:gd name="T80" fmla="*/ 48 w 79"/>
              <a:gd name="T81" fmla="*/ 3 h 76"/>
              <a:gd name="T82" fmla="*/ 74 w 79"/>
              <a:gd name="T83" fmla="*/ 20 h 76"/>
              <a:gd name="T84" fmla="*/ 75 w 79"/>
              <a:gd name="T85" fmla="*/ 2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9" h="76">
                <a:moveTo>
                  <a:pt x="79" y="23"/>
                </a:moveTo>
                <a:cubicBezTo>
                  <a:pt x="78" y="21"/>
                  <a:pt x="77" y="19"/>
                  <a:pt x="76" y="18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1"/>
                  <a:pt x="50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3" y="2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5"/>
                </a:cubicBezTo>
                <a:cubicBezTo>
                  <a:pt x="25" y="5"/>
                  <a:pt x="26" y="6"/>
                  <a:pt x="26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33" y="16"/>
                  <a:pt x="33" y="16"/>
                  <a:pt x="33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6"/>
                  <a:pt x="17" y="16"/>
                  <a:pt x="17" y="17"/>
                </a:cubicBezTo>
                <a:cubicBezTo>
                  <a:pt x="17" y="17"/>
                  <a:pt x="17" y="18"/>
                  <a:pt x="18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25" y="28"/>
                  <a:pt x="25" y="28"/>
                  <a:pt x="25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8"/>
                  <a:pt x="9" y="29"/>
                  <a:pt x="9" y="29"/>
                </a:cubicBezTo>
                <a:cubicBezTo>
                  <a:pt x="9" y="30"/>
                  <a:pt x="9" y="30"/>
                  <a:pt x="10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16" y="41"/>
                  <a:pt x="16" y="41"/>
                  <a:pt x="16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2"/>
                </a:cubicBezTo>
                <a:cubicBezTo>
                  <a:pt x="0" y="42"/>
                  <a:pt x="1" y="43"/>
                  <a:pt x="1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1" y="48"/>
                  <a:pt x="11" y="48"/>
                  <a:pt x="11" y="48"/>
                </a:cubicBezTo>
                <a:cubicBezTo>
                  <a:pt x="8" y="52"/>
                  <a:pt x="9" y="56"/>
                  <a:pt x="13" y="59"/>
                </a:cubicBezTo>
                <a:cubicBezTo>
                  <a:pt x="36" y="75"/>
                  <a:pt x="36" y="75"/>
                  <a:pt x="36" y="75"/>
                </a:cubicBezTo>
                <a:cubicBezTo>
                  <a:pt x="37" y="76"/>
                  <a:pt x="38" y="76"/>
                  <a:pt x="40" y="76"/>
                </a:cubicBezTo>
                <a:cubicBezTo>
                  <a:pt x="43" y="76"/>
                  <a:pt x="45" y="75"/>
                  <a:pt x="46" y="73"/>
                </a:cubicBezTo>
                <a:cubicBezTo>
                  <a:pt x="77" y="28"/>
                  <a:pt x="77" y="28"/>
                  <a:pt x="77" y="28"/>
                </a:cubicBezTo>
                <a:cubicBezTo>
                  <a:pt x="79" y="27"/>
                  <a:pt x="79" y="25"/>
                  <a:pt x="79" y="23"/>
                </a:cubicBezTo>
                <a:close/>
                <a:moveTo>
                  <a:pt x="75" y="27"/>
                </a:moveTo>
                <a:cubicBezTo>
                  <a:pt x="44" y="71"/>
                  <a:pt x="44" y="71"/>
                  <a:pt x="44" y="71"/>
                </a:cubicBezTo>
                <a:cubicBezTo>
                  <a:pt x="43" y="72"/>
                  <a:pt x="43" y="72"/>
                  <a:pt x="43" y="72"/>
                </a:cubicBezTo>
                <a:cubicBezTo>
                  <a:pt x="43" y="72"/>
                  <a:pt x="42" y="72"/>
                  <a:pt x="42" y="72"/>
                </a:cubicBezTo>
                <a:cubicBezTo>
                  <a:pt x="42" y="72"/>
                  <a:pt x="42" y="72"/>
                  <a:pt x="42" y="71"/>
                </a:cubicBezTo>
                <a:cubicBezTo>
                  <a:pt x="40" y="47"/>
                  <a:pt x="40" y="47"/>
                  <a:pt x="40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49" y="45"/>
                  <a:pt x="52" y="41"/>
                  <a:pt x="51" y="37"/>
                </a:cubicBezTo>
                <a:cubicBezTo>
                  <a:pt x="51" y="31"/>
                  <a:pt x="51" y="31"/>
                  <a:pt x="51" y="31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5" y="25"/>
                  <a:pt x="75" y="25"/>
                </a:cubicBezTo>
                <a:cubicBezTo>
                  <a:pt x="75" y="25"/>
                  <a:pt x="76" y="25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26"/>
                  <a:pt x="75" y="26"/>
                  <a:pt x="75" y="27"/>
                </a:cubicBezTo>
                <a:close/>
                <a:moveTo>
                  <a:pt x="13" y="50"/>
                </a:move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6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4"/>
                  <a:pt x="46" y="5"/>
                  <a:pt x="46" y="6"/>
                </a:cubicBezTo>
                <a:cubicBezTo>
                  <a:pt x="49" y="30"/>
                  <a:pt x="49" y="30"/>
                  <a:pt x="49" y="30"/>
                </a:cubicBezTo>
                <a:cubicBezTo>
                  <a:pt x="43" y="31"/>
                  <a:pt x="43" y="31"/>
                  <a:pt x="43" y="31"/>
                </a:cubicBezTo>
                <a:cubicBezTo>
                  <a:pt x="39" y="32"/>
                  <a:pt x="37" y="36"/>
                  <a:pt x="37" y="39"/>
                </a:cubicBezTo>
                <a:cubicBezTo>
                  <a:pt x="38" y="46"/>
                  <a:pt x="38" y="46"/>
                  <a:pt x="38" y="46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1"/>
                  <a:pt x="13" y="50"/>
                  <a:pt x="13" y="50"/>
                </a:cubicBezTo>
                <a:close/>
                <a:moveTo>
                  <a:pt x="49" y="37"/>
                </a:moveTo>
                <a:cubicBezTo>
                  <a:pt x="50" y="40"/>
                  <a:pt x="48" y="43"/>
                  <a:pt x="45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7"/>
                  <a:pt x="41" y="34"/>
                  <a:pt x="43" y="33"/>
                </a:cubicBezTo>
                <a:cubicBezTo>
                  <a:pt x="49" y="32"/>
                  <a:pt x="49" y="32"/>
                  <a:pt x="49" y="32"/>
                </a:cubicBezTo>
                <a:lnTo>
                  <a:pt x="49" y="37"/>
                </a:lnTo>
                <a:close/>
                <a:moveTo>
                  <a:pt x="13" y="54"/>
                </a:moveTo>
                <a:cubicBezTo>
                  <a:pt x="14" y="54"/>
                  <a:pt x="14" y="54"/>
                  <a:pt x="15" y="54"/>
                </a:cubicBezTo>
                <a:cubicBezTo>
                  <a:pt x="38" y="48"/>
                  <a:pt x="38" y="48"/>
                  <a:pt x="38" y="48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2"/>
                  <a:pt x="40" y="73"/>
                  <a:pt x="40" y="73"/>
                </a:cubicBezTo>
                <a:cubicBezTo>
                  <a:pt x="39" y="73"/>
                  <a:pt x="38" y="73"/>
                  <a:pt x="37" y="72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5"/>
                  <a:pt x="13" y="54"/>
                </a:cubicBezTo>
                <a:cubicBezTo>
                  <a:pt x="13" y="54"/>
                  <a:pt x="13" y="54"/>
                  <a:pt x="13" y="54"/>
                </a:cubicBezTo>
                <a:close/>
                <a:moveTo>
                  <a:pt x="75" y="23"/>
                </a:moveTo>
                <a:cubicBezTo>
                  <a:pt x="74" y="23"/>
                  <a:pt x="74" y="23"/>
                  <a:pt x="73" y="23"/>
                </a:cubicBezTo>
                <a:cubicBezTo>
                  <a:pt x="51" y="29"/>
                  <a:pt x="51" y="29"/>
                  <a:pt x="51" y="29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5"/>
                  <a:pt x="48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4"/>
                  <a:pt x="51" y="4"/>
                </a:cubicBezTo>
                <a:cubicBezTo>
                  <a:pt x="74" y="20"/>
                  <a:pt x="74" y="20"/>
                  <a:pt x="74" y="20"/>
                </a:cubicBezTo>
                <a:cubicBezTo>
                  <a:pt x="75" y="21"/>
                  <a:pt x="75" y="22"/>
                  <a:pt x="76" y="23"/>
                </a:cubicBezTo>
                <a:cubicBezTo>
                  <a:pt x="75" y="23"/>
                  <a:pt x="75" y="23"/>
                  <a:pt x="75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49" name="Freeform 14"/>
          <p:cNvSpPr>
            <a:spLocks noEditPoints="1"/>
          </p:cNvSpPr>
          <p:nvPr/>
        </p:nvSpPr>
        <p:spPr bwMode="auto">
          <a:xfrm>
            <a:off x="1775405" y="3463446"/>
            <a:ext cx="319290" cy="245607"/>
          </a:xfrm>
          <a:custGeom>
            <a:avLst/>
            <a:gdLst>
              <a:gd name="T0" fmla="*/ 71 w 77"/>
              <a:gd name="T1" fmla="*/ 4 h 57"/>
              <a:gd name="T2" fmla="*/ 34 w 77"/>
              <a:gd name="T3" fmla="*/ 4 h 57"/>
              <a:gd name="T4" fmla="*/ 27 w 77"/>
              <a:gd name="T5" fmla="*/ 0 h 57"/>
              <a:gd name="T6" fmla="*/ 6 w 77"/>
              <a:gd name="T7" fmla="*/ 0 h 57"/>
              <a:gd name="T8" fmla="*/ 0 w 77"/>
              <a:gd name="T9" fmla="*/ 5 h 57"/>
              <a:gd name="T10" fmla="*/ 0 w 77"/>
              <a:gd name="T11" fmla="*/ 16 h 57"/>
              <a:gd name="T12" fmla="*/ 0 w 77"/>
              <a:gd name="T13" fmla="*/ 40 h 57"/>
              <a:gd name="T14" fmla="*/ 0 w 77"/>
              <a:gd name="T15" fmla="*/ 51 h 57"/>
              <a:gd name="T16" fmla="*/ 6 w 77"/>
              <a:gd name="T17" fmla="*/ 57 h 57"/>
              <a:gd name="T18" fmla="*/ 71 w 77"/>
              <a:gd name="T19" fmla="*/ 57 h 57"/>
              <a:gd name="T20" fmla="*/ 77 w 77"/>
              <a:gd name="T21" fmla="*/ 51 h 57"/>
              <a:gd name="T22" fmla="*/ 77 w 77"/>
              <a:gd name="T23" fmla="*/ 45 h 57"/>
              <a:gd name="T24" fmla="*/ 77 w 77"/>
              <a:gd name="T25" fmla="*/ 16 h 57"/>
              <a:gd name="T26" fmla="*/ 77 w 77"/>
              <a:gd name="T27" fmla="*/ 9 h 57"/>
              <a:gd name="T28" fmla="*/ 71 w 77"/>
              <a:gd name="T29" fmla="*/ 4 h 57"/>
              <a:gd name="T30" fmla="*/ 74 w 77"/>
              <a:gd name="T31" fmla="*/ 9 h 57"/>
              <a:gd name="T32" fmla="*/ 74 w 77"/>
              <a:gd name="T33" fmla="*/ 12 h 57"/>
              <a:gd name="T34" fmla="*/ 71 w 77"/>
              <a:gd name="T35" fmla="*/ 11 h 57"/>
              <a:gd name="T36" fmla="*/ 39 w 77"/>
              <a:gd name="T37" fmla="*/ 11 h 57"/>
              <a:gd name="T38" fmla="*/ 36 w 77"/>
              <a:gd name="T39" fmla="*/ 7 h 57"/>
              <a:gd name="T40" fmla="*/ 71 w 77"/>
              <a:gd name="T41" fmla="*/ 7 h 57"/>
              <a:gd name="T42" fmla="*/ 74 w 77"/>
              <a:gd name="T43" fmla="*/ 9 h 57"/>
              <a:gd name="T44" fmla="*/ 6 w 77"/>
              <a:gd name="T45" fmla="*/ 3 h 57"/>
              <a:gd name="T46" fmla="*/ 27 w 77"/>
              <a:gd name="T47" fmla="*/ 3 h 57"/>
              <a:gd name="T48" fmla="*/ 33 w 77"/>
              <a:gd name="T49" fmla="*/ 7 h 57"/>
              <a:gd name="T50" fmla="*/ 36 w 77"/>
              <a:gd name="T51" fmla="*/ 11 h 57"/>
              <a:gd name="T52" fmla="*/ 6 w 77"/>
              <a:gd name="T53" fmla="*/ 11 h 57"/>
              <a:gd name="T54" fmla="*/ 3 w 77"/>
              <a:gd name="T55" fmla="*/ 12 h 57"/>
              <a:gd name="T56" fmla="*/ 3 w 77"/>
              <a:gd name="T57" fmla="*/ 5 h 57"/>
              <a:gd name="T58" fmla="*/ 6 w 77"/>
              <a:gd name="T59" fmla="*/ 3 h 57"/>
              <a:gd name="T60" fmla="*/ 74 w 77"/>
              <a:gd name="T61" fmla="*/ 51 h 57"/>
              <a:gd name="T62" fmla="*/ 71 w 77"/>
              <a:gd name="T63" fmla="*/ 54 h 57"/>
              <a:gd name="T64" fmla="*/ 6 w 77"/>
              <a:gd name="T65" fmla="*/ 54 h 57"/>
              <a:gd name="T66" fmla="*/ 3 w 77"/>
              <a:gd name="T67" fmla="*/ 51 h 57"/>
              <a:gd name="T68" fmla="*/ 3 w 77"/>
              <a:gd name="T69" fmla="*/ 40 h 57"/>
              <a:gd name="T70" fmla="*/ 3 w 77"/>
              <a:gd name="T71" fmla="*/ 16 h 57"/>
              <a:gd name="T72" fmla="*/ 6 w 77"/>
              <a:gd name="T73" fmla="*/ 14 h 57"/>
              <a:gd name="T74" fmla="*/ 71 w 77"/>
              <a:gd name="T75" fmla="*/ 14 h 57"/>
              <a:gd name="T76" fmla="*/ 74 w 77"/>
              <a:gd name="T77" fmla="*/ 16 h 57"/>
              <a:gd name="T78" fmla="*/ 74 w 77"/>
              <a:gd name="T79" fmla="*/ 45 h 57"/>
              <a:gd name="T80" fmla="*/ 74 w 77"/>
              <a:gd name="T81" fmla="*/ 51 h 57"/>
              <a:gd name="T82" fmla="*/ 19 w 77"/>
              <a:gd name="T83" fmla="*/ 49 h 57"/>
              <a:gd name="T84" fmla="*/ 18 w 77"/>
              <a:gd name="T85" fmla="*/ 50 h 57"/>
              <a:gd name="T86" fmla="*/ 12 w 77"/>
              <a:gd name="T87" fmla="*/ 50 h 57"/>
              <a:gd name="T88" fmla="*/ 7 w 77"/>
              <a:gd name="T89" fmla="*/ 45 h 57"/>
              <a:gd name="T90" fmla="*/ 7 w 77"/>
              <a:gd name="T91" fmla="*/ 30 h 57"/>
              <a:gd name="T92" fmla="*/ 8 w 77"/>
              <a:gd name="T93" fmla="*/ 29 h 57"/>
              <a:gd name="T94" fmla="*/ 9 w 77"/>
              <a:gd name="T95" fmla="*/ 30 h 57"/>
              <a:gd name="T96" fmla="*/ 9 w 77"/>
              <a:gd name="T97" fmla="*/ 45 h 57"/>
              <a:gd name="T98" fmla="*/ 12 w 77"/>
              <a:gd name="T99" fmla="*/ 48 h 57"/>
              <a:gd name="T100" fmla="*/ 18 w 77"/>
              <a:gd name="T101" fmla="*/ 48 h 57"/>
              <a:gd name="T102" fmla="*/ 19 w 77"/>
              <a:gd name="T103" fmla="*/ 49 h 57"/>
              <a:gd name="T104" fmla="*/ 26 w 77"/>
              <a:gd name="T105" fmla="*/ 49 h 57"/>
              <a:gd name="T106" fmla="*/ 25 w 77"/>
              <a:gd name="T107" fmla="*/ 50 h 57"/>
              <a:gd name="T108" fmla="*/ 22 w 77"/>
              <a:gd name="T109" fmla="*/ 50 h 57"/>
              <a:gd name="T110" fmla="*/ 21 w 77"/>
              <a:gd name="T111" fmla="*/ 49 h 57"/>
              <a:gd name="T112" fmla="*/ 22 w 77"/>
              <a:gd name="T113" fmla="*/ 48 h 57"/>
              <a:gd name="T114" fmla="*/ 25 w 77"/>
              <a:gd name="T115" fmla="*/ 48 h 57"/>
              <a:gd name="T116" fmla="*/ 26 w 77"/>
              <a:gd name="T117" fmla="*/ 4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7" h="57">
                <a:moveTo>
                  <a:pt x="71" y="4"/>
                </a:moveTo>
                <a:cubicBezTo>
                  <a:pt x="34" y="4"/>
                  <a:pt x="34" y="4"/>
                  <a:pt x="34" y="4"/>
                </a:cubicBezTo>
                <a:cubicBezTo>
                  <a:pt x="32" y="2"/>
                  <a:pt x="30" y="0"/>
                  <a:pt x="2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3" y="57"/>
                  <a:pt x="6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4" y="57"/>
                  <a:pt x="77" y="54"/>
                  <a:pt x="77" y="51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6"/>
                  <a:pt x="74" y="4"/>
                  <a:pt x="71" y="4"/>
                </a:cubicBezTo>
                <a:close/>
                <a:moveTo>
                  <a:pt x="74" y="9"/>
                </a:moveTo>
                <a:cubicBezTo>
                  <a:pt x="74" y="12"/>
                  <a:pt x="74" y="12"/>
                  <a:pt x="74" y="12"/>
                </a:cubicBezTo>
                <a:cubicBezTo>
                  <a:pt x="73" y="11"/>
                  <a:pt x="72" y="11"/>
                  <a:pt x="71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6" y="7"/>
                  <a:pt x="36" y="7"/>
                  <a:pt x="36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3" y="7"/>
                  <a:pt x="74" y="8"/>
                  <a:pt x="74" y="9"/>
                </a:cubicBezTo>
                <a:close/>
                <a:moveTo>
                  <a:pt x="6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3"/>
                  <a:pt x="31" y="4"/>
                  <a:pt x="33" y="7"/>
                </a:cubicBezTo>
                <a:cubicBezTo>
                  <a:pt x="36" y="11"/>
                  <a:pt x="36" y="11"/>
                  <a:pt x="3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4" y="11"/>
                  <a:pt x="3" y="12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3"/>
                  <a:pt x="6" y="3"/>
                </a:cubicBezTo>
                <a:close/>
                <a:moveTo>
                  <a:pt x="74" y="51"/>
                </a:moveTo>
                <a:cubicBezTo>
                  <a:pt x="74" y="53"/>
                  <a:pt x="73" y="54"/>
                  <a:pt x="71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3" y="53"/>
                  <a:pt x="3" y="5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5" y="14"/>
                  <a:pt x="6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3" y="14"/>
                  <a:pt x="74" y="15"/>
                  <a:pt x="74" y="16"/>
                </a:cubicBezTo>
                <a:cubicBezTo>
                  <a:pt x="74" y="45"/>
                  <a:pt x="74" y="45"/>
                  <a:pt x="74" y="45"/>
                </a:cubicBezTo>
                <a:lnTo>
                  <a:pt x="74" y="51"/>
                </a:lnTo>
                <a:close/>
                <a:moveTo>
                  <a:pt x="19" y="49"/>
                </a:moveTo>
                <a:cubicBezTo>
                  <a:pt x="19" y="50"/>
                  <a:pt x="18" y="50"/>
                  <a:pt x="18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9" y="50"/>
                  <a:pt x="7" y="48"/>
                  <a:pt x="7" y="45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9"/>
                  <a:pt x="7" y="29"/>
                  <a:pt x="8" y="29"/>
                </a:cubicBezTo>
                <a:cubicBezTo>
                  <a:pt x="8" y="29"/>
                  <a:pt x="9" y="29"/>
                  <a:pt x="9" y="30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7"/>
                  <a:pt x="10" y="48"/>
                  <a:pt x="12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8"/>
                  <a:pt x="19" y="49"/>
                </a:cubicBezTo>
                <a:close/>
                <a:moveTo>
                  <a:pt x="26" y="49"/>
                </a:moveTo>
                <a:cubicBezTo>
                  <a:pt x="26" y="50"/>
                  <a:pt x="26" y="50"/>
                  <a:pt x="25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1" y="50"/>
                  <a:pt x="21" y="49"/>
                </a:cubicBezTo>
                <a:cubicBezTo>
                  <a:pt x="21" y="48"/>
                  <a:pt x="22" y="48"/>
                  <a:pt x="22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6" y="48"/>
                  <a:pt x="26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1152363" y="3433622"/>
            <a:ext cx="294729" cy="307009"/>
          </a:xfrm>
          <a:custGeom>
            <a:avLst/>
            <a:gdLst>
              <a:gd name="T0" fmla="*/ 50 w 71"/>
              <a:gd name="T1" fmla="*/ 2 h 71"/>
              <a:gd name="T2" fmla="*/ 49 w 71"/>
              <a:gd name="T3" fmla="*/ 1 h 71"/>
              <a:gd name="T4" fmla="*/ 18 w 71"/>
              <a:gd name="T5" fmla="*/ 0 h 71"/>
              <a:gd name="T6" fmla="*/ 17 w 71"/>
              <a:gd name="T7" fmla="*/ 1 h 71"/>
              <a:gd name="T8" fmla="*/ 0 w 71"/>
              <a:gd name="T9" fmla="*/ 6 h 71"/>
              <a:gd name="T10" fmla="*/ 5 w 71"/>
              <a:gd name="T11" fmla="*/ 71 h 71"/>
              <a:gd name="T12" fmla="*/ 71 w 71"/>
              <a:gd name="T13" fmla="*/ 66 h 71"/>
              <a:gd name="T14" fmla="*/ 70 w 71"/>
              <a:gd name="T15" fmla="*/ 20 h 71"/>
              <a:gd name="T16" fmla="*/ 47 w 71"/>
              <a:gd name="T17" fmla="*/ 4 h 71"/>
              <a:gd name="T18" fmla="*/ 47 w 71"/>
              <a:gd name="T19" fmla="*/ 7 h 71"/>
              <a:gd name="T20" fmla="*/ 19 w 71"/>
              <a:gd name="T21" fmla="*/ 23 h 71"/>
              <a:gd name="T22" fmla="*/ 68 w 71"/>
              <a:gd name="T23" fmla="*/ 66 h 71"/>
              <a:gd name="T24" fmla="*/ 5 w 71"/>
              <a:gd name="T25" fmla="*/ 68 h 71"/>
              <a:gd name="T26" fmla="*/ 3 w 71"/>
              <a:gd name="T27" fmla="*/ 6 h 71"/>
              <a:gd name="T28" fmla="*/ 17 w 71"/>
              <a:gd name="T29" fmla="*/ 4 h 71"/>
              <a:gd name="T30" fmla="*/ 18 w 71"/>
              <a:gd name="T31" fmla="*/ 25 h 71"/>
              <a:gd name="T32" fmla="*/ 49 w 71"/>
              <a:gd name="T33" fmla="*/ 24 h 71"/>
              <a:gd name="T34" fmla="*/ 65 w 71"/>
              <a:gd name="T35" fmla="*/ 23 h 71"/>
              <a:gd name="T36" fmla="*/ 65 w 71"/>
              <a:gd name="T37" fmla="*/ 30 h 71"/>
              <a:gd name="T38" fmla="*/ 67 w 71"/>
              <a:gd name="T39" fmla="*/ 30 h 71"/>
              <a:gd name="T40" fmla="*/ 66 w 71"/>
              <a:gd name="T41" fmla="*/ 21 h 71"/>
              <a:gd name="T42" fmla="*/ 49 w 71"/>
              <a:gd name="T43" fmla="*/ 5 h 71"/>
              <a:gd name="T44" fmla="*/ 68 w 71"/>
              <a:gd name="T45" fmla="*/ 66 h 71"/>
              <a:gd name="T46" fmla="*/ 67 w 71"/>
              <a:gd name="T47" fmla="*/ 38 h 71"/>
              <a:gd name="T48" fmla="*/ 65 w 71"/>
              <a:gd name="T49" fmla="*/ 38 h 71"/>
              <a:gd name="T50" fmla="*/ 66 w 71"/>
              <a:gd name="T51" fmla="*/ 32 h 71"/>
              <a:gd name="T52" fmla="*/ 17 w 71"/>
              <a:gd name="T53" fmla="*/ 66 h 71"/>
              <a:gd name="T54" fmla="*/ 6 w 71"/>
              <a:gd name="T55" fmla="*/ 67 h 71"/>
              <a:gd name="T56" fmla="*/ 4 w 71"/>
              <a:gd name="T57" fmla="*/ 34 h 71"/>
              <a:gd name="T58" fmla="*/ 6 w 71"/>
              <a:gd name="T59" fmla="*/ 34 h 71"/>
              <a:gd name="T60" fmla="*/ 16 w 71"/>
              <a:gd name="T61" fmla="*/ 65 h 71"/>
              <a:gd name="T62" fmla="*/ 26 w 71"/>
              <a:gd name="T63" fmla="*/ 66 h 71"/>
              <a:gd name="T64" fmla="*/ 20 w 71"/>
              <a:gd name="T65" fmla="*/ 67 h 71"/>
              <a:gd name="T66" fmla="*/ 20 w 71"/>
              <a:gd name="T67" fmla="*/ 65 h 71"/>
              <a:gd name="T68" fmla="*/ 26 w 71"/>
              <a:gd name="T69" fmla="*/ 66 h 71"/>
              <a:gd name="T70" fmla="*/ 46 w 71"/>
              <a:gd name="T71" fmla="*/ 9 h 71"/>
              <a:gd name="T72" fmla="*/ 41 w 71"/>
              <a:gd name="T73" fmla="*/ 19 h 71"/>
              <a:gd name="T74" fmla="*/ 55 w 71"/>
              <a:gd name="T75" fmla="*/ 39 h 71"/>
              <a:gd name="T76" fmla="*/ 13 w 71"/>
              <a:gd name="T77" fmla="*/ 44 h 71"/>
              <a:gd name="T78" fmla="*/ 18 w 71"/>
              <a:gd name="T79" fmla="*/ 60 h 71"/>
              <a:gd name="T80" fmla="*/ 60 w 71"/>
              <a:gd name="T81" fmla="*/ 55 h 71"/>
              <a:gd name="T82" fmla="*/ 55 w 71"/>
              <a:gd name="T83" fmla="*/ 39 h 71"/>
              <a:gd name="T84" fmla="*/ 55 w 71"/>
              <a:gd name="T85" fmla="*/ 58 h 71"/>
              <a:gd name="T86" fmla="*/ 15 w 71"/>
              <a:gd name="T87" fmla="*/ 55 h 71"/>
              <a:gd name="T88" fmla="*/ 18 w 71"/>
              <a:gd name="T89" fmla="*/ 41 h 71"/>
              <a:gd name="T90" fmla="*/ 58 w 71"/>
              <a:gd name="T91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" h="71">
                <a:moveTo>
                  <a:pt x="70" y="20"/>
                </a:moveTo>
                <a:cubicBezTo>
                  <a:pt x="50" y="2"/>
                  <a:pt x="50" y="2"/>
                  <a:pt x="50" y="2"/>
                </a:cubicBezTo>
                <a:cubicBezTo>
                  <a:pt x="50" y="2"/>
                  <a:pt x="50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0"/>
                  <a:pt x="49" y="0"/>
                  <a:pt x="4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7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5" y="1"/>
                  <a:pt x="5" y="1"/>
                  <a:pt x="5" y="1"/>
                </a:cubicBezTo>
                <a:cubicBezTo>
                  <a:pt x="2" y="1"/>
                  <a:pt x="0" y="3"/>
                  <a:pt x="0" y="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2" y="71"/>
                  <a:pt x="5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69" y="71"/>
                  <a:pt x="71" y="69"/>
                  <a:pt x="71" y="66"/>
                </a:cubicBezTo>
                <a:cubicBezTo>
                  <a:pt x="71" y="21"/>
                  <a:pt x="71" y="21"/>
                  <a:pt x="71" y="21"/>
                </a:cubicBezTo>
                <a:cubicBezTo>
                  <a:pt x="71" y="21"/>
                  <a:pt x="71" y="20"/>
                  <a:pt x="70" y="20"/>
                </a:cubicBezTo>
                <a:close/>
                <a:moveTo>
                  <a:pt x="19" y="4"/>
                </a:moveTo>
                <a:cubicBezTo>
                  <a:pt x="47" y="4"/>
                  <a:pt x="47" y="4"/>
                  <a:pt x="47" y="4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23"/>
                  <a:pt x="47" y="23"/>
                  <a:pt x="47" y="23"/>
                </a:cubicBezTo>
                <a:cubicBezTo>
                  <a:pt x="19" y="23"/>
                  <a:pt x="19" y="23"/>
                  <a:pt x="19" y="23"/>
                </a:cubicBezTo>
                <a:lnTo>
                  <a:pt x="19" y="4"/>
                </a:lnTo>
                <a:close/>
                <a:moveTo>
                  <a:pt x="68" y="66"/>
                </a:moveTo>
                <a:cubicBezTo>
                  <a:pt x="68" y="67"/>
                  <a:pt x="67" y="68"/>
                  <a:pt x="66" y="68"/>
                </a:cubicBezTo>
                <a:cubicBezTo>
                  <a:pt x="5" y="68"/>
                  <a:pt x="5" y="68"/>
                  <a:pt x="5" y="68"/>
                </a:cubicBezTo>
                <a:cubicBezTo>
                  <a:pt x="4" y="68"/>
                  <a:pt x="3" y="67"/>
                  <a:pt x="3" y="6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5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5"/>
                  <a:pt x="18" y="25"/>
                  <a:pt x="1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4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1"/>
                  <a:pt x="65" y="31"/>
                  <a:pt x="66" y="31"/>
                </a:cubicBezTo>
                <a:cubicBezTo>
                  <a:pt x="67" y="31"/>
                  <a:pt x="67" y="31"/>
                  <a:pt x="67" y="3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2"/>
                  <a:pt x="66" y="21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9" y="5"/>
                </a:cubicBezTo>
                <a:cubicBezTo>
                  <a:pt x="68" y="22"/>
                  <a:pt x="68" y="22"/>
                  <a:pt x="68" y="22"/>
                </a:cubicBezTo>
                <a:lnTo>
                  <a:pt x="68" y="66"/>
                </a:lnTo>
                <a:close/>
                <a:moveTo>
                  <a:pt x="67" y="33"/>
                </a:moveTo>
                <a:cubicBezTo>
                  <a:pt x="67" y="38"/>
                  <a:pt x="67" y="38"/>
                  <a:pt x="67" y="38"/>
                </a:cubicBezTo>
                <a:cubicBezTo>
                  <a:pt x="67" y="39"/>
                  <a:pt x="67" y="39"/>
                  <a:pt x="66" y="39"/>
                </a:cubicBezTo>
                <a:cubicBezTo>
                  <a:pt x="65" y="39"/>
                  <a:pt x="65" y="39"/>
                  <a:pt x="65" y="38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2"/>
                  <a:pt x="66" y="32"/>
                </a:cubicBezTo>
                <a:cubicBezTo>
                  <a:pt x="67" y="32"/>
                  <a:pt x="67" y="33"/>
                  <a:pt x="67" y="33"/>
                </a:cubicBezTo>
                <a:close/>
                <a:moveTo>
                  <a:pt x="17" y="66"/>
                </a:moveTo>
                <a:cubicBezTo>
                  <a:pt x="17" y="67"/>
                  <a:pt x="16" y="67"/>
                  <a:pt x="1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5" y="67"/>
                  <a:pt x="4" y="66"/>
                  <a:pt x="4" y="65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5" y="33"/>
                  <a:pt x="5" y="33"/>
                </a:cubicBezTo>
                <a:cubicBezTo>
                  <a:pt x="6" y="33"/>
                  <a:pt x="6" y="34"/>
                  <a:pt x="6" y="34"/>
                </a:cubicBezTo>
                <a:cubicBezTo>
                  <a:pt x="6" y="65"/>
                  <a:pt x="6" y="65"/>
                  <a:pt x="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7" y="65"/>
                  <a:pt x="17" y="66"/>
                </a:cubicBezTo>
                <a:close/>
                <a:moveTo>
                  <a:pt x="26" y="66"/>
                </a:moveTo>
                <a:cubicBezTo>
                  <a:pt x="26" y="67"/>
                  <a:pt x="25" y="67"/>
                  <a:pt x="25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19" y="67"/>
                  <a:pt x="19" y="67"/>
                  <a:pt x="19" y="66"/>
                </a:cubicBezTo>
                <a:cubicBezTo>
                  <a:pt x="19" y="65"/>
                  <a:pt x="19" y="65"/>
                  <a:pt x="20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6" y="65"/>
                  <a:pt x="26" y="66"/>
                </a:cubicBezTo>
                <a:close/>
                <a:moveTo>
                  <a:pt x="41" y="9"/>
                </a:moveTo>
                <a:cubicBezTo>
                  <a:pt x="46" y="9"/>
                  <a:pt x="46" y="9"/>
                  <a:pt x="46" y="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19"/>
                  <a:pt x="41" y="19"/>
                  <a:pt x="41" y="19"/>
                </a:cubicBezTo>
                <a:lnTo>
                  <a:pt x="41" y="9"/>
                </a:lnTo>
                <a:close/>
                <a:moveTo>
                  <a:pt x="55" y="39"/>
                </a:moveTo>
                <a:cubicBezTo>
                  <a:pt x="18" y="39"/>
                  <a:pt x="18" y="39"/>
                  <a:pt x="18" y="39"/>
                </a:cubicBezTo>
                <a:cubicBezTo>
                  <a:pt x="15" y="39"/>
                  <a:pt x="13" y="41"/>
                  <a:pt x="13" y="44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7"/>
                  <a:pt x="15" y="60"/>
                  <a:pt x="18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60" y="57"/>
                  <a:pt x="60" y="55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1"/>
                  <a:pt x="57" y="39"/>
                  <a:pt x="55" y="39"/>
                </a:cubicBezTo>
                <a:close/>
                <a:moveTo>
                  <a:pt x="58" y="55"/>
                </a:moveTo>
                <a:cubicBezTo>
                  <a:pt x="58" y="56"/>
                  <a:pt x="56" y="58"/>
                  <a:pt x="55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6" y="58"/>
                  <a:pt x="15" y="56"/>
                  <a:pt x="15" y="5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2"/>
                  <a:pt x="16" y="41"/>
                  <a:pt x="18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6" y="41"/>
                  <a:pt x="58" y="42"/>
                  <a:pt x="58" y="44"/>
                </a:cubicBezTo>
                <a:lnTo>
                  <a:pt x="58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1" name="Freeform 34"/>
          <p:cNvSpPr>
            <a:spLocks noEditPoints="1"/>
          </p:cNvSpPr>
          <p:nvPr/>
        </p:nvSpPr>
        <p:spPr bwMode="auto">
          <a:xfrm>
            <a:off x="6336573" y="3428358"/>
            <a:ext cx="300499" cy="258812"/>
          </a:xfrm>
          <a:custGeom>
            <a:avLst/>
            <a:gdLst>
              <a:gd name="T0" fmla="*/ 73 w 73"/>
              <a:gd name="T1" fmla="*/ 20 h 61"/>
              <a:gd name="T2" fmla="*/ 67 w 73"/>
              <a:gd name="T3" fmla="*/ 6 h 61"/>
              <a:gd name="T4" fmla="*/ 53 w 73"/>
              <a:gd name="T5" fmla="*/ 0 h 61"/>
              <a:gd name="T6" fmla="*/ 39 w 73"/>
              <a:gd name="T7" fmla="*/ 6 h 61"/>
              <a:gd name="T8" fmla="*/ 36 w 73"/>
              <a:gd name="T9" fmla="*/ 9 h 61"/>
              <a:gd name="T10" fmla="*/ 33 w 73"/>
              <a:gd name="T11" fmla="*/ 6 h 61"/>
              <a:gd name="T12" fmla="*/ 19 w 73"/>
              <a:gd name="T13" fmla="*/ 0 h 61"/>
              <a:gd name="T14" fmla="*/ 5 w 73"/>
              <a:gd name="T15" fmla="*/ 6 h 61"/>
              <a:gd name="T16" fmla="*/ 0 w 73"/>
              <a:gd name="T17" fmla="*/ 20 h 61"/>
              <a:gd name="T18" fmla="*/ 5 w 73"/>
              <a:gd name="T19" fmla="*/ 33 h 61"/>
              <a:gd name="T20" fmla="*/ 5 w 73"/>
              <a:gd name="T21" fmla="*/ 34 h 61"/>
              <a:gd name="T22" fmla="*/ 30 w 73"/>
              <a:gd name="T23" fmla="*/ 58 h 61"/>
              <a:gd name="T24" fmla="*/ 36 w 73"/>
              <a:gd name="T25" fmla="*/ 61 h 61"/>
              <a:gd name="T26" fmla="*/ 42 w 73"/>
              <a:gd name="T27" fmla="*/ 58 h 61"/>
              <a:gd name="T28" fmla="*/ 67 w 73"/>
              <a:gd name="T29" fmla="*/ 34 h 61"/>
              <a:gd name="T30" fmla="*/ 67 w 73"/>
              <a:gd name="T31" fmla="*/ 33 h 61"/>
              <a:gd name="T32" fmla="*/ 73 w 73"/>
              <a:gd name="T33" fmla="*/ 20 h 61"/>
              <a:gd name="T34" fmla="*/ 40 w 73"/>
              <a:gd name="T35" fmla="*/ 56 h 61"/>
              <a:gd name="T36" fmla="*/ 32 w 73"/>
              <a:gd name="T37" fmla="*/ 56 h 61"/>
              <a:gd name="T38" fmla="*/ 7 w 73"/>
              <a:gd name="T39" fmla="*/ 31 h 61"/>
              <a:gd name="T40" fmla="*/ 7 w 73"/>
              <a:gd name="T41" fmla="*/ 31 h 61"/>
              <a:gd name="T42" fmla="*/ 3 w 73"/>
              <a:gd name="T43" fmla="*/ 20 h 61"/>
              <a:gd name="T44" fmla="*/ 7 w 73"/>
              <a:gd name="T45" fmla="*/ 8 h 61"/>
              <a:gd name="T46" fmla="*/ 19 w 73"/>
              <a:gd name="T47" fmla="*/ 3 h 61"/>
              <a:gd name="T48" fmla="*/ 31 w 73"/>
              <a:gd name="T49" fmla="*/ 8 h 61"/>
              <a:gd name="T50" fmla="*/ 35 w 73"/>
              <a:gd name="T51" fmla="*/ 12 h 61"/>
              <a:gd name="T52" fmla="*/ 37 w 73"/>
              <a:gd name="T53" fmla="*/ 12 h 61"/>
              <a:gd name="T54" fmla="*/ 41 w 73"/>
              <a:gd name="T55" fmla="*/ 8 h 61"/>
              <a:gd name="T56" fmla="*/ 53 w 73"/>
              <a:gd name="T57" fmla="*/ 3 h 61"/>
              <a:gd name="T58" fmla="*/ 65 w 73"/>
              <a:gd name="T59" fmla="*/ 8 h 61"/>
              <a:gd name="T60" fmla="*/ 70 w 73"/>
              <a:gd name="T61" fmla="*/ 20 h 61"/>
              <a:gd name="T62" fmla="*/ 65 w 73"/>
              <a:gd name="T63" fmla="*/ 31 h 61"/>
              <a:gd name="T64" fmla="*/ 65 w 73"/>
              <a:gd name="T65" fmla="*/ 31 h 61"/>
              <a:gd name="T66" fmla="*/ 40 w 73"/>
              <a:gd name="T67" fmla="*/ 56 h 61"/>
              <a:gd name="T68" fmla="*/ 25 w 73"/>
              <a:gd name="T69" fmla="*/ 41 h 61"/>
              <a:gd name="T70" fmla="*/ 25 w 73"/>
              <a:gd name="T71" fmla="*/ 42 h 61"/>
              <a:gd name="T72" fmla="*/ 25 w 73"/>
              <a:gd name="T73" fmla="*/ 42 h 61"/>
              <a:gd name="T74" fmla="*/ 24 w 73"/>
              <a:gd name="T75" fmla="*/ 42 h 61"/>
              <a:gd name="T76" fmla="*/ 9 w 73"/>
              <a:gd name="T77" fmla="*/ 27 h 61"/>
              <a:gd name="T78" fmla="*/ 9 w 73"/>
              <a:gd name="T79" fmla="*/ 10 h 61"/>
              <a:gd name="T80" fmla="*/ 11 w 73"/>
              <a:gd name="T81" fmla="*/ 10 h 61"/>
              <a:gd name="T82" fmla="*/ 11 w 73"/>
              <a:gd name="T83" fmla="*/ 11 h 61"/>
              <a:gd name="T84" fmla="*/ 11 w 73"/>
              <a:gd name="T85" fmla="*/ 26 h 61"/>
              <a:gd name="T86" fmla="*/ 25 w 73"/>
              <a:gd name="T87" fmla="*/ 41 h 61"/>
              <a:gd name="T88" fmla="*/ 32 w 73"/>
              <a:gd name="T89" fmla="*/ 47 h 61"/>
              <a:gd name="T90" fmla="*/ 32 w 73"/>
              <a:gd name="T91" fmla="*/ 48 h 61"/>
              <a:gd name="T92" fmla="*/ 31 w 73"/>
              <a:gd name="T93" fmla="*/ 49 h 61"/>
              <a:gd name="T94" fmla="*/ 30 w 73"/>
              <a:gd name="T95" fmla="*/ 48 h 61"/>
              <a:gd name="T96" fmla="*/ 28 w 73"/>
              <a:gd name="T97" fmla="*/ 46 h 61"/>
              <a:gd name="T98" fmla="*/ 28 w 73"/>
              <a:gd name="T99" fmla="*/ 44 h 61"/>
              <a:gd name="T100" fmla="*/ 29 w 73"/>
              <a:gd name="T101" fmla="*/ 44 h 61"/>
              <a:gd name="T102" fmla="*/ 32 w 73"/>
              <a:gd name="T103" fmla="*/ 4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3" h="61">
                <a:moveTo>
                  <a:pt x="73" y="20"/>
                </a:moveTo>
                <a:cubicBezTo>
                  <a:pt x="73" y="14"/>
                  <a:pt x="71" y="9"/>
                  <a:pt x="67" y="6"/>
                </a:cubicBezTo>
                <a:cubicBezTo>
                  <a:pt x="63" y="2"/>
                  <a:pt x="58" y="0"/>
                  <a:pt x="53" y="0"/>
                </a:cubicBezTo>
                <a:cubicBezTo>
                  <a:pt x="48" y="0"/>
                  <a:pt x="43" y="2"/>
                  <a:pt x="39" y="6"/>
                </a:cubicBezTo>
                <a:cubicBezTo>
                  <a:pt x="36" y="9"/>
                  <a:pt x="36" y="9"/>
                  <a:pt x="36" y="9"/>
                </a:cubicBezTo>
                <a:cubicBezTo>
                  <a:pt x="33" y="6"/>
                  <a:pt x="33" y="6"/>
                  <a:pt x="33" y="6"/>
                </a:cubicBezTo>
                <a:cubicBezTo>
                  <a:pt x="29" y="2"/>
                  <a:pt x="24" y="0"/>
                  <a:pt x="19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9"/>
                  <a:pt x="0" y="14"/>
                  <a:pt x="0" y="20"/>
                </a:cubicBezTo>
                <a:cubicBezTo>
                  <a:pt x="0" y="25"/>
                  <a:pt x="2" y="30"/>
                  <a:pt x="5" y="33"/>
                </a:cubicBezTo>
                <a:cubicBezTo>
                  <a:pt x="5" y="33"/>
                  <a:pt x="5" y="34"/>
                  <a:pt x="5" y="34"/>
                </a:cubicBezTo>
                <a:cubicBezTo>
                  <a:pt x="30" y="58"/>
                  <a:pt x="30" y="58"/>
                  <a:pt x="30" y="58"/>
                </a:cubicBezTo>
                <a:cubicBezTo>
                  <a:pt x="32" y="60"/>
                  <a:pt x="34" y="61"/>
                  <a:pt x="36" y="61"/>
                </a:cubicBezTo>
                <a:cubicBezTo>
                  <a:pt x="38" y="61"/>
                  <a:pt x="41" y="60"/>
                  <a:pt x="42" y="5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3"/>
                  <a:pt x="67" y="33"/>
                </a:cubicBezTo>
                <a:cubicBezTo>
                  <a:pt x="71" y="30"/>
                  <a:pt x="73" y="25"/>
                  <a:pt x="73" y="20"/>
                </a:cubicBezTo>
                <a:close/>
                <a:moveTo>
                  <a:pt x="40" y="56"/>
                </a:moveTo>
                <a:cubicBezTo>
                  <a:pt x="38" y="58"/>
                  <a:pt x="34" y="58"/>
                  <a:pt x="32" y="5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28"/>
                  <a:pt x="3" y="24"/>
                  <a:pt x="3" y="20"/>
                </a:cubicBezTo>
                <a:cubicBezTo>
                  <a:pt x="3" y="15"/>
                  <a:pt x="4" y="11"/>
                  <a:pt x="7" y="8"/>
                </a:cubicBezTo>
                <a:cubicBezTo>
                  <a:pt x="11" y="5"/>
                  <a:pt x="15" y="3"/>
                  <a:pt x="19" y="3"/>
                </a:cubicBezTo>
                <a:cubicBezTo>
                  <a:pt x="24" y="3"/>
                  <a:pt x="28" y="5"/>
                  <a:pt x="31" y="8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3"/>
                  <a:pt x="37" y="13"/>
                  <a:pt x="37" y="12"/>
                </a:cubicBezTo>
                <a:cubicBezTo>
                  <a:pt x="41" y="8"/>
                  <a:pt x="41" y="8"/>
                  <a:pt x="41" y="8"/>
                </a:cubicBezTo>
                <a:cubicBezTo>
                  <a:pt x="44" y="5"/>
                  <a:pt x="49" y="3"/>
                  <a:pt x="53" y="3"/>
                </a:cubicBezTo>
                <a:cubicBezTo>
                  <a:pt x="57" y="3"/>
                  <a:pt x="62" y="5"/>
                  <a:pt x="65" y="8"/>
                </a:cubicBezTo>
                <a:cubicBezTo>
                  <a:pt x="68" y="11"/>
                  <a:pt x="70" y="15"/>
                  <a:pt x="70" y="20"/>
                </a:cubicBezTo>
                <a:cubicBezTo>
                  <a:pt x="70" y="24"/>
                  <a:pt x="68" y="28"/>
                  <a:pt x="65" y="31"/>
                </a:cubicBezTo>
                <a:cubicBezTo>
                  <a:pt x="65" y="31"/>
                  <a:pt x="65" y="31"/>
                  <a:pt x="65" y="31"/>
                </a:cubicBezTo>
                <a:lnTo>
                  <a:pt x="40" y="56"/>
                </a:lnTo>
                <a:close/>
                <a:moveTo>
                  <a:pt x="25" y="41"/>
                </a:moveTo>
                <a:cubicBezTo>
                  <a:pt x="26" y="41"/>
                  <a:pt x="26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9" y="27"/>
                  <a:pt x="9" y="27"/>
                  <a:pt x="9" y="27"/>
                </a:cubicBezTo>
                <a:cubicBezTo>
                  <a:pt x="5" y="23"/>
                  <a:pt x="5" y="15"/>
                  <a:pt x="9" y="10"/>
                </a:cubicBezTo>
                <a:cubicBezTo>
                  <a:pt x="10" y="9"/>
                  <a:pt x="10" y="9"/>
                  <a:pt x="11" y="10"/>
                </a:cubicBezTo>
                <a:cubicBezTo>
                  <a:pt x="11" y="10"/>
                  <a:pt x="11" y="11"/>
                  <a:pt x="11" y="11"/>
                </a:cubicBezTo>
                <a:cubicBezTo>
                  <a:pt x="7" y="15"/>
                  <a:pt x="7" y="22"/>
                  <a:pt x="11" y="26"/>
                </a:cubicBezTo>
                <a:lnTo>
                  <a:pt x="25" y="41"/>
                </a:lnTo>
                <a:close/>
                <a:moveTo>
                  <a:pt x="32" y="47"/>
                </a:moveTo>
                <a:cubicBezTo>
                  <a:pt x="32" y="47"/>
                  <a:pt x="32" y="48"/>
                  <a:pt x="32" y="48"/>
                </a:cubicBezTo>
                <a:cubicBezTo>
                  <a:pt x="31" y="48"/>
                  <a:pt x="31" y="49"/>
                  <a:pt x="31" y="49"/>
                </a:cubicBezTo>
                <a:cubicBezTo>
                  <a:pt x="31" y="49"/>
                  <a:pt x="30" y="48"/>
                  <a:pt x="30" y="48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5"/>
                  <a:pt x="28" y="44"/>
                </a:cubicBezTo>
                <a:cubicBezTo>
                  <a:pt x="28" y="44"/>
                  <a:pt x="29" y="44"/>
                  <a:pt x="29" y="44"/>
                </a:cubicBezTo>
                <a:lnTo>
                  <a:pt x="32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2" name="Freeform 36"/>
          <p:cNvSpPr>
            <a:spLocks noEditPoints="1"/>
          </p:cNvSpPr>
          <p:nvPr/>
        </p:nvSpPr>
        <p:spPr bwMode="auto">
          <a:xfrm>
            <a:off x="7028511" y="3407515"/>
            <a:ext cx="208438" cy="300499"/>
          </a:xfrm>
          <a:custGeom>
            <a:avLst/>
            <a:gdLst>
              <a:gd name="T0" fmla="*/ 34 w 51"/>
              <a:gd name="T1" fmla="*/ 38 h 71"/>
              <a:gd name="T2" fmla="*/ 38 w 51"/>
              <a:gd name="T3" fmla="*/ 20 h 71"/>
              <a:gd name="T4" fmla="*/ 38 w 51"/>
              <a:gd name="T5" fmla="*/ 17 h 71"/>
              <a:gd name="T6" fmla="*/ 31 w 51"/>
              <a:gd name="T7" fmla="*/ 19 h 71"/>
              <a:gd name="T8" fmla="*/ 31 w 51"/>
              <a:gd name="T9" fmla="*/ 39 h 71"/>
              <a:gd name="T10" fmla="*/ 20 w 51"/>
              <a:gd name="T11" fmla="*/ 46 h 71"/>
              <a:gd name="T12" fmla="*/ 24 w 51"/>
              <a:gd name="T13" fmla="*/ 39 h 71"/>
              <a:gd name="T14" fmla="*/ 23 w 51"/>
              <a:gd name="T15" fmla="*/ 31 h 71"/>
              <a:gd name="T16" fmla="*/ 22 w 51"/>
              <a:gd name="T17" fmla="*/ 38 h 71"/>
              <a:gd name="T18" fmla="*/ 15 w 51"/>
              <a:gd name="T19" fmla="*/ 46 h 71"/>
              <a:gd name="T20" fmla="*/ 19 w 51"/>
              <a:gd name="T21" fmla="*/ 38 h 71"/>
              <a:gd name="T22" fmla="*/ 18 w 51"/>
              <a:gd name="T23" fmla="*/ 17 h 71"/>
              <a:gd name="T24" fmla="*/ 11 w 51"/>
              <a:gd name="T25" fmla="*/ 19 h 71"/>
              <a:gd name="T26" fmla="*/ 16 w 51"/>
              <a:gd name="T27" fmla="*/ 20 h 71"/>
              <a:gd name="T28" fmla="*/ 0 w 51"/>
              <a:gd name="T29" fmla="*/ 68 h 71"/>
              <a:gd name="T30" fmla="*/ 1 w 51"/>
              <a:gd name="T31" fmla="*/ 71 h 71"/>
              <a:gd name="T32" fmla="*/ 51 w 51"/>
              <a:gd name="T33" fmla="*/ 70 h 71"/>
              <a:gd name="T34" fmla="*/ 4 w 51"/>
              <a:gd name="T35" fmla="*/ 68 h 71"/>
              <a:gd name="T36" fmla="*/ 16 w 51"/>
              <a:gd name="T37" fmla="*/ 49 h 71"/>
              <a:gd name="T38" fmla="*/ 8 w 51"/>
              <a:gd name="T39" fmla="*/ 66 h 71"/>
              <a:gd name="T40" fmla="*/ 24 w 51"/>
              <a:gd name="T41" fmla="*/ 66 h 71"/>
              <a:gd name="T42" fmla="*/ 24 w 51"/>
              <a:gd name="T43" fmla="*/ 64 h 71"/>
              <a:gd name="T44" fmla="*/ 18 w 51"/>
              <a:gd name="T45" fmla="*/ 49 h 71"/>
              <a:gd name="T46" fmla="*/ 47 w 51"/>
              <a:gd name="T47" fmla="*/ 68 h 71"/>
              <a:gd name="T48" fmla="*/ 23 w 51"/>
              <a:gd name="T49" fmla="*/ 24 h 71"/>
              <a:gd name="T50" fmla="*/ 24 w 51"/>
              <a:gd name="T51" fmla="*/ 29 h 71"/>
              <a:gd name="T52" fmla="*/ 22 w 51"/>
              <a:gd name="T53" fmla="*/ 29 h 71"/>
              <a:gd name="T54" fmla="*/ 23 w 51"/>
              <a:gd name="T55" fmla="*/ 24 h 71"/>
              <a:gd name="T56" fmla="*/ 25 w 51"/>
              <a:gd name="T57" fmla="*/ 22 h 71"/>
              <a:gd name="T58" fmla="*/ 25 w 51"/>
              <a:gd name="T59" fmla="*/ 14 h 71"/>
              <a:gd name="T60" fmla="*/ 25 w 51"/>
              <a:gd name="T61" fmla="*/ 16 h 71"/>
              <a:gd name="T62" fmla="*/ 25 w 51"/>
              <a:gd name="T63" fmla="*/ 20 h 71"/>
              <a:gd name="T64" fmla="*/ 25 w 51"/>
              <a:gd name="T65" fmla="*/ 16 h 71"/>
              <a:gd name="T66" fmla="*/ 20 w 51"/>
              <a:gd name="T67" fmla="*/ 5 h 71"/>
              <a:gd name="T68" fmla="*/ 20 w 51"/>
              <a:gd name="T69" fmla="*/ 9 h 71"/>
              <a:gd name="T70" fmla="*/ 36 w 51"/>
              <a:gd name="T71" fmla="*/ 14 h 71"/>
              <a:gd name="T72" fmla="*/ 36 w 51"/>
              <a:gd name="T73" fmla="*/ 0 h 71"/>
              <a:gd name="T74" fmla="*/ 36 w 51"/>
              <a:gd name="T75" fmla="*/ 14 h 71"/>
              <a:gd name="T76" fmla="*/ 41 w 51"/>
              <a:gd name="T77" fmla="*/ 7 h 71"/>
              <a:gd name="T78" fmla="*/ 31 w 51"/>
              <a:gd name="T79" fmla="*/ 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71">
                <a:moveTo>
                  <a:pt x="51" y="68"/>
                </a:moveTo>
                <a:cubicBezTo>
                  <a:pt x="34" y="38"/>
                  <a:pt x="34" y="38"/>
                  <a:pt x="34" y="38"/>
                </a:cubicBezTo>
                <a:cubicBezTo>
                  <a:pt x="34" y="20"/>
                  <a:pt x="34" y="20"/>
                  <a:pt x="34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8"/>
                  <a:pt x="39" y="17"/>
                  <a:pt x="38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1" y="18"/>
                  <a:pt x="31" y="19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9"/>
                </a:cubicBezTo>
                <a:cubicBezTo>
                  <a:pt x="35" y="46"/>
                  <a:pt x="35" y="46"/>
                  <a:pt x="35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3" y="31"/>
                  <a:pt x="23" y="31"/>
                </a:cubicBezTo>
                <a:cubicBezTo>
                  <a:pt x="22" y="31"/>
                  <a:pt x="22" y="31"/>
                  <a:pt x="22" y="32"/>
                </a:cubicBezTo>
                <a:cubicBezTo>
                  <a:pt x="22" y="38"/>
                  <a:pt x="22" y="38"/>
                  <a:pt x="22" y="38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7"/>
                  <a:pt x="18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20"/>
                  <a:pt x="12" y="20"/>
                  <a:pt x="1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38"/>
                  <a:pt x="16" y="38"/>
                  <a:pt x="16" y="3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70"/>
                </a:cubicBezTo>
                <a:cubicBezTo>
                  <a:pt x="0" y="70"/>
                  <a:pt x="1" y="71"/>
                  <a:pt x="1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50" y="71"/>
                  <a:pt x="50" y="70"/>
                  <a:pt x="51" y="70"/>
                </a:cubicBezTo>
                <a:cubicBezTo>
                  <a:pt x="51" y="69"/>
                  <a:pt x="51" y="69"/>
                  <a:pt x="51" y="68"/>
                </a:cubicBezTo>
                <a:close/>
                <a:moveTo>
                  <a:pt x="4" y="68"/>
                </a:moveTo>
                <a:cubicBezTo>
                  <a:pt x="14" y="49"/>
                  <a:pt x="14" y="49"/>
                  <a:pt x="14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65"/>
                  <a:pt x="8" y="65"/>
                  <a:pt x="8" y="65"/>
                </a:cubicBezTo>
                <a:cubicBezTo>
                  <a:pt x="7" y="65"/>
                  <a:pt x="7" y="65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5" y="66"/>
                  <a:pt x="25" y="66"/>
                  <a:pt x="25" y="65"/>
                </a:cubicBezTo>
                <a:cubicBezTo>
                  <a:pt x="25" y="65"/>
                  <a:pt x="25" y="64"/>
                  <a:pt x="24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8" y="49"/>
                  <a:pt x="18" y="49"/>
                  <a:pt x="18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47" y="68"/>
                  <a:pt x="47" y="68"/>
                  <a:pt x="47" y="68"/>
                </a:cubicBezTo>
                <a:lnTo>
                  <a:pt x="4" y="68"/>
                </a:lnTo>
                <a:close/>
                <a:moveTo>
                  <a:pt x="23" y="24"/>
                </a:moveTo>
                <a:cubicBezTo>
                  <a:pt x="23" y="24"/>
                  <a:pt x="24" y="25"/>
                  <a:pt x="24" y="2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3" y="30"/>
                  <a:pt x="23" y="30"/>
                </a:cubicBezTo>
                <a:cubicBezTo>
                  <a:pt x="22" y="30"/>
                  <a:pt x="22" y="29"/>
                  <a:pt x="22" y="29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4"/>
                  <a:pt x="23" y="24"/>
                </a:cubicBezTo>
                <a:close/>
                <a:moveTo>
                  <a:pt x="21" y="18"/>
                </a:moveTo>
                <a:cubicBezTo>
                  <a:pt x="21" y="20"/>
                  <a:pt x="23" y="22"/>
                  <a:pt x="25" y="22"/>
                </a:cubicBezTo>
                <a:cubicBezTo>
                  <a:pt x="27" y="22"/>
                  <a:pt x="29" y="20"/>
                  <a:pt x="29" y="18"/>
                </a:cubicBezTo>
                <a:cubicBezTo>
                  <a:pt x="29" y="16"/>
                  <a:pt x="27" y="14"/>
                  <a:pt x="25" y="14"/>
                </a:cubicBezTo>
                <a:cubicBezTo>
                  <a:pt x="23" y="14"/>
                  <a:pt x="21" y="16"/>
                  <a:pt x="21" y="18"/>
                </a:cubicBezTo>
                <a:close/>
                <a:moveTo>
                  <a:pt x="25" y="16"/>
                </a:move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6" y="20"/>
                  <a:pt x="25" y="20"/>
                </a:cubicBezTo>
                <a:cubicBezTo>
                  <a:pt x="24" y="20"/>
                  <a:pt x="23" y="19"/>
                  <a:pt x="23" y="18"/>
                </a:cubicBezTo>
                <a:cubicBezTo>
                  <a:pt x="23" y="17"/>
                  <a:pt x="24" y="16"/>
                  <a:pt x="25" y="16"/>
                </a:cubicBezTo>
                <a:close/>
                <a:moveTo>
                  <a:pt x="18" y="7"/>
                </a:moveTo>
                <a:cubicBezTo>
                  <a:pt x="18" y="6"/>
                  <a:pt x="19" y="5"/>
                  <a:pt x="20" y="5"/>
                </a:cubicBezTo>
                <a:cubicBezTo>
                  <a:pt x="22" y="5"/>
                  <a:pt x="23" y="6"/>
                  <a:pt x="23" y="7"/>
                </a:cubicBezTo>
                <a:cubicBezTo>
                  <a:pt x="23" y="8"/>
                  <a:pt x="22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lose/>
                <a:moveTo>
                  <a:pt x="36" y="14"/>
                </a:moveTo>
                <a:cubicBezTo>
                  <a:pt x="39" y="14"/>
                  <a:pt x="43" y="11"/>
                  <a:pt x="43" y="7"/>
                </a:cubicBezTo>
                <a:cubicBezTo>
                  <a:pt x="43" y="3"/>
                  <a:pt x="39" y="0"/>
                  <a:pt x="36" y="0"/>
                </a:cubicBezTo>
                <a:cubicBezTo>
                  <a:pt x="32" y="0"/>
                  <a:pt x="29" y="3"/>
                  <a:pt x="29" y="7"/>
                </a:cubicBezTo>
                <a:cubicBezTo>
                  <a:pt x="29" y="11"/>
                  <a:pt x="32" y="14"/>
                  <a:pt x="36" y="14"/>
                </a:cubicBezTo>
                <a:close/>
                <a:moveTo>
                  <a:pt x="36" y="2"/>
                </a:moveTo>
                <a:cubicBezTo>
                  <a:pt x="38" y="2"/>
                  <a:pt x="41" y="4"/>
                  <a:pt x="41" y="7"/>
                </a:cubicBezTo>
                <a:cubicBezTo>
                  <a:pt x="41" y="10"/>
                  <a:pt x="38" y="12"/>
                  <a:pt x="36" y="12"/>
                </a:cubicBezTo>
                <a:cubicBezTo>
                  <a:pt x="33" y="12"/>
                  <a:pt x="31" y="10"/>
                  <a:pt x="31" y="7"/>
                </a:cubicBezTo>
                <a:cubicBezTo>
                  <a:pt x="31" y="4"/>
                  <a:pt x="33" y="2"/>
                  <a:pt x="36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3" name="Freeform 43"/>
          <p:cNvSpPr>
            <a:spLocks noEditPoints="1"/>
          </p:cNvSpPr>
          <p:nvPr/>
        </p:nvSpPr>
        <p:spPr bwMode="auto">
          <a:xfrm>
            <a:off x="5685725" y="3431833"/>
            <a:ext cx="328290" cy="246653"/>
          </a:xfrm>
          <a:custGeom>
            <a:avLst/>
            <a:gdLst>
              <a:gd name="T0" fmla="*/ 36 w 80"/>
              <a:gd name="T1" fmla="*/ 46 h 58"/>
              <a:gd name="T2" fmla="*/ 34 w 80"/>
              <a:gd name="T3" fmla="*/ 46 h 58"/>
              <a:gd name="T4" fmla="*/ 32 w 80"/>
              <a:gd name="T5" fmla="*/ 43 h 58"/>
              <a:gd name="T6" fmla="*/ 36 w 80"/>
              <a:gd name="T7" fmla="*/ 45 h 58"/>
              <a:gd name="T8" fmla="*/ 78 w 80"/>
              <a:gd name="T9" fmla="*/ 27 h 58"/>
              <a:gd name="T10" fmla="*/ 69 w 80"/>
              <a:gd name="T11" fmla="*/ 32 h 58"/>
              <a:gd name="T12" fmla="*/ 40 w 80"/>
              <a:gd name="T13" fmla="*/ 58 h 58"/>
              <a:gd name="T14" fmla="*/ 11 w 80"/>
              <a:gd name="T15" fmla="*/ 32 h 58"/>
              <a:gd name="T16" fmla="*/ 7 w 80"/>
              <a:gd name="T17" fmla="*/ 27 h 58"/>
              <a:gd name="T18" fmla="*/ 0 w 80"/>
              <a:gd name="T19" fmla="*/ 25 h 58"/>
              <a:gd name="T20" fmla="*/ 6 w 80"/>
              <a:gd name="T21" fmla="*/ 23 h 58"/>
              <a:gd name="T22" fmla="*/ 24 w 80"/>
              <a:gd name="T23" fmla="*/ 0 h 58"/>
              <a:gd name="T24" fmla="*/ 40 w 80"/>
              <a:gd name="T25" fmla="*/ 9 h 58"/>
              <a:gd name="T26" fmla="*/ 56 w 80"/>
              <a:gd name="T27" fmla="*/ 0 h 58"/>
              <a:gd name="T28" fmla="*/ 74 w 80"/>
              <a:gd name="T29" fmla="*/ 23 h 58"/>
              <a:gd name="T30" fmla="*/ 80 w 80"/>
              <a:gd name="T31" fmla="*/ 25 h 58"/>
              <a:gd name="T32" fmla="*/ 12 w 80"/>
              <a:gd name="T33" fmla="*/ 23 h 58"/>
              <a:gd name="T34" fmla="*/ 16 w 80"/>
              <a:gd name="T35" fmla="*/ 10 h 58"/>
              <a:gd name="T36" fmla="*/ 15 w 80"/>
              <a:gd name="T37" fmla="*/ 23 h 58"/>
              <a:gd name="T38" fmla="*/ 28 w 80"/>
              <a:gd name="T39" fmla="*/ 13 h 58"/>
              <a:gd name="T40" fmla="*/ 32 w 80"/>
              <a:gd name="T41" fmla="*/ 13 h 58"/>
              <a:gd name="T42" fmla="*/ 48 w 80"/>
              <a:gd name="T43" fmla="*/ 18 h 58"/>
              <a:gd name="T44" fmla="*/ 52 w 80"/>
              <a:gd name="T45" fmla="*/ 18 h 58"/>
              <a:gd name="T46" fmla="*/ 61 w 80"/>
              <a:gd name="T47" fmla="*/ 24 h 58"/>
              <a:gd name="T48" fmla="*/ 71 w 80"/>
              <a:gd name="T49" fmla="*/ 23 h 58"/>
              <a:gd name="T50" fmla="*/ 56 w 80"/>
              <a:gd name="T51" fmla="*/ 3 h 58"/>
              <a:gd name="T52" fmla="*/ 41 w 80"/>
              <a:gd name="T53" fmla="*/ 12 h 58"/>
              <a:gd name="T54" fmla="*/ 35 w 80"/>
              <a:gd name="T55" fmla="*/ 8 h 58"/>
              <a:gd name="T56" fmla="*/ 13 w 80"/>
              <a:gd name="T57" fmla="*/ 8 h 58"/>
              <a:gd name="T58" fmla="*/ 70 w 80"/>
              <a:gd name="T59" fmla="*/ 27 h 58"/>
              <a:gd name="T60" fmla="*/ 59 w 80"/>
              <a:gd name="T61" fmla="*/ 36 h 58"/>
              <a:gd name="T62" fmla="*/ 56 w 80"/>
              <a:gd name="T63" fmla="*/ 36 h 58"/>
              <a:gd name="T64" fmla="*/ 44 w 80"/>
              <a:gd name="T65" fmla="*/ 36 h 58"/>
              <a:gd name="T66" fmla="*/ 42 w 80"/>
              <a:gd name="T67" fmla="*/ 37 h 58"/>
              <a:gd name="T68" fmla="*/ 30 w 80"/>
              <a:gd name="T69" fmla="*/ 17 h 58"/>
              <a:gd name="T70" fmla="*/ 23 w 80"/>
              <a:gd name="T71" fmla="*/ 27 h 58"/>
              <a:gd name="T72" fmla="*/ 30 w 80"/>
              <a:gd name="T73" fmla="*/ 39 h 58"/>
              <a:gd name="T74" fmla="*/ 29 w 80"/>
              <a:gd name="T75" fmla="*/ 41 h 58"/>
              <a:gd name="T76" fmla="*/ 15 w 80"/>
              <a:gd name="T77" fmla="*/ 27 h 58"/>
              <a:gd name="T78" fmla="*/ 13 w 80"/>
              <a:gd name="T79" fmla="*/ 30 h 58"/>
              <a:gd name="T80" fmla="*/ 36 w 80"/>
              <a:gd name="T81" fmla="*/ 54 h 58"/>
              <a:gd name="T82" fmla="*/ 67 w 80"/>
              <a:gd name="T83" fmla="*/ 3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8">
                <a:moveTo>
                  <a:pt x="36" y="45"/>
                </a:moveTo>
                <a:cubicBezTo>
                  <a:pt x="36" y="45"/>
                  <a:pt x="36" y="46"/>
                  <a:pt x="36" y="46"/>
                </a:cubicBezTo>
                <a:cubicBezTo>
                  <a:pt x="36" y="47"/>
                  <a:pt x="35" y="47"/>
                  <a:pt x="35" y="47"/>
                </a:cubicBezTo>
                <a:cubicBezTo>
                  <a:pt x="35" y="47"/>
                  <a:pt x="35" y="47"/>
                  <a:pt x="34" y="46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3"/>
                  <a:pt x="32" y="43"/>
                </a:cubicBezTo>
                <a:cubicBezTo>
                  <a:pt x="33" y="42"/>
                  <a:pt x="33" y="42"/>
                  <a:pt x="34" y="43"/>
                </a:cubicBezTo>
                <a:lnTo>
                  <a:pt x="36" y="45"/>
                </a:lnTo>
                <a:close/>
                <a:moveTo>
                  <a:pt x="80" y="25"/>
                </a:moveTo>
                <a:cubicBezTo>
                  <a:pt x="80" y="26"/>
                  <a:pt x="79" y="27"/>
                  <a:pt x="78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2" y="29"/>
                  <a:pt x="71" y="31"/>
                  <a:pt x="69" y="32"/>
                </a:cubicBezTo>
                <a:cubicBezTo>
                  <a:pt x="46" y="56"/>
                  <a:pt x="46" y="56"/>
                  <a:pt x="46" y="56"/>
                </a:cubicBezTo>
                <a:cubicBezTo>
                  <a:pt x="44" y="57"/>
                  <a:pt x="42" y="58"/>
                  <a:pt x="40" y="58"/>
                </a:cubicBezTo>
                <a:cubicBezTo>
                  <a:pt x="38" y="58"/>
                  <a:pt x="36" y="57"/>
                  <a:pt x="34" y="56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9" y="31"/>
                  <a:pt x="8" y="29"/>
                  <a:pt x="7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17"/>
                  <a:pt x="6" y="11"/>
                  <a:pt x="11" y="6"/>
                </a:cubicBezTo>
                <a:cubicBezTo>
                  <a:pt x="14" y="2"/>
                  <a:pt x="19" y="0"/>
                  <a:pt x="24" y="0"/>
                </a:cubicBezTo>
                <a:cubicBezTo>
                  <a:pt x="29" y="0"/>
                  <a:pt x="34" y="2"/>
                  <a:pt x="37" y="6"/>
                </a:cubicBezTo>
                <a:cubicBezTo>
                  <a:pt x="40" y="9"/>
                  <a:pt x="40" y="9"/>
                  <a:pt x="40" y="9"/>
                </a:cubicBezTo>
                <a:cubicBezTo>
                  <a:pt x="43" y="6"/>
                  <a:pt x="43" y="6"/>
                  <a:pt x="43" y="6"/>
                </a:cubicBezTo>
                <a:cubicBezTo>
                  <a:pt x="46" y="2"/>
                  <a:pt x="51" y="0"/>
                  <a:pt x="56" y="0"/>
                </a:cubicBezTo>
                <a:cubicBezTo>
                  <a:pt x="61" y="0"/>
                  <a:pt x="66" y="2"/>
                  <a:pt x="69" y="6"/>
                </a:cubicBezTo>
                <a:cubicBezTo>
                  <a:pt x="74" y="11"/>
                  <a:pt x="76" y="17"/>
                  <a:pt x="7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9" y="23"/>
                  <a:pt x="80" y="24"/>
                  <a:pt x="80" y="25"/>
                </a:cubicBezTo>
                <a:close/>
                <a:moveTo>
                  <a:pt x="9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0" y="19"/>
                  <a:pt x="11" y="13"/>
                  <a:pt x="15" y="10"/>
                </a:cubicBezTo>
                <a:cubicBezTo>
                  <a:pt x="15" y="9"/>
                  <a:pt x="16" y="9"/>
                  <a:pt x="16" y="10"/>
                </a:cubicBezTo>
                <a:cubicBezTo>
                  <a:pt x="16" y="10"/>
                  <a:pt x="16" y="11"/>
                  <a:pt x="16" y="11"/>
                </a:cubicBezTo>
                <a:cubicBezTo>
                  <a:pt x="13" y="14"/>
                  <a:pt x="12" y="19"/>
                  <a:pt x="15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9" y="12"/>
                  <a:pt x="30" y="12"/>
                </a:cubicBezTo>
                <a:cubicBezTo>
                  <a:pt x="31" y="12"/>
                  <a:pt x="31" y="12"/>
                  <a:pt x="32" y="13"/>
                </a:cubicBezTo>
                <a:cubicBezTo>
                  <a:pt x="42" y="31"/>
                  <a:pt x="42" y="31"/>
                  <a:pt x="42" y="31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7"/>
                  <a:pt x="50" y="17"/>
                  <a:pt x="50" y="17"/>
                </a:cubicBezTo>
                <a:cubicBezTo>
                  <a:pt x="51" y="17"/>
                  <a:pt x="52" y="17"/>
                  <a:pt x="52" y="18"/>
                </a:cubicBezTo>
                <a:cubicBezTo>
                  <a:pt x="58" y="30"/>
                  <a:pt x="58" y="30"/>
                  <a:pt x="58" y="30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4"/>
                  <a:pt x="62" y="23"/>
                  <a:pt x="63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3" y="18"/>
                  <a:pt x="71" y="12"/>
                  <a:pt x="67" y="8"/>
                </a:cubicBezTo>
                <a:cubicBezTo>
                  <a:pt x="64" y="5"/>
                  <a:pt x="60" y="3"/>
                  <a:pt x="56" y="3"/>
                </a:cubicBezTo>
                <a:cubicBezTo>
                  <a:pt x="52" y="3"/>
                  <a:pt x="48" y="5"/>
                  <a:pt x="45" y="8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3"/>
                  <a:pt x="40" y="13"/>
                  <a:pt x="39" y="12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5"/>
                  <a:pt x="28" y="3"/>
                  <a:pt x="24" y="3"/>
                </a:cubicBezTo>
                <a:cubicBezTo>
                  <a:pt x="20" y="3"/>
                  <a:pt x="16" y="5"/>
                  <a:pt x="13" y="8"/>
                </a:cubicBezTo>
                <a:cubicBezTo>
                  <a:pt x="9" y="12"/>
                  <a:pt x="7" y="18"/>
                  <a:pt x="9" y="23"/>
                </a:cubicBezTo>
                <a:close/>
                <a:moveTo>
                  <a:pt x="70" y="27"/>
                </a:moveTo>
                <a:cubicBezTo>
                  <a:pt x="64" y="27"/>
                  <a:pt x="64" y="27"/>
                  <a:pt x="64" y="27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58" y="37"/>
                  <a:pt x="58" y="37"/>
                </a:cubicBezTo>
                <a:cubicBezTo>
                  <a:pt x="57" y="37"/>
                  <a:pt x="56" y="36"/>
                  <a:pt x="56" y="36"/>
                </a:cubicBezTo>
                <a:cubicBezTo>
                  <a:pt x="50" y="23"/>
                  <a:pt x="50" y="23"/>
                  <a:pt x="50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7"/>
                  <a:pt x="40" y="36"/>
                  <a:pt x="40" y="36"/>
                </a:cubicBezTo>
                <a:cubicBezTo>
                  <a:pt x="30" y="17"/>
                  <a:pt x="30" y="17"/>
                  <a:pt x="30" y="1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3" y="27"/>
                  <a:pt x="23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30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15" y="27"/>
                  <a:pt x="15" y="27"/>
                  <a:pt x="15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8"/>
                  <a:pt x="12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56"/>
                  <a:pt x="42" y="56"/>
                  <a:pt x="44" y="54"/>
                </a:cubicBezTo>
                <a:cubicBezTo>
                  <a:pt x="67" y="30"/>
                  <a:pt x="67" y="30"/>
                  <a:pt x="67" y="30"/>
                </a:cubicBezTo>
                <a:cubicBezTo>
                  <a:pt x="68" y="29"/>
                  <a:pt x="69" y="28"/>
                  <a:pt x="70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4" name="Freeform 47"/>
          <p:cNvSpPr>
            <a:spLocks noEditPoints="1"/>
          </p:cNvSpPr>
          <p:nvPr/>
        </p:nvSpPr>
        <p:spPr bwMode="auto">
          <a:xfrm>
            <a:off x="4340075" y="3393619"/>
            <a:ext cx="328290" cy="328291"/>
          </a:xfrm>
          <a:custGeom>
            <a:avLst/>
            <a:gdLst>
              <a:gd name="T0" fmla="*/ 74 w 80"/>
              <a:gd name="T1" fmla="*/ 14 h 77"/>
              <a:gd name="T2" fmla="*/ 69 w 80"/>
              <a:gd name="T3" fmla="*/ 8 h 77"/>
              <a:gd name="T4" fmla="*/ 41 w 80"/>
              <a:gd name="T5" fmla="*/ 0 h 77"/>
              <a:gd name="T6" fmla="*/ 14 w 80"/>
              <a:gd name="T7" fmla="*/ 8 h 77"/>
              <a:gd name="T8" fmla="*/ 9 w 80"/>
              <a:gd name="T9" fmla="*/ 13 h 77"/>
              <a:gd name="T10" fmla="*/ 9 w 80"/>
              <a:gd name="T11" fmla="*/ 64 h 77"/>
              <a:gd name="T12" fmla="*/ 14 w 80"/>
              <a:gd name="T13" fmla="*/ 69 h 77"/>
              <a:gd name="T14" fmla="*/ 21 w 80"/>
              <a:gd name="T15" fmla="*/ 71 h 77"/>
              <a:gd name="T16" fmla="*/ 64 w 80"/>
              <a:gd name="T17" fmla="*/ 71 h 77"/>
              <a:gd name="T18" fmla="*/ 70 w 80"/>
              <a:gd name="T19" fmla="*/ 67 h 77"/>
              <a:gd name="T20" fmla="*/ 74 w 80"/>
              <a:gd name="T21" fmla="*/ 59 h 77"/>
              <a:gd name="T22" fmla="*/ 55 w 80"/>
              <a:gd name="T23" fmla="*/ 52 h 77"/>
              <a:gd name="T24" fmla="*/ 48 w 80"/>
              <a:gd name="T25" fmla="*/ 56 h 77"/>
              <a:gd name="T26" fmla="*/ 34 w 80"/>
              <a:gd name="T27" fmla="*/ 58 h 77"/>
              <a:gd name="T28" fmla="*/ 30 w 80"/>
              <a:gd name="T29" fmla="*/ 53 h 77"/>
              <a:gd name="T30" fmla="*/ 26 w 80"/>
              <a:gd name="T31" fmla="*/ 47 h 77"/>
              <a:gd name="T32" fmla="*/ 22 w 80"/>
              <a:gd name="T33" fmla="*/ 30 h 77"/>
              <a:gd name="T34" fmla="*/ 27 w 80"/>
              <a:gd name="T35" fmla="*/ 27 h 77"/>
              <a:gd name="T36" fmla="*/ 32 w 80"/>
              <a:gd name="T37" fmla="*/ 22 h 77"/>
              <a:gd name="T38" fmla="*/ 41 w 80"/>
              <a:gd name="T39" fmla="*/ 17 h 77"/>
              <a:gd name="T40" fmla="*/ 49 w 80"/>
              <a:gd name="T41" fmla="*/ 21 h 77"/>
              <a:gd name="T42" fmla="*/ 55 w 80"/>
              <a:gd name="T43" fmla="*/ 25 h 77"/>
              <a:gd name="T44" fmla="*/ 57 w 80"/>
              <a:gd name="T45" fmla="*/ 30 h 77"/>
              <a:gd name="T46" fmla="*/ 61 w 80"/>
              <a:gd name="T47" fmla="*/ 46 h 77"/>
              <a:gd name="T48" fmla="*/ 41 w 80"/>
              <a:gd name="T49" fmla="*/ 74 h 77"/>
              <a:gd name="T50" fmla="*/ 41 w 80"/>
              <a:gd name="T51" fmla="*/ 62 h 77"/>
              <a:gd name="T52" fmla="*/ 41 w 80"/>
              <a:gd name="T53" fmla="*/ 74 h 77"/>
              <a:gd name="T54" fmla="*/ 19 w 80"/>
              <a:gd name="T55" fmla="*/ 28 h 77"/>
              <a:gd name="T56" fmla="*/ 41 w 80"/>
              <a:gd name="T57" fmla="*/ 3 h 77"/>
              <a:gd name="T58" fmla="*/ 41 w 80"/>
              <a:gd name="T59" fmla="*/ 14 h 77"/>
              <a:gd name="T60" fmla="*/ 41 w 80"/>
              <a:gd name="T61" fmla="*/ 3 h 77"/>
              <a:gd name="T62" fmla="*/ 71 w 80"/>
              <a:gd name="T63" fmla="*/ 57 h 77"/>
              <a:gd name="T64" fmla="*/ 70 w 80"/>
              <a:gd name="T65" fmla="*/ 13 h 77"/>
              <a:gd name="T66" fmla="*/ 60 w 80"/>
              <a:gd name="T67" fmla="*/ 30 h 77"/>
              <a:gd name="T68" fmla="*/ 57 w 80"/>
              <a:gd name="T69" fmla="*/ 25 h 77"/>
              <a:gd name="T70" fmla="*/ 70 w 80"/>
              <a:gd name="T71" fmla="*/ 13 h 77"/>
              <a:gd name="T72" fmla="*/ 68 w 80"/>
              <a:gd name="T73" fmla="*/ 10 h 77"/>
              <a:gd name="T74" fmla="*/ 56 w 80"/>
              <a:gd name="T75" fmla="*/ 23 h 77"/>
              <a:gd name="T76" fmla="*/ 51 w 80"/>
              <a:gd name="T77" fmla="*/ 21 h 77"/>
              <a:gd name="T78" fmla="*/ 64 w 80"/>
              <a:gd name="T79" fmla="*/ 8 h 77"/>
              <a:gd name="T80" fmla="*/ 18 w 80"/>
              <a:gd name="T81" fmla="*/ 7 h 77"/>
              <a:gd name="T82" fmla="*/ 32 w 80"/>
              <a:gd name="T83" fmla="*/ 20 h 77"/>
              <a:gd name="T84" fmla="*/ 27 w 80"/>
              <a:gd name="T85" fmla="*/ 22 h 77"/>
              <a:gd name="T86" fmla="*/ 15 w 80"/>
              <a:gd name="T87" fmla="*/ 9 h 77"/>
              <a:gd name="T88" fmla="*/ 13 w 80"/>
              <a:gd name="T89" fmla="*/ 12 h 77"/>
              <a:gd name="T90" fmla="*/ 25 w 80"/>
              <a:gd name="T91" fmla="*/ 26 h 77"/>
              <a:gd name="T92" fmla="*/ 10 w 80"/>
              <a:gd name="T93" fmla="*/ 16 h 77"/>
              <a:gd name="T94" fmla="*/ 11 w 80"/>
              <a:gd name="T95" fmla="*/ 62 h 77"/>
              <a:gd name="T96" fmla="*/ 24 w 80"/>
              <a:gd name="T97" fmla="*/ 48 h 77"/>
              <a:gd name="T98" fmla="*/ 26 w 80"/>
              <a:gd name="T99" fmla="*/ 53 h 77"/>
              <a:gd name="T100" fmla="*/ 18 w 80"/>
              <a:gd name="T101" fmla="*/ 70 h 77"/>
              <a:gd name="T102" fmla="*/ 15 w 80"/>
              <a:gd name="T103" fmla="*/ 66 h 77"/>
              <a:gd name="T104" fmla="*/ 29 w 80"/>
              <a:gd name="T105" fmla="*/ 55 h 77"/>
              <a:gd name="T106" fmla="*/ 32 w 80"/>
              <a:gd name="T107" fmla="*/ 57 h 77"/>
              <a:gd name="T108" fmla="*/ 18 w 80"/>
              <a:gd name="T109" fmla="*/ 70 h 77"/>
              <a:gd name="T110" fmla="*/ 63 w 80"/>
              <a:gd name="T111" fmla="*/ 69 h 77"/>
              <a:gd name="T112" fmla="*/ 51 w 80"/>
              <a:gd name="T113" fmla="*/ 56 h 77"/>
              <a:gd name="T114" fmla="*/ 55 w 80"/>
              <a:gd name="T115" fmla="*/ 54 h 77"/>
              <a:gd name="T116" fmla="*/ 67 w 80"/>
              <a:gd name="T117" fmla="*/ 67 h 77"/>
              <a:gd name="T118" fmla="*/ 69 w 80"/>
              <a:gd name="T119" fmla="*/ 64 h 77"/>
              <a:gd name="T120" fmla="*/ 59 w 80"/>
              <a:gd name="T121" fmla="*/ 48 h 77"/>
              <a:gd name="T122" fmla="*/ 72 w 80"/>
              <a:gd name="T123" fmla="*/ 6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" h="77">
                <a:moveTo>
                  <a:pt x="80" y="38"/>
                </a:moveTo>
                <a:cubicBezTo>
                  <a:pt x="80" y="31"/>
                  <a:pt x="78" y="24"/>
                  <a:pt x="74" y="18"/>
                </a:cubicBezTo>
                <a:cubicBezTo>
                  <a:pt x="75" y="17"/>
                  <a:pt x="75" y="15"/>
                  <a:pt x="74" y="14"/>
                </a:cubicBezTo>
                <a:cubicBezTo>
                  <a:pt x="72" y="11"/>
                  <a:pt x="72" y="11"/>
                  <a:pt x="72" y="11"/>
                </a:cubicBezTo>
                <a:cubicBezTo>
                  <a:pt x="71" y="11"/>
                  <a:pt x="71" y="11"/>
                  <a:pt x="70" y="11"/>
                </a:cubicBezTo>
                <a:cubicBezTo>
                  <a:pt x="70" y="10"/>
                  <a:pt x="70" y="9"/>
                  <a:pt x="69" y="8"/>
                </a:cubicBezTo>
                <a:cubicBezTo>
                  <a:pt x="66" y="6"/>
                  <a:pt x="66" y="6"/>
                  <a:pt x="66" y="6"/>
                </a:cubicBezTo>
                <a:cubicBezTo>
                  <a:pt x="65" y="6"/>
                  <a:pt x="64" y="6"/>
                  <a:pt x="62" y="6"/>
                </a:cubicBezTo>
                <a:cubicBezTo>
                  <a:pt x="56" y="2"/>
                  <a:pt x="49" y="0"/>
                  <a:pt x="41" y="0"/>
                </a:cubicBezTo>
                <a:cubicBezTo>
                  <a:pt x="34" y="0"/>
                  <a:pt x="26" y="2"/>
                  <a:pt x="20" y="6"/>
                </a:cubicBezTo>
                <a:cubicBezTo>
                  <a:pt x="19" y="5"/>
                  <a:pt x="18" y="5"/>
                  <a:pt x="16" y="6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9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5"/>
                  <a:pt x="8" y="16"/>
                  <a:pt x="9" y="17"/>
                </a:cubicBezTo>
                <a:cubicBezTo>
                  <a:pt x="0" y="30"/>
                  <a:pt x="0" y="47"/>
                  <a:pt x="9" y="60"/>
                </a:cubicBezTo>
                <a:cubicBezTo>
                  <a:pt x="8" y="61"/>
                  <a:pt x="8" y="62"/>
                  <a:pt x="9" y="64"/>
                </a:cubicBezTo>
                <a:cubicBezTo>
                  <a:pt x="11" y="66"/>
                  <a:pt x="11" y="66"/>
                  <a:pt x="11" y="66"/>
                </a:cubicBezTo>
                <a:cubicBezTo>
                  <a:pt x="12" y="67"/>
                  <a:pt x="12" y="67"/>
                  <a:pt x="13" y="67"/>
                </a:cubicBezTo>
                <a:cubicBezTo>
                  <a:pt x="13" y="68"/>
                  <a:pt x="13" y="69"/>
                  <a:pt x="14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2"/>
                  <a:pt x="18" y="72"/>
                  <a:pt x="19" y="72"/>
                </a:cubicBezTo>
                <a:cubicBezTo>
                  <a:pt x="20" y="72"/>
                  <a:pt x="20" y="72"/>
                  <a:pt x="21" y="71"/>
                </a:cubicBezTo>
                <a:cubicBezTo>
                  <a:pt x="27" y="75"/>
                  <a:pt x="34" y="77"/>
                  <a:pt x="41" y="77"/>
                </a:cubicBezTo>
                <a:cubicBezTo>
                  <a:pt x="49" y="77"/>
                  <a:pt x="56" y="75"/>
                  <a:pt x="62" y="71"/>
                </a:cubicBezTo>
                <a:cubicBezTo>
                  <a:pt x="63" y="71"/>
                  <a:pt x="63" y="71"/>
                  <a:pt x="64" y="71"/>
                </a:cubicBezTo>
                <a:cubicBezTo>
                  <a:pt x="65" y="71"/>
                  <a:pt x="65" y="71"/>
                  <a:pt x="66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0" y="67"/>
                </a:cubicBezTo>
                <a:cubicBezTo>
                  <a:pt x="70" y="67"/>
                  <a:pt x="71" y="66"/>
                  <a:pt x="72" y="66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2"/>
                  <a:pt x="75" y="60"/>
                  <a:pt x="74" y="59"/>
                </a:cubicBezTo>
                <a:cubicBezTo>
                  <a:pt x="78" y="53"/>
                  <a:pt x="80" y="46"/>
                  <a:pt x="80" y="38"/>
                </a:cubicBezTo>
                <a:close/>
                <a:moveTo>
                  <a:pt x="55" y="50"/>
                </a:moveTo>
                <a:cubicBezTo>
                  <a:pt x="55" y="50"/>
                  <a:pt x="55" y="51"/>
                  <a:pt x="55" y="52"/>
                </a:cubicBezTo>
                <a:cubicBezTo>
                  <a:pt x="54" y="52"/>
                  <a:pt x="53" y="52"/>
                  <a:pt x="53" y="52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4"/>
                  <a:pt x="49" y="55"/>
                  <a:pt x="48" y="56"/>
                </a:cubicBezTo>
                <a:cubicBezTo>
                  <a:pt x="48" y="57"/>
                  <a:pt x="49" y="57"/>
                  <a:pt x="49" y="58"/>
                </a:cubicBezTo>
                <a:cubicBezTo>
                  <a:pt x="47" y="59"/>
                  <a:pt x="44" y="59"/>
                  <a:pt x="41" y="59"/>
                </a:cubicBezTo>
                <a:cubicBezTo>
                  <a:pt x="39" y="59"/>
                  <a:pt x="36" y="59"/>
                  <a:pt x="34" y="58"/>
                </a:cubicBezTo>
                <a:cubicBezTo>
                  <a:pt x="34" y="58"/>
                  <a:pt x="34" y="57"/>
                  <a:pt x="34" y="56"/>
                </a:cubicBezTo>
                <a:cubicBezTo>
                  <a:pt x="34" y="56"/>
                  <a:pt x="34" y="55"/>
                  <a:pt x="33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2"/>
                  <a:pt x="29" y="52"/>
                  <a:pt x="28" y="52"/>
                </a:cubicBezTo>
                <a:cubicBezTo>
                  <a:pt x="28" y="52"/>
                  <a:pt x="28" y="51"/>
                  <a:pt x="28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6"/>
                  <a:pt x="23" y="46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9" y="42"/>
                  <a:pt x="19" y="36"/>
                  <a:pt x="22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5" y="30"/>
                  <a:pt x="25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5"/>
                  <a:pt x="29" y="25"/>
                  <a:pt x="30" y="24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2"/>
                  <a:pt x="34" y="21"/>
                  <a:pt x="34" y="20"/>
                </a:cubicBezTo>
                <a:cubicBezTo>
                  <a:pt x="34" y="20"/>
                  <a:pt x="34" y="19"/>
                  <a:pt x="33" y="19"/>
                </a:cubicBezTo>
                <a:cubicBezTo>
                  <a:pt x="36" y="18"/>
                  <a:pt x="38" y="17"/>
                  <a:pt x="41" y="17"/>
                </a:cubicBezTo>
                <a:cubicBezTo>
                  <a:pt x="44" y="17"/>
                  <a:pt x="47" y="18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9" y="22"/>
                  <a:pt x="49" y="23"/>
                  <a:pt x="50" y="23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5" y="27"/>
                  <a:pt x="55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1"/>
                  <a:pt x="59" y="32"/>
                  <a:pt x="59" y="32"/>
                </a:cubicBezTo>
                <a:cubicBezTo>
                  <a:pt x="60" y="32"/>
                  <a:pt x="60" y="32"/>
                  <a:pt x="61" y="31"/>
                </a:cubicBezTo>
                <a:cubicBezTo>
                  <a:pt x="63" y="36"/>
                  <a:pt x="62" y="41"/>
                  <a:pt x="61" y="46"/>
                </a:cubicBezTo>
                <a:cubicBezTo>
                  <a:pt x="59" y="45"/>
                  <a:pt x="58" y="46"/>
                  <a:pt x="57" y="47"/>
                </a:cubicBezTo>
                <a:lnTo>
                  <a:pt x="55" y="50"/>
                </a:lnTo>
                <a:close/>
                <a:moveTo>
                  <a:pt x="41" y="74"/>
                </a:moveTo>
                <a:cubicBezTo>
                  <a:pt x="35" y="74"/>
                  <a:pt x="28" y="72"/>
                  <a:pt x="23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2"/>
                  <a:pt x="38" y="62"/>
                  <a:pt x="41" y="62"/>
                </a:cubicBezTo>
                <a:cubicBezTo>
                  <a:pt x="45" y="62"/>
                  <a:pt x="48" y="62"/>
                  <a:pt x="51" y="60"/>
                </a:cubicBezTo>
                <a:cubicBezTo>
                  <a:pt x="60" y="69"/>
                  <a:pt x="60" y="69"/>
                  <a:pt x="60" y="69"/>
                </a:cubicBezTo>
                <a:cubicBezTo>
                  <a:pt x="54" y="72"/>
                  <a:pt x="48" y="74"/>
                  <a:pt x="41" y="74"/>
                </a:cubicBezTo>
                <a:close/>
                <a:moveTo>
                  <a:pt x="11" y="58"/>
                </a:moveTo>
                <a:cubicBezTo>
                  <a:pt x="4" y="46"/>
                  <a:pt x="4" y="31"/>
                  <a:pt x="11" y="20"/>
                </a:cubicBezTo>
                <a:cubicBezTo>
                  <a:pt x="19" y="28"/>
                  <a:pt x="19" y="28"/>
                  <a:pt x="19" y="28"/>
                </a:cubicBezTo>
                <a:cubicBezTo>
                  <a:pt x="16" y="35"/>
                  <a:pt x="16" y="42"/>
                  <a:pt x="20" y="49"/>
                </a:cubicBezTo>
                <a:lnTo>
                  <a:pt x="11" y="58"/>
                </a:lnTo>
                <a:close/>
                <a:moveTo>
                  <a:pt x="41" y="3"/>
                </a:moveTo>
                <a:cubicBezTo>
                  <a:pt x="48" y="3"/>
                  <a:pt x="54" y="5"/>
                  <a:pt x="60" y="8"/>
                </a:cubicBezTo>
                <a:cubicBezTo>
                  <a:pt x="52" y="17"/>
                  <a:pt x="52" y="17"/>
                  <a:pt x="52" y="17"/>
                </a:cubicBezTo>
                <a:cubicBezTo>
                  <a:pt x="48" y="15"/>
                  <a:pt x="45" y="14"/>
                  <a:pt x="41" y="14"/>
                </a:cubicBezTo>
                <a:cubicBezTo>
                  <a:pt x="38" y="14"/>
                  <a:pt x="34" y="15"/>
                  <a:pt x="31" y="16"/>
                </a:cubicBezTo>
                <a:cubicBezTo>
                  <a:pt x="23" y="8"/>
                  <a:pt x="23" y="8"/>
                  <a:pt x="23" y="8"/>
                </a:cubicBezTo>
                <a:cubicBezTo>
                  <a:pt x="28" y="5"/>
                  <a:pt x="34" y="3"/>
                  <a:pt x="41" y="3"/>
                </a:cubicBezTo>
                <a:close/>
                <a:moveTo>
                  <a:pt x="63" y="29"/>
                </a:moveTo>
                <a:cubicBezTo>
                  <a:pt x="72" y="20"/>
                  <a:pt x="72" y="20"/>
                  <a:pt x="72" y="20"/>
                </a:cubicBezTo>
                <a:cubicBezTo>
                  <a:pt x="78" y="32"/>
                  <a:pt x="78" y="46"/>
                  <a:pt x="71" y="57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2"/>
                  <a:pt x="66" y="35"/>
                  <a:pt x="63" y="29"/>
                </a:cubicBezTo>
                <a:close/>
                <a:moveTo>
                  <a:pt x="70" y="13"/>
                </a:moveTo>
                <a:cubicBezTo>
                  <a:pt x="72" y="15"/>
                  <a:pt x="72" y="15"/>
                  <a:pt x="72" y="15"/>
                </a:cubicBezTo>
                <a:cubicBezTo>
                  <a:pt x="73" y="16"/>
                  <a:pt x="73" y="17"/>
                  <a:pt x="72" y="17"/>
                </a:cubicBezTo>
                <a:cubicBezTo>
                  <a:pt x="60" y="30"/>
                  <a:pt x="60" y="30"/>
                  <a:pt x="60" y="30"/>
                </a:cubicBezTo>
                <a:cubicBezTo>
                  <a:pt x="59" y="30"/>
                  <a:pt x="59" y="30"/>
                  <a:pt x="59" y="29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5"/>
                  <a:pt x="57" y="25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2"/>
                  <a:pt x="70" y="12"/>
                </a:cubicBezTo>
                <a:cubicBezTo>
                  <a:pt x="70" y="12"/>
                  <a:pt x="70" y="13"/>
                  <a:pt x="70" y="13"/>
                </a:cubicBezTo>
                <a:close/>
                <a:moveTo>
                  <a:pt x="64" y="8"/>
                </a:moveTo>
                <a:cubicBezTo>
                  <a:pt x="65" y="8"/>
                  <a:pt x="65" y="8"/>
                  <a:pt x="65" y="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4"/>
                  <a:pt x="55" y="24"/>
                  <a:pt x="54" y="23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15" y="9"/>
                </a:move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1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3"/>
                  <a:pt x="27" y="2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9"/>
                  <a:pt x="15" y="9"/>
                </a:cubicBezTo>
                <a:close/>
                <a:moveTo>
                  <a:pt x="10" y="15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5"/>
                  <a:pt x="25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5"/>
                  <a:pt x="10" y="15"/>
                </a:cubicBezTo>
                <a:close/>
                <a:moveTo>
                  <a:pt x="13" y="65"/>
                </a:moveTo>
                <a:cubicBezTo>
                  <a:pt x="11" y="62"/>
                  <a:pt x="11" y="62"/>
                  <a:pt x="11" y="62"/>
                </a:cubicBezTo>
                <a:cubicBezTo>
                  <a:pt x="10" y="62"/>
                  <a:pt x="10" y="61"/>
                  <a:pt x="11" y="61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3"/>
                  <a:pt x="26" y="53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3" y="65"/>
                  <a:pt x="13" y="65"/>
                </a:cubicBezTo>
                <a:close/>
                <a:moveTo>
                  <a:pt x="18" y="70"/>
                </a:move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7"/>
                  <a:pt x="15" y="67"/>
                  <a:pt x="15" y="6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8" y="54"/>
                  <a:pt x="28" y="54"/>
                </a:cubicBezTo>
                <a:cubicBezTo>
                  <a:pt x="28" y="54"/>
                  <a:pt x="29" y="54"/>
                  <a:pt x="29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0"/>
                  <a:pt x="18" y="70"/>
                  <a:pt x="18" y="70"/>
                </a:cubicBezTo>
                <a:close/>
                <a:moveTo>
                  <a:pt x="67" y="67"/>
                </a:move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3" y="69"/>
                  <a:pt x="63" y="69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6"/>
                  <a:pt x="50" y="56"/>
                  <a:pt x="50" y="56"/>
                </a:cubicBezTo>
                <a:cubicBezTo>
                  <a:pt x="50" y="56"/>
                  <a:pt x="51" y="56"/>
                  <a:pt x="51" y="56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7" y="67"/>
                  <a:pt x="67" y="67"/>
                </a:cubicBezTo>
                <a:close/>
                <a:moveTo>
                  <a:pt x="72" y="62"/>
                </a:moveTo>
                <a:cubicBezTo>
                  <a:pt x="70" y="64"/>
                  <a:pt x="70" y="64"/>
                  <a:pt x="70" y="64"/>
                </a:cubicBezTo>
                <a:cubicBezTo>
                  <a:pt x="70" y="65"/>
                  <a:pt x="69" y="65"/>
                  <a:pt x="69" y="64"/>
                </a:cubicBezTo>
                <a:cubicBezTo>
                  <a:pt x="57" y="53"/>
                  <a:pt x="57" y="53"/>
                  <a:pt x="57" y="53"/>
                </a:cubicBezTo>
                <a:cubicBezTo>
                  <a:pt x="56" y="52"/>
                  <a:pt x="56" y="51"/>
                  <a:pt x="57" y="51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7"/>
                  <a:pt x="59" y="47"/>
                </a:cubicBezTo>
                <a:cubicBezTo>
                  <a:pt x="59" y="47"/>
                  <a:pt x="59" y="48"/>
                  <a:pt x="60" y="48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1"/>
                  <a:pt x="72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5" name="Freeform 48"/>
          <p:cNvSpPr>
            <a:spLocks noEditPoints="1"/>
          </p:cNvSpPr>
          <p:nvPr/>
        </p:nvSpPr>
        <p:spPr bwMode="auto">
          <a:xfrm>
            <a:off x="5113744" y="3393619"/>
            <a:ext cx="328290" cy="328291"/>
          </a:xfrm>
          <a:custGeom>
            <a:avLst/>
            <a:gdLst>
              <a:gd name="T0" fmla="*/ 70 w 80"/>
              <a:gd name="T1" fmla="*/ 11 h 77"/>
              <a:gd name="T2" fmla="*/ 20 w 80"/>
              <a:gd name="T3" fmla="*/ 6 h 77"/>
              <a:gd name="T4" fmla="*/ 9 w 80"/>
              <a:gd name="T5" fmla="*/ 13 h 77"/>
              <a:gd name="T6" fmla="*/ 13 w 80"/>
              <a:gd name="T7" fmla="*/ 67 h 77"/>
              <a:gd name="T8" fmla="*/ 41 w 80"/>
              <a:gd name="T9" fmla="*/ 77 h 77"/>
              <a:gd name="T10" fmla="*/ 70 w 80"/>
              <a:gd name="T11" fmla="*/ 67 h 77"/>
              <a:gd name="T12" fmla="*/ 63 w 80"/>
              <a:gd name="T13" fmla="*/ 48 h 77"/>
              <a:gd name="T14" fmla="*/ 55 w 80"/>
              <a:gd name="T15" fmla="*/ 50 h 77"/>
              <a:gd name="T16" fmla="*/ 49 w 80"/>
              <a:gd name="T17" fmla="*/ 58 h 77"/>
              <a:gd name="T18" fmla="*/ 30 w 80"/>
              <a:gd name="T19" fmla="*/ 53 h 77"/>
              <a:gd name="T20" fmla="*/ 22 w 80"/>
              <a:gd name="T21" fmla="*/ 47 h 77"/>
              <a:gd name="T22" fmla="*/ 28 w 80"/>
              <a:gd name="T23" fmla="*/ 25 h 77"/>
              <a:gd name="T24" fmla="*/ 41 w 80"/>
              <a:gd name="T25" fmla="*/ 17 h 77"/>
              <a:gd name="T26" fmla="*/ 53 w 80"/>
              <a:gd name="T27" fmla="*/ 25 h 77"/>
              <a:gd name="T28" fmla="*/ 59 w 80"/>
              <a:gd name="T29" fmla="*/ 32 h 77"/>
              <a:gd name="T30" fmla="*/ 32 w 80"/>
              <a:gd name="T31" fmla="*/ 61 h 77"/>
              <a:gd name="T32" fmla="*/ 47 w 80"/>
              <a:gd name="T33" fmla="*/ 62 h 77"/>
              <a:gd name="T34" fmla="*/ 11 w 80"/>
              <a:gd name="T35" fmla="*/ 58 h 77"/>
              <a:gd name="T36" fmla="*/ 19 w 80"/>
              <a:gd name="T37" fmla="*/ 28 h 77"/>
              <a:gd name="T38" fmla="*/ 23 w 80"/>
              <a:gd name="T39" fmla="*/ 8 h 77"/>
              <a:gd name="T40" fmla="*/ 52 w 80"/>
              <a:gd name="T41" fmla="*/ 17 h 77"/>
              <a:gd name="T42" fmla="*/ 72 w 80"/>
              <a:gd name="T43" fmla="*/ 20 h 77"/>
              <a:gd name="T44" fmla="*/ 70 w 80"/>
              <a:gd name="T45" fmla="*/ 13 h 77"/>
              <a:gd name="T46" fmla="*/ 71 w 80"/>
              <a:gd name="T47" fmla="*/ 18 h 77"/>
              <a:gd name="T48" fmla="*/ 57 w 80"/>
              <a:gd name="T49" fmla="*/ 26 h 77"/>
              <a:gd name="T50" fmla="*/ 69 w 80"/>
              <a:gd name="T51" fmla="*/ 13 h 77"/>
              <a:gd name="T52" fmla="*/ 68 w 80"/>
              <a:gd name="T53" fmla="*/ 11 h 77"/>
              <a:gd name="T54" fmla="*/ 67 w 80"/>
              <a:gd name="T55" fmla="*/ 12 h 77"/>
              <a:gd name="T56" fmla="*/ 51 w 80"/>
              <a:gd name="T57" fmla="*/ 21 h 77"/>
              <a:gd name="T58" fmla="*/ 63 w 80"/>
              <a:gd name="T59" fmla="*/ 8 h 77"/>
              <a:gd name="T60" fmla="*/ 15 w 80"/>
              <a:gd name="T61" fmla="*/ 9 h 77"/>
              <a:gd name="T62" fmla="*/ 30 w 80"/>
              <a:gd name="T63" fmla="*/ 18 h 77"/>
              <a:gd name="T64" fmla="*/ 32 w 80"/>
              <a:gd name="T65" fmla="*/ 21 h 77"/>
              <a:gd name="T66" fmla="*/ 15 w 80"/>
              <a:gd name="T67" fmla="*/ 11 h 77"/>
              <a:gd name="T68" fmla="*/ 13 w 80"/>
              <a:gd name="T69" fmla="*/ 12 h 77"/>
              <a:gd name="T70" fmla="*/ 15 w 80"/>
              <a:gd name="T71" fmla="*/ 13 h 77"/>
              <a:gd name="T72" fmla="*/ 23 w 80"/>
              <a:gd name="T73" fmla="*/ 29 h 77"/>
              <a:gd name="T74" fmla="*/ 10 w 80"/>
              <a:gd name="T75" fmla="*/ 15 h 77"/>
              <a:gd name="T76" fmla="*/ 11 w 80"/>
              <a:gd name="T77" fmla="*/ 62 h 77"/>
              <a:gd name="T78" fmla="*/ 21 w 80"/>
              <a:gd name="T79" fmla="*/ 50 h 77"/>
              <a:gd name="T80" fmla="*/ 24 w 80"/>
              <a:gd name="T81" fmla="*/ 48 h 77"/>
              <a:gd name="T82" fmla="*/ 15 w 80"/>
              <a:gd name="T83" fmla="*/ 64 h 77"/>
              <a:gd name="T84" fmla="*/ 19 w 80"/>
              <a:gd name="T85" fmla="*/ 70 h 77"/>
              <a:gd name="T86" fmla="*/ 16 w 80"/>
              <a:gd name="T87" fmla="*/ 65 h 77"/>
              <a:gd name="T88" fmla="*/ 28 w 80"/>
              <a:gd name="T89" fmla="*/ 54 h 77"/>
              <a:gd name="T90" fmla="*/ 32 w 80"/>
              <a:gd name="T91" fmla="*/ 57 h 77"/>
              <a:gd name="T92" fmla="*/ 20 w 80"/>
              <a:gd name="T93" fmla="*/ 70 h 77"/>
              <a:gd name="T94" fmla="*/ 65 w 80"/>
              <a:gd name="T95" fmla="*/ 69 h 77"/>
              <a:gd name="T96" fmla="*/ 50 w 80"/>
              <a:gd name="T97" fmla="*/ 56 h 77"/>
              <a:gd name="T98" fmla="*/ 67 w 80"/>
              <a:gd name="T99" fmla="*/ 66 h 77"/>
              <a:gd name="T100" fmla="*/ 72 w 80"/>
              <a:gd name="T101" fmla="*/ 62 h 77"/>
              <a:gd name="T102" fmla="*/ 68 w 80"/>
              <a:gd name="T103" fmla="*/ 63 h 77"/>
              <a:gd name="T104" fmla="*/ 57 w 80"/>
              <a:gd name="T105" fmla="*/ 51 h 77"/>
              <a:gd name="T106" fmla="*/ 60 w 80"/>
              <a:gd name="T107" fmla="*/ 48 h 77"/>
              <a:gd name="T108" fmla="*/ 72 w 80"/>
              <a:gd name="T109" fmla="*/ 6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77">
                <a:moveTo>
                  <a:pt x="80" y="38"/>
                </a:moveTo>
                <a:cubicBezTo>
                  <a:pt x="80" y="31"/>
                  <a:pt x="78" y="24"/>
                  <a:pt x="74" y="18"/>
                </a:cubicBezTo>
                <a:cubicBezTo>
                  <a:pt x="75" y="17"/>
                  <a:pt x="75" y="15"/>
                  <a:pt x="74" y="14"/>
                </a:cubicBezTo>
                <a:cubicBezTo>
                  <a:pt x="72" y="11"/>
                  <a:pt x="72" y="11"/>
                  <a:pt x="72" y="11"/>
                </a:cubicBezTo>
                <a:cubicBezTo>
                  <a:pt x="71" y="11"/>
                  <a:pt x="71" y="11"/>
                  <a:pt x="70" y="11"/>
                </a:cubicBezTo>
                <a:cubicBezTo>
                  <a:pt x="70" y="10"/>
                  <a:pt x="70" y="9"/>
                  <a:pt x="69" y="8"/>
                </a:cubicBezTo>
                <a:cubicBezTo>
                  <a:pt x="66" y="6"/>
                  <a:pt x="66" y="6"/>
                  <a:pt x="66" y="6"/>
                </a:cubicBezTo>
                <a:cubicBezTo>
                  <a:pt x="65" y="6"/>
                  <a:pt x="64" y="6"/>
                  <a:pt x="63" y="6"/>
                </a:cubicBezTo>
                <a:cubicBezTo>
                  <a:pt x="56" y="2"/>
                  <a:pt x="49" y="0"/>
                  <a:pt x="41" y="0"/>
                </a:cubicBezTo>
                <a:cubicBezTo>
                  <a:pt x="34" y="0"/>
                  <a:pt x="27" y="2"/>
                  <a:pt x="20" y="6"/>
                </a:cubicBezTo>
                <a:cubicBezTo>
                  <a:pt x="19" y="5"/>
                  <a:pt x="18" y="5"/>
                  <a:pt x="16" y="6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9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5"/>
                  <a:pt x="8" y="16"/>
                  <a:pt x="9" y="17"/>
                </a:cubicBezTo>
                <a:cubicBezTo>
                  <a:pt x="0" y="30"/>
                  <a:pt x="0" y="47"/>
                  <a:pt x="9" y="60"/>
                </a:cubicBezTo>
                <a:cubicBezTo>
                  <a:pt x="8" y="61"/>
                  <a:pt x="8" y="62"/>
                  <a:pt x="9" y="64"/>
                </a:cubicBezTo>
                <a:cubicBezTo>
                  <a:pt x="11" y="66"/>
                  <a:pt x="11" y="66"/>
                  <a:pt x="11" y="66"/>
                </a:cubicBezTo>
                <a:cubicBezTo>
                  <a:pt x="12" y="67"/>
                  <a:pt x="12" y="67"/>
                  <a:pt x="13" y="67"/>
                </a:cubicBezTo>
                <a:cubicBezTo>
                  <a:pt x="13" y="68"/>
                  <a:pt x="14" y="69"/>
                  <a:pt x="14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2"/>
                  <a:pt x="18" y="72"/>
                  <a:pt x="19" y="72"/>
                </a:cubicBezTo>
                <a:cubicBezTo>
                  <a:pt x="20" y="72"/>
                  <a:pt x="20" y="72"/>
                  <a:pt x="21" y="71"/>
                </a:cubicBezTo>
                <a:cubicBezTo>
                  <a:pt x="27" y="75"/>
                  <a:pt x="34" y="77"/>
                  <a:pt x="41" y="77"/>
                </a:cubicBezTo>
                <a:cubicBezTo>
                  <a:pt x="49" y="77"/>
                  <a:pt x="56" y="75"/>
                  <a:pt x="62" y="71"/>
                </a:cubicBezTo>
                <a:cubicBezTo>
                  <a:pt x="63" y="71"/>
                  <a:pt x="63" y="71"/>
                  <a:pt x="64" y="71"/>
                </a:cubicBezTo>
                <a:cubicBezTo>
                  <a:pt x="65" y="71"/>
                  <a:pt x="65" y="71"/>
                  <a:pt x="66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0" y="67"/>
                </a:cubicBezTo>
                <a:cubicBezTo>
                  <a:pt x="70" y="67"/>
                  <a:pt x="71" y="66"/>
                  <a:pt x="72" y="66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2"/>
                  <a:pt x="75" y="60"/>
                  <a:pt x="74" y="59"/>
                </a:cubicBezTo>
                <a:cubicBezTo>
                  <a:pt x="78" y="53"/>
                  <a:pt x="80" y="46"/>
                  <a:pt x="80" y="38"/>
                </a:cubicBezTo>
                <a:close/>
                <a:moveTo>
                  <a:pt x="63" y="48"/>
                </a:moveTo>
                <a:cubicBezTo>
                  <a:pt x="63" y="47"/>
                  <a:pt x="64" y="46"/>
                  <a:pt x="64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5" y="49"/>
                  <a:pt x="74" y="53"/>
                  <a:pt x="71" y="57"/>
                </a:cubicBezTo>
                <a:lnTo>
                  <a:pt x="63" y="48"/>
                </a:lnTo>
                <a:close/>
                <a:moveTo>
                  <a:pt x="55" y="50"/>
                </a:moveTo>
                <a:cubicBezTo>
                  <a:pt x="55" y="50"/>
                  <a:pt x="55" y="51"/>
                  <a:pt x="55" y="52"/>
                </a:cubicBezTo>
                <a:cubicBezTo>
                  <a:pt x="54" y="52"/>
                  <a:pt x="53" y="52"/>
                  <a:pt x="53" y="52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4"/>
                  <a:pt x="49" y="55"/>
                  <a:pt x="49" y="56"/>
                </a:cubicBezTo>
                <a:cubicBezTo>
                  <a:pt x="48" y="57"/>
                  <a:pt x="49" y="57"/>
                  <a:pt x="49" y="58"/>
                </a:cubicBezTo>
                <a:cubicBezTo>
                  <a:pt x="47" y="59"/>
                  <a:pt x="44" y="59"/>
                  <a:pt x="41" y="59"/>
                </a:cubicBezTo>
                <a:cubicBezTo>
                  <a:pt x="39" y="59"/>
                  <a:pt x="36" y="59"/>
                  <a:pt x="34" y="58"/>
                </a:cubicBezTo>
                <a:cubicBezTo>
                  <a:pt x="34" y="58"/>
                  <a:pt x="35" y="57"/>
                  <a:pt x="34" y="56"/>
                </a:cubicBezTo>
                <a:cubicBezTo>
                  <a:pt x="34" y="56"/>
                  <a:pt x="34" y="55"/>
                  <a:pt x="33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2"/>
                  <a:pt x="29" y="52"/>
                  <a:pt x="28" y="52"/>
                </a:cubicBezTo>
                <a:cubicBezTo>
                  <a:pt x="28" y="52"/>
                  <a:pt x="28" y="51"/>
                  <a:pt x="28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6"/>
                  <a:pt x="23" y="46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9" y="42"/>
                  <a:pt x="19" y="36"/>
                  <a:pt x="22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5" y="30"/>
                  <a:pt x="25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5"/>
                  <a:pt x="29" y="25"/>
                  <a:pt x="30" y="24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4" y="21"/>
                  <a:pt x="34" y="20"/>
                </a:cubicBezTo>
                <a:cubicBezTo>
                  <a:pt x="34" y="20"/>
                  <a:pt x="34" y="19"/>
                  <a:pt x="33" y="19"/>
                </a:cubicBezTo>
                <a:cubicBezTo>
                  <a:pt x="36" y="18"/>
                  <a:pt x="38" y="17"/>
                  <a:pt x="41" y="17"/>
                </a:cubicBezTo>
                <a:cubicBezTo>
                  <a:pt x="44" y="17"/>
                  <a:pt x="47" y="18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9" y="22"/>
                  <a:pt x="49" y="23"/>
                  <a:pt x="50" y="23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5" y="27"/>
                  <a:pt x="55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1"/>
                  <a:pt x="59" y="32"/>
                  <a:pt x="59" y="32"/>
                </a:cubicBezTo>
                <a:cubicBezTo>
                  <a:pt x="60" y="32"/>
                  <a:pt x="60" y="32"/>
                  <a:pt x="61" y="31"/>
                </a:cubicBezTo>
                <a:cubicBezTo>
                  <a:pt x="63" y="36"/>
                  <a:pt x="62" y="41"/>
                  <a:pt x="61" y="46"/>
                </a:cubicBezTo>
                <a:cubicBezTo>
                  <a:pt x="59" y="45"/>
                  <a:pt x="58" y="46"/>
                  <a:pt x="57" y="47"/>
                </a:cubicBezTo>
                <a:lnTo>
                  <a:pt x="55" y="50"/>
                </a:lnTo>
                <a:close/>
                <a:moveTo>
                  <a:pt x="32" y="61"/>
                </a:moveTo>
                <a:cubicBezTo>
                  <a:pt x="33" y="61"/>
                  <a:pt x="34" y="61"/>
                  <a:pt x="35" y="62"/>
                </a:cubicBezTo>
                <a:cubicBezTo>
                  <a:pt x="35" y="73"/>
                  <a:pt x="35" y="73"/>
                  <a:pt x="35" y="73"/>
                </a:cubicBezTo>
                <a:cubicBezTo>
                  <a:pt x="31" y="73"/>
                  <a:pt x="27" y="71"/>
                  <a:pt x="23" y="69"/>
                </a:cubicBezTo>
                <a:lnTo>
                  <a:pt x="32" y="61"/>
                </a:lnTo>
                <a:close/>
                <a:moveTo>
                  <a:pt x="47" y="62"/>
                </a:moveTo>
                <a:cubicBezTo>
                  <a:pt x="49" y="61"/>
                  <a:pt x="50" y="61"/>
                  <a:pt x="51" y="60"/>
                </a:cubicBezTo>
                <a:cubicBezTo>
                  <a:pt x="60" y="69"/>
                  <a:pt x="60" y="69"/>
                  <a:pt x="60" y="69"/>
                </a:cubicBezTo>
                <a:cubicBezTo>
                  <a:pt x="56" y="71"/>
                  <a:pt x="52" y="73"/>
                  <a:pt x="47" y="73"/>
                </a:cubicBezTo>
                <a:lnTo>
                  <a:pt x="47" y="62"/>
                </a:lnTo>
                <a:close/>
                <a:moveTo>
                  <a:pt x="11" y="58"/>
                </a:moveTo>
                <a:cubicBezTo>
                  <a:pt x="9" y="53"/>
                  <a:pt x="7" y="49"/>
                  <a:pt x="6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6"/>
                  <a:pt x="19" y="48"/>
                  <a:pt x="20" y="49"/>
                </a:cubicBezTo>
                <a:lnTo>
                  <a:pt x="11" y="58"/>
                </a:lnTo>
                <a:close/>
                <a:moveTo>
                  <a:pt x="19" y="28"/>
                </a:moveTo>
                <a:cubicBezTo>
                  <a:pt x="19" y="29"/>
                  <a:pt x="18" y="31"/>
                  <a:pt x="1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28"/>
                  <a:pt x="8" y="24"/>
                  <a:pt x="11" y="20"/>
                </a:cubicBezTo>
                <a:lnTo>
                  <a:pt x="19" y="28"/>
                </a:lnTo>
                <a:close/>
                <a:moveTo>
                  <a:pt x="23" y="8"/>
                </a:moveTo>
                <a:cubicBezTo>
                  <a:pt x="26" y="6"/>
                  <a:pt x="31" y="4"/>
                  <a:pt x="35" y="3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2" y="16"/>
                  <a:pt x="31" y="16"/>
                </a:cubicBezTo>
                <a:lnTo>
                  <a:pt x="23" y="8"/>
                </a:lnTo>
                <a:close/>
                <a:moveTo>
                  <a:pt x="52" y="17"/>
                </a:moveTo>
                <a:cubicBezTo>
                  <a:pt x="50" y="16"/>
                  <a:pt x="49" y="15"/>
                  <a:pt x="47" y="15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4"/>
                  <a:pt x="56" y="6"/>
                  <a:pt x="60" y="8"/>
                </a:cubicBezTo>
                <a:lnTo>
                  <a:pt x="52" y="17"/>
                </a:lnTo>
                <a:close/>
                <a:moveTo>
                  <a:pt x="72" y="20"/>
                </a:moveTo>
                <a:cubicBezTo>
                  <a:pt x="74" y="24"/>
                  <a:pt x="75" y="28"/>
                  <a:pt x="76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1"/>
                  <a:pt x="64" y="30"/>
                  <a:pt x="63" y="29"/>
                </a:cubicBezTo>
                <a:lnTo>
                  <a:pt x="72" y="20"/>
                </a:lnTo>
                <a:close/>
                <a:moveTo>
                  <a:pt x="70" y="13"/>
                </a:moveTo>
                <a:cubicBezTo>
                  <a:pt x="72" y="15"/>
                  <a:pt x="72" y="15"/>
                  <a:pt x="72" y="15"/>
                </a:cubicBezTo>
                <a:cubicBezTo>
                  <a:pt x="73" y="16"/>
                  <a:pt x="73" y="16"/>
                  <a:pt x="73" y="16"/>
                </a:cubicBezTo>
                <a:cubicBezTo>
                  <a:pt x="73" y="16"/>
                  <a:pt x="73" y="16"/>
                  <a:pt x="73" y="16"/>
                </a:cubicBezTo>
                <a:cubicBezTo>
                  <a:pt x="73" y="17"/>
                  <a:pt x="73" y="17"/>
                  <a:pt x="72" y="17"/>
                </a:cubicBezTo>
                <a:cubicBezTo>
                  <a:pt x="71" y="18"/>
                  <a:pt x="71" y="18"/>
                  <a:pt x="71" y="18"/>
                </a:cubicBezTo>
                <a:cubicBezTo>
                  <a:pt x="62" y="28"/>
                  <a:pt x="62" y="28"/>
                  <a:pt x="62" y="28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30"/>
                  <a:pt x="60" y="30"/>
                  <a:pt x="60" y="30"/>
                </a:cubicBezTo>
                <a:cubicBezTo>
                  <a:pt x="59" y="30"/>
                  <a:pt x="59" y="30"/>
                  <a:pt x="59" y="29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70" y="12"/>
                  <a:pt x="70" y="12"/>
                </a:cubicBezTo>
                <a:cubicBezTo>
                  <a:pt x="70" y="12"/>
                  <a:pt x="70" y="13"/>
                  <a:pt x="70" y="13"/>
                </a:cubicBezTo>
                <a:close/>
                <a:moveTo>
                  <a:pt x="65" y="8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4"/>
                  <a:pt x="55" y="24"/>
                  <a:pt x="54" y="23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lose/>
                <a:moveTo>
                  <a:pt x="15" y="9"/>
                </a:move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1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3"/>
                  <a:pt x="27" y="23"/>
                  <a:pt x="27" y="2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9"/>
                  <a:pt x="15" y="9"/>
                </a:cubicBezTo>
                <a:close/>
                <a:moveTo>
                  <a:pt x="10" y="15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5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5"/>
                  <a:pt x="26" y="25"/>
                  <a:pt x="25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lose/>
                <a:moveTo>
                  <a:pt x="13" y="65"/>
                </a:moveTo>
                <a:cubicBezTo>
                  <a:pt x="11" y="62"/>
                  <a:pt x="11" y="62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62"/>
                  <a:pt x="10" y="62"/>
                  <a:pt x="1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3"/>
                  <a:pt x="26" y="53"/>
                </a:cubicBezTo>
                <a:cubicBezTo>
                  <a:pt x="25" y="54"/>
                  <a:pt x="25" y="54"/>
                  <a:pt x="25" y="5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9" y="70"/>
                </a:moveTo>
                <a:cubicBezTo>
                  <a:pt x="18" y="70"/>
                  <a:pt x="18" y="70"/>
                  <a:pt x="18" y="70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7"/>
                  <a:pt x="15" y="67"/>
                  <a:pt x="15" y="66"/>
                </a:cubicBezTo>
                <a:cubicBezTo>
                  <a:pt x="16" y="65"/>
                  <a:pt x="16" y="65"/>
                  <a:pt x="16" y="65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7" y="55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9" y="54"/>
                  <a:pt x="29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8"/>
                  <a:pt x="31" y="58"/>
                  <a:pt x="31" y="5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lose/>
                <a:moveTo>
                  <a:pt x="67" y="67"/>
                </a:moveTo>
                <a:cubicBezTo>
                  <a:pt x="65" y="69"/>
                  <a:pt x="65" y="69"/>
                  <a:pt x="65" y="69"/>
                </a:cubicBezTo>
                <a:cubicBezTo>
                  <a:pt x="65" y="69"/>
                  <a:pt x="64" y="69"/>
                  <a:pt x="64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3" y="69"/>
                  <a:pt x="63" y="69"/>
                  <a:pt x="63" y="69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6"/>
                  <a:pt x="50" y="56"/>
                  <a:pt x="50" y="56"/>
                </a:cubicBezTo>
                <a:cubicBezTo>
                  <a:pt x="50" y="56"/>
                  <a:pt x="51" y="56"/>
                  <a:pt x="51" y="56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5" y="54"/>
                </a:cubicBezTo>
                <a:cubicBezTo>
                  <a:pt x="55" y="54"/>
                  <a:pt x="55" y="54"/>
                  <a:pt x="56" y="54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8" y="67"/>
                  <a:pt x="67" y="67"/>
                </a:cubicBezTo>
                <a:close/>
                <a:moveTo>
                  <a:pt x="72" y="62"/>
                </a:moveTo>
                <a:cubicBezTo>
                  <a:pt x="70" y="64"/>
                  <a:pt x="70" y="64"/>
                  <a:pt x="70" y="64"/>
                </a:cubicBezTo>
                <a:cubicBezTo>
                  <a:pt x="70" y="65"/>
                  <a:pt x="70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3"/>
                  <a:pt x="68" y="63"/>
                  <a:pt x="68" y="63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2"/>
                  <a:pt x="56" y="51"/>
                  <a:pt x="57" y="51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7"/>
                  <a:pt x="59" y="47"/>
                </a:cubicBezTo>
                <a:cubicBezTo>
                  <a:pt x="59" y="47"/>
                  <a:pt x="60" y="48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2"/>
                  <a:pt x="72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6" name="Freeform 62"/>
          <p:cNvSpPr>
            <a:spLocks noEditPoints="1"/>
          </p:cNvSpPr>
          <p:nvPr/>
        </p:nvSpPr>
        <p:spPr bwMode="auto">
          <a:xfrm>
            <a:off x="8267751" y="3393619"/>
            <a:ext cx="307010" cy="261397"/>
          </a:xfrm>
          <a:custGeom>
            <a:avLst/>
            <a:gdLst>
              <a:gd name="T0" fmla="*/ 68 w 74"/>
              <a:gd name="T1" fmla="*/ 11 h 61"/>
              <a:gd name="T2" fmla="*/ 61 w 74"/>
              <a:gd name="T3" fmla="*/ 7 h 61"/>
              <a:gd name="T4" fmla="*/ 53 w 74"/>
              <a:gd name="T5" fmla="*/ 11 h 61"/>
              <a:gd name="T6" fmla="*/ 44 w 74"/>
              <a:gd name="T7" fmla="*/ 0 h 61"/>
              <a:gd name="T8" fmla="*/ 24 w 74"/>
              <a:gd name="T9" fmla="*/ 4 h 61"/>
              <a:gd name="T10" fmla="*/ 6 w 74"/>
              <a:gd name="T11" fmla="*/ 11 h 61"/>
              <a:gd name="T12" fmla="*/ 0 w 74"/>
              <a:gd name="T13" fmla="*/ 55 h 61"/>
              <a:gd name="T14" fmla="*/ 69 w 74"/>
              <a:gd name="T15" fmla="*/ 61 h 61"/>
              <a:gd name="T16" fmla="*/ 74 w 74"/>
              <a:gd name="T17" fmla="*/ 17 h 61"/>
              <a:gd name="T18" fmla="*/ 61 w 74"/>
              <a:gd name="T19" fmla="*/ 10 h 61"/>
              <a:gd name="T20" fmla="*/ 65 w 74"/>
              <a:gd name="T21" fmla="*/ 11 h 61"/>
              <a:gd name="T22" fmla="*/ 61 w 74"/>
              <a:gd name="T23" fmla="*/ 10 h 61"/>
              <a:gd name="T24" fmla="*/ 31 w 74"/>
              <a:gd name="T25" fmla="*/ 3 h 61"/>
              <a:gd name="T26" fmla="*/ 48 w 74"/>
              <a:gd name="T27" fmla="*/ 5 h 61"/>
              <a:gd name="T28" fmla="*/ 25 w 74"/>
              <a:gd name="T29" fmla="*/ 11 h 61"/>
              <a:gd name="T30" fmla="*/ 71 w 74"/>
              <a:gd name="T31" fmla="*/ 55 h 61"/>
              <a:gd name="T32" fmla="*/ 6 w 74"/>
              <a:gd name="T33" fmla="*/ 58 h 61"/>
              <a:gd name="T34" fmla="*/ 3 w 74"/>
              <a:gd name="T35" fmla="*/ 17 h 61"/>
              <a:gd name="T36" fmla="*/ 69 w 74"/>
              <a:gd name="T37" fmla="*/ 14 h 61"/>
              <a:gd name="T38" fmla="*/ 71 w 74"/>
              <a:gd name="T39" fmla="*/ 55 h 61"/>
              <a:gd name="T40" fmla="*/ 17 w 74"/>
              <a:gd name="T41" fmla="*/ 54 h 61"/>
              <a:gd name="T42" fmla="*/ 7 w 74"/>
              <a:gd name="T43" fmla="*/ 49 h 61"/>
              <a:gd name="T44" fmla="*/ 8 w 74"/>
              <a:gd name="T45" fmla="*/ 34 h 61"/>
              <a:gd name="T46" fmla="*/ 9 w 74"/>
              <a:gd name="T47" fmla="*/ 49 h 61"/>
              <a:gd name="T48" fmla="*/ 17 w 74"/>
              <a:gd name="T49" fmla="*/ 52 h 61"/>
              <a:gd name="T50" fmla="*/ 25 w 74"/>
              <a:gd name="T51" fmla="*/ 53 h 61"/>
              <a:gd name="T52" fmla="*/ 21 w 74"/>
              <a:gd name="T53" fmla="*/ 54 h 61"/>
              <a:gd name="T54" fmla="*/ 21 w 74"/>
              <a:gd name="T55" fmla="*/ 52 h 61"/>
              <a:gd name="T56" fmla="*/ 25 w 74"/>
              <a:gd name="T57" fmla="*/ 53 h 61"/>
              <a:gd name="T58" fmla="*/ 21 w 74"/>
              <a:gd name="T59" fmla="*/ 33 h 61"/>
              <a:gd name="T60" fmla="*/ 53 w 74"/>
              <a:gd name="T61" fmla="*/ 33 h 61"/>
              <a:gd name="T62" fmla="*/ 37 w 74"/>
              <a:gd name="T63" fmla="*/ 45 h 61"/>
              <a:gd name="T64" fmla="*/ 37 w 74"/>
              <a:gd name="T65" fmla="*/ 21 h 61"/>
              <a:gd name="T66" fmla="*/ 37 w 74"/>
              <a:gd name="T67" fmla="*/ 45 h 61"/>
              <a:gd name="T68" fmla="*/ 37 w 74"/>
              <a:gd name="T69" fmla="*/ 24 h 61"/>
              <a:gd name="T70" fmla="*/ 28 w 74"/>
              <a:gd name="T71" fmla="*/ 34 h 61"/>
              <a:gd name="T72" fmla="*/ 37 w 74"/>
              <a:gd name="T73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61">
                <a:moveTo>
                  <a:pt x="69" y="11"/>
                </a:moveTo>
                <a:cubicBezTo>
                  <a:pt x="68" y="11"/>
                  <a:pt x="68" y="11"/>
                  <a:pt x="68" y="11"/>
                </a:cubicBezTo>
                <a:cubicBezTo>
                  <a:pt x="68" y="9"/>
                  <a:pt x="66" y="7"/>
                  <a:pt x="63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58" y="7"/>
                  <a:pt x="56" y="9"/>
                  <a:pt x="56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2"/>
                  <a:pt x="46" y="0"/>
                  <a:pt x="4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5" y="2"/>
                  <a:pt x="24" y="4"/>
                </a:cubicBezTo>
                <a:cubicBezTo>
                  <a:pt x="21" y="11"/>
                  <a:pt x="21" y="11"/>
                  <a:pt x="2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" y="11"/>
                  <a:pt x="0" y="13"/>
                  <a:pt x="0" y="1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3" y="61"/>
                  <a:pt x="6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72" y="61"/>
                  <a:pt x="74" y="58"/>
                  <a:pt x="74" y="55"/>
                </a:cubicBezTo>
                <a:cubicBezTo>
                  <a:pt x="74" y="17"/>
                  <a:pt x="74" y="17"/>
                  <a:pt x="74" y="17"/>
                </a:cubicBezTo>
                <a:cubicBezTo>
                  <a:pt x="74" y="13"/>
                  <a:pt x="72" y="11"/>
                  <a:pt x="69" y="11"/>
                </a:cubicBezTo>
                <a:close/>
                <a:moveTo>
                  <a:pt x="61" y="10"/>
                </a:move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1"/>
                  <a:pt x="65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60" y="11"/>
                  <a:pt x="60" y="10"/>
                  <a:pt x="61" y="10"/>
                </a:cubicBezTo>
                <a:close/>
                <a:moveTo>
                  <a:pt x="27" y="5"/>
                </a:moveTo>
                <a:cubicBezTo>
                  <a:pt x="27" y="4"/>
                  <a:pt x="29" y="3"/>
                  <a:pt x="31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5" y="3"/>
                  <a:pt x="47" y="4"/>
                  <a:pt x="48" y="5"/>
                </a:cubicBezTo>
                <a:cubicBezTo>
                  <a:pt x="50" y="11"/>
                  <a:pt x="50" y="11"/>
                  <a:pt x="5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7" y="5"/>
                </a:lnTo>
                <a:close/>
                <a:moveTo>
                  <a:pt x="71" y="55"/>
                </a:moveTo>
                <a:cubicBezTo>
                  <a:pt x="71" y="57"/>
                  <a:pt x="70" y="58"/>
                  <a:pt x="69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4" y="58"/>
                  <a:pt x="3" y="57"/>
                  <a:pt x="3" y="55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5"/>
                  <a:pt x="4" y="14"/>
                  <a:pt x="6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70" y="14"/>
                  <a:pt x="71" y="15"/>
                  <a:pt x="71" y="17"/>
                </a:cubicBezTo>
                <a:lnTo>
                  <a:pt x="71" y="55"/>
                </a:lnTo>
                <a:close/>
                <a:moveTo>
                  <a:pt x="18" y="53"/>
                </a:moveTo>
                <a:cubicBezTo>
                  <a:pt x="18" y="53"/>
                  <a:pt x="18" y="54"/>
                  <a:pt x="17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9" y="54"/>
                  <a:pt x="7" y="52"/>
                  <a:pt x="7" y="49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4"/>
                  <a:pt x="7" y="34"/>
                  <a:pt x="8" y="34"/>
                </a:cubicBezTo>
                <a:cubicBezTo>
                  <a:pt x="8" y="34"/>
                  <a:pt x="9" y="34"/>
                  <a:pt x="9" y="35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0" y="52"/>
                  <a:pt x="11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8" y="52"/>
                  <a:pt x="18" y="52"/>
                  <a:pt x="18" y="53"/>
                </a:cubicBezTo>
                <a:close/>
                <a:moveTo>
                  <a:pt x="25" y="53"/>
                </a:moveTo>
                <a:cubicBezTo>
                  <a:pt x="25" y="53"/>
                  <a:pt x="25" y="54"/>
                  <a:pt x="24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0" y="53"/>
                  <a:pt x="20" y="53"/>
                </a:cubicBezTo>
                <a:cubicBezTo>
                  <a:pt x="20" y="52"/>
                  <a:pt x="21" y="52"/>
                  <a:pt x="21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37" y="17"/>
                </a:moveTo>
                <a:cubicBezTo>
                  <a:pt x="28" y="17"/>
                  <a:pt x="21" y="24"/>
                  <a:pt x="21" y="33"/>
                </a:cubicBezTo>
                <a:cubicBezTo>
                  <a:pt x="21" y="42"/>
                  <a:pt x="28" y="49"/>
                  <a:pt x="37" y="49"/>
                </a:cubicBezTo>
                <a:cubicBezTo>
                  <a:pt x="46" y="49"/>
                  <a:pt x="53" y="42"/>
                  <a:pt x="53" y="33"/>
                </a:cubicBezTo>
                <a:cubicBezTo>
                  <a:pt x="53" y="24"/>
                  <a:pt x="46" y="17"/>
                  <a:pt x="37" y="17"/>
                </a:cubicBezTo>
                <a:close/>
                <a:moveTo>
                  <a:pt x="37" y="45"/>
                </a:moveTo>
                <a:cubicBezTo>
                  <a:pt x="31" y="45"/>
                  <a:pt x="25" y="39"/>
                  <a:pt x="25" y="33"/>
                </a:cubicBezTo>
                <a:cubicBezTo>
                  <a:pt x="25" y="26"/>
                  <a:pt x="31" y="21"/>
                  <a:pt x="37" y="21"/>
                </a:cubicBezTo>
                <a:cubicBezTo>
                  <a:pt x="44" y="21"/>
                  <a:pt x="49" y="26"/>
                  <a:pt x="49" y="33"/>
                </a:cubicBezTo>
                <a:cubicBezTo>
                  <a:pt x="49" y="39"/>
                  <a:pt x="44" y="45"/>
                  <a:pt x="37" y="45"/>
                </a:cubicBezTo>
                <a:close/>
                <a:moveTo>
                  <a:pt x="38" y="23"/>
                </a:moveTo>
                <a:cubicBezTo>
                  <a:pt x="38" y="24"/>
                  <a:pt x="38" y="24"/>
                  <a:pt x="37" y="24"/>
                </a:cubicBezTo>
                <a:cubicBezTo>
                  <a:pt x="32" y="24"/>
                  <a:pt x="29" y="28"/>
                  <a:pt x="29" y="33"/>
                </a:cubicBezTo>
                <a:cubicBezTo>
                  <a:pt x="29" y="33"/>
                  <a:pt x="28" y="34"/>
                  <a:pt x="28" y="34"/>
                </a:cubicBezTo>
                <a:cubicBezTo>
                  <a:pt x="27" y="34"/>
                  <a:pt x="27" y="33"/>
                  <a:pt x="27" y="33"/>
                </a:cubicBezTo>
                <a:cubicBezTo>
                  <a:pt x="27" y="27"/>
                  <a:pt x="31" y="22"/>
                  <a:pt x="37" y="22"/>
                </a:cubicBezTo>
                <a:cubicBezTo>
                  <a:pt x="38" y="22"/>
                  <a:pt x="38" y="23"/>
                  <a:pt x="38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7" name="Freeform 65"/>
          <p:cNvSpPr>
            <a:spLocks noEditPoints="1"/>
          </p:cNvSpPr>
          <p:nvPr/>
        </p:nvSpPr>
        <p:spPr bwMode="auto">
          <a:xfrm>
            <a:off x="10446080" y="3376075"/>
            <a:ext cx="310518" cy="287712"/>
          </a:xfrm>
          <a:custGeom>
            <a:avLst/>
            <a:gdLst>
              <a:gd name="T0" fmla="*/ 69 w 75"/>
              <a:gd name="T1" fmla="*/ 35 h 67"/>
              <a:gd name="T2" fmla="*/ 67 w 75"/>
              <a:gd name="T3" fmla="*/ 35 h 67"/>
              <a:gd name="T4" fmla="*/ 56 w 75"/>
              <a:gd name="T5" fmla="*/ 10 h 67"/>
              <a:gd name="T6" fmla="*/ 21 w 75"/>
              <a:gd name="T7" fmla="*/ 7 h 67"/>
              <a:gd name="T8" fmla="*/ 8 w 75"/>
              <a:gd name="T9" fmla="*/ 33 h 67"/>
              <a:gd name="T10" fmla="*/ 6 w 75"/>
              <a:gd name="T11" fmla="*/ 35 h 67"/>
              <a:gd name="T12" fmla="*/ 0 w 75"/>
              <a:gd name="T13" fmla="*/ 48 h 67"/>
              <a:gd name="T14" fmla="*/ 6 w 75"/>
              <a:gd name="T15" fmla="*/ 61 h 67"/>
              <a:gd name="T16" fmla="*/ 17 w 75"/>
              <a:gd name="T17" fmla="*/ 59 h 67"/>
              <a:gd name="T18" fmla="*/ 15 w 75"/>
              <a:gd name="T19" fmla="*/ 35 h 67"/>
              <a:gd name="T20" fmla="*/ 12 w 75"/>
              <a:gd name="T21" fmla="*/ 33 h 67"/>
              <a:gd name="T22" fmla="*/ 23 w 75"/>
              <a:gd name="T23" fmla="*/ 13 h 67"/>
              <a:gd name="T24" fmla="*/ 50 w 75"/>
              <a:gd name="T25" fmla="*/ 13 h 67"/>
              <a:gd name="T26" fmla="*/ 63 w 75"/>
              <a:gd name="T27" fmla="*/ 33 h 67"/>
              <a:gd name="T28" fmla="*/ 60 w 75"/>
              <a:gd name="T29" fmla="*/ 35 h 67"/>
              <a:gd name="T30" fmla="*/ 58 w 75"/>
              <a:gd name="T31" fmla="*/ 58 h 67"/>
              <a:gd name="T32" fmla="*/ 45 w 75"/>
              <a:gd name="T33" fmla="*/ 64 h 67"/>
              <a:gd name="T34" fmla="*/ 43 w 75"/>
              <a:gd name="T35" fmla="*/ 60 h 67"/>
              <a:gd name="T36" fmla="*/ 35 w 75"/>
              <a:gd name="T37" fmla="*/ 62 h 67"/>
              <a:gd name="T38" fmla="*/ 36 w 75"/>
              <a:gd name="T39" fmla="*/ 67 h 67"/>
              <a:gd name="T40" fmla="*/ 49 w 75"/>
              <a:gd name="T41" fmla="*/ 67 h 67"/>
              <a:gd name="T42" fmla="*/ 59 w 75"/>
              <a:gd name="T43" fmla="*/ 61 h 67"/>
              <a:gd name="T44" fmla="*/ 69 w 75"/>
              <a:gd name="T45" fmla="*/ 61 h 67"/>
              <a:gd name="T46" fmla="*/ 75 w 75"/>
              <a:gd name="T47" fmla="*/ 48 h 67"/>
              <a:gd name="T48" fmla="*/ 5 w 75"/>
              <a:gd name="T49" fmla="*/ 40 h 67"/>
              <a:gd name="T50" fmla="*/ 3 w 75"/>
              <a:gd name="T51" fmla="*/ 48 h 67"/>
              <a:gd name="T52" fmla="*/ 8 w 75"/>
              <a:gd name="T53" fmla="*/ 58 h 67"/>
              <a:gd name="T54" fmla="*/ 14 w 75"/>
              <a:gd name="T55" fmla="*/ 38 h 67"/>
              <a:gd name="T56" fmla="*/ 38 w 75"/>
              <a:gd name="T57" fmla="*/ 64 h 67"/>
              <a:gd name="T58" fmla="*/ 42 w 75"/>
              <a:gd name="T59" fmla="*/ 63 h 67"/>
              <a:gd name="T60" fmla="*/ 38 w 75"/>
              <a:gd name="T61" fmla="*/ 64 h 67"/>
              <a:gd name="T62" fmla="*/ 70 w 75"/>
              <a:gd name="T63" fmla="*/ 56 h 67"/>
              <a:gd name="T64" fmla="*/ 72 w 75"/>
              <a:gd name="T65" fmla="*/ 48 h 67"/>
              <a:gd name="T66" fmla="*/ 67 w 75"/>
              <a:gd name="T67" fmla="*/ 58 h 67"/>
              <a:gd name="T68" fmla="*/ 67 w 75"/>
              <a:gd name="T69" fmla="*/ 56 h 67"/>
              <a:gd name="T70" fmla="*/ 61 w 75"/>
              <a:gd name="T71" fmla="*/ 55 h 67"/>
              <a:gd name="T72" fmla="*/ 67 w 75"/>
              <a:gd name="T73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" h="67">
                <a:moveTo>
                  <a:pt x="75" y="48"/>
                </a:moveTo>
                <a:cubicBezTo>
                  <a:pt x="75" y="42"/>
                  <a:pt x="73" y="36"/>
                  <a:pt x="69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23"/>
                  <a:pt x="63" y="15"/>
                  <a:pt x="56" y="10"/>
                </a:cubicBezTo>
                <a:cubicBezTo>
                  <a:pt x="56" y="8"/>
                  <a:pt x="55" y="7"/>
                  <a:pt x="54" y="7"/>
                </a:cubicBezTo>
                <a:cubicBezTo>
                  <a:pt x="44" y="0"/>
                  <a:pt x="31" y="0"/>
                  <a:pt x="21" y="7"/>
                </a:cubicBezTo>
                <a:cubicBezTo>
                  <a:pt x="20" y="7"/>
                  <a:pt x="19" y="8"/>
                  <a:pt x="19" y="10"/>
                </a:cubicBezTo>
                <a:cubicBezTo>
                  <a:pt x="12" y="15"/>
                  <a:pt x="8" y="23"/>
                  <a:pt x="8" y="33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2" y="36"/>
                  <a:pt x="0" y="42"/>
                  <a:pt x="0" y="48"/>
                </a:cubicBezTo>
                <a:cubicBezTo>
                  <a:pt x="0" y="54"/>
                  <a:pt x="2" y="60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6" y="61"/>
                  <a:pt x="17" y="60"/>
                  <a:pt x="17" y="5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6" y="35"/>
                  <a:pt x="15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25"/>
                  <a:pt x="16" y="18"/>
                  <a:pt x="22" y="13"/>
                </a:cubicBezTo>
                <a:cubicBezTo>
                  <a:pt x="22" y="13"/>
                  <a:pt x="22" y="13"/>
                  <a:pt x="23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32" y="8"/>
                  <a:pt x="43" y="8"/>
                  <a:pt x="50" y="13"/>
                </a:cubicBezTo>
                <a:cubicBezTo>
                  <a:pt x="51" y="13"/>
                  <a:pt x="52" y="13"/>
                  <a:pt x="53" y="13"/>
                </a:cubicBezTo>
                <a:cubicBezTo>
                  <a:pt x="59" y="18"/>
                  <a:pt x="63" y="25"/>
                  <a:pt x="63" y="33"/>
                </a:cubicBezTo>
                <a:cubicBezTo>
                  <a:pt x="63" y="35"/>
                  <a:pt x="63" y="35"/>
                  <a:pt x="63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5"/>
                  <a:pt x="58" y="36"/>
                  <a:pt x="58" y="37"/>
                </a:cubicBezTo>
                <a:cubicBezTo>
                  <a:pt x="58" y="58"/>
                  <a:pt x="58" y="58"/>
                  <a:pt x="58" y="58"/>
                </a:cubicBezTo>
                <a:cubicBezTo>
                  <a:pt x="49" y="64"/>
                  <a:pt x="49" y="64"/>
                  <a:pt x="49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1"/>
                  <a:pt x="44" y="60"/>
                  <a:pt x="43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66"/>
                  <a:pt x="36" y="67"/>
                  <a:pt x="3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7"/>
                  <a:pt x="50" y="67"/>
                  <a:pt x="50" y="67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73" y="60"/>
                  <a:pt x="75" y="54"/>
                  <a:pt x="75" y="48"/>
                </a:cubicBezTo>
                <a:close/>
                <a:moveTo>
                  <a:pt x="3" y="48"/>
                </a:moveTo>
                <a:cubicBezTo>
                  <a:pt x="3" y="44"/>
                  <a:pt x="4" y="41"/>
                  <a:pt x="5" y="40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5"/>
                  <a:pt x="3" y="52"/>
                  <a:pt x="3" y="48"/>
                </a:cubicBezTo>
                <a:close/>
                <a:moveTo>
                  <a:pt x="14" y="58"/>
                </a:moveTo>
                <a:cubicBezTo>
                  <a:pt x="8" y="58"/>
                  <a:pt x="8" y="58"/>
                  <a:pt x="8" y="58"/>
                </a:cubicBezTo>
                <a:cubicBezTo>
                  <a:pt x="8" y="38"/>
                  <a:pt x="8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lnTo>
                  <a:pt x="14" y="58"/>
                </a:lnTo>
                <a:close/>
                <a:moveTo>
                  <a:pt x="38" y="64"/>
                </a:moveTo>
                <a:cubicBezTo>
                  <a:pt x="38" y="63"/>
                  <a:pt x="38" y="63"/>
                  <a:pt x="38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2" y="64"/>
                  <a:pt x="42" y="64"/>
                </a:cubicBezTo>
                <a:lnTo>
                  <a:pt x="38" y="64"/>
                </a:lnTo>
                <a:close/>
                <a:moveTo>
                  <a:pt x="72" y="48"/>
                </a:moveTo>
                <a:cubicBezTo>
                  <a:pt x="72" y="52"/>
                  <a:pt x="71" y="55"/>
                  <a:pt x="70" y="56"/>
                </a:cubicBezTo>
                <a:cubicBezTo>
                  <a:pt x="70" y="40"/>
                  <a:pt x="70" y="40"/>
                  <a:pt x="70" y="40"/>
                </a:cubicBezTo>
                <a:cubicBezTo>
                  <a:pt x="71" y="41"/>
                  <a:pt x="72" y="44"/>
                  <a:pt x="72" y="48"/>
                </a:cubicBezTo>
                <a:close/>
                <a:moveTo>
                  <a:pt x="67" y="38"/>
                </a:moveTo>
                <a:cubicBezTo>
                  <a:pt x="67" y="58"/>
                  <a:pt x="67" y="58"/>
                  <a:pt x="67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6" y="57"/>
                  <a:pt x="67" y="57"/>
                  <a:pt x="67" y="56"/>
                </a:cubicBezTo>
                <a:cubicBezTo>
                  <a:pt x="67" y="54"/>
                  <a:pt x="65" y="53"/>
                  <a:pt x="64" y="53"/>
                </a:cubicBezTo>
                <a:cubicBezTo>
                  <a:pt x="62" y="53"/>
                  <a:pt x="61" y="54"/>
                  <a:pt x="61" y="55"/>
                </a:cubicBezTo>
                <a:cubicBezTo>
                  <a:pt x="61" y="38"/>
                  <a:pt x="61" y="38"/>
                  <a:pt x="61" y="38"/>
                </a:cubicBezTo>
                <a:lnTo>
                  <a:pt x="67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639495" y="3390111"/>
            <a:ext cx="310518" cy="261397"/>
          </a:xfrm>
          <a:custGeom>
            <a:avLst/>
            <a:gdLst>
              <a:gd name="T0" fmla="*/ 75 w 75"/>
              <a:gd name="T1" fmla="*/ 48 h 61"/>
              <a:gd name="T2" fmla="*/ 70 w 75"/>
              <a:gd name="T3" fmla="*/ 35 h 61"/>
              <a:gd name="T4" fmla="*/ 69 w 75"/>
              <a:gd name="T5" fmla="*/ 35 h 61"/>
              <a:gd name="T6" fmla="*/ 67 w 75"/>
              <a:gd name="T7" fmla="*/ 35 h 61"/>
              <a:gd name="T8" fmla="*/ 67 w 75"/>
              <a:gd name="T9" fmla="*/ 33 h 61"/>
              <a:gd name="T10" fmla="*/ 56 w 75"/>
              <a:gd name="T11" fmla="*/ 10 h 61"/>
              <a:gd name="T12" fmla="*/ 54 w 75"/>
              <a:gd name="T13" fmla="*/ 7 h 61"/>
              <a:gd name="T14" fmla="*/ 21 w 75"/>
              <a:gd name="T15" fmla="*/ 7 h 61"/>
              <a:gd name="T16" fmla="*/ 20 w 75"/>
              <a:gd name="T17" fmla="*/ 10 h 61"/>
              <a:gd name="T18" fmla="*/ 8 w 75"/>
              <a:gd name="T19" fmla="*/ 33 h 61"/>
              <a:gd name="T20" fmla="*/ 8 w 75"/>
              <a:gd name="T21" fmla="*/ 35 h 61"/>
              <a:gd name="T22" fmla="*/ 6 w 75"/>
              <a:gd name="T23" fmla="*/ 35 h 61"/>
              <a:gd name="T24" fmla="*/ 6 w 75"/>
              <a:gd name="T25" fmla="*/ 35 h 61"/>
              <a:gd name="T26" fmla="*/ 0 w 75"/>
              <a:gd name="T27" fmla="*/ 48 h 61"/>
              <a:gd name="T28" fmla="*/ 6 w 75"/>
              <a:gd name="T29" fmla="*/ 61 h 61"/>
              <a:gd name="T30" fmla="*/ 6 w 75"/>
              <a:gd name="T31" fmla="*/ 61 h 61"/>
              <a:gd name="T32" fmla="*/ 16 w 75"/>
              <a:gd name="T33" fmla="*/ 61 h 61"/>
              <a:gd name="T34" fmla="*/ 17 w 75"/>
              <a:gd name="T35" fmla="*/ 59 h 61"/>
              <a:gd name="T36" fmla="*/ 17 w 75"/>
              <a:gd name="T37" fmla="*/ 36 h 61"/>
              <a:gd name="T38" fmla="*/ 16 w 75"/>
              <a:gd name="T39" fmla="*/ 35 h 61"/>
              <a:gd name="T40" fmla="*/ 12 w 75"/>
              <a:gd name="T41" fmla="*/ 35 h 61"/>
              <a:gd name="T42" fmla="*/ 12 w 75"/>
              <a:gd name="T43" fmla="*/ 33 h 61"/>
              <a:gd name="T44" fmla="*/ 22 w 75"/>
              <a:gd name="T45" fmla="*/ 13 h 61"/>
              <a:gd name="T46" fmla="*/ 25 w 75"/>
              <a:gd name="T47" fmla="*/ 12 h 61"/>
              <a:gd name="T48" fmla="*/ 51 w 75"/>
              <a:gd name="T49" fmla="*/ 12 h 61"/>
              <a:gd name="T50" fmla="*/ 52 w 75"/>
              <a:gd name="T51" fmla="*/ 13 h 61"/>
              <a:gd name="T52" fmla="*/ 54 w 75"/>
              <a:gd name="T53" fmla="*/ 13 h 61"/>
              <a:gd name="T54" fmla="*/ 63 w 75"/>
              <a:gd name="T55" fmla="*/ 33 h 61"/>
              <a:gd name="T56" fmla="*/ 63 w 75"/>
              <a:gd name="T57" fmla="*/ 35 h 61"/>
              <a:gd name="T58" fmla="*/ 60 w 75"/>
              <a:gd name="T59" fmla="*/ 35 h 61"/>
              <a:gd name="T60" fmla="*/ 58 w 75"/>
              <a:gd name="T61" fmla="*/ 36 h 61"/>
              <a:gd name="T62" fmla="*/ 58 w 75"/>
              <a:gd name="T63" fmla="*/ 59 h 61"/>
              <a:gd name="T64" fmla="*/ 60 w 75"/>
              <a:gd name="T65" fmla="*/ 61 h 61"/>
              <a:gd name="T66" fmla="*/ 69 w 75"/>
              <a:gd name="T67" fmla="*/ 61 h 61"/>
              <a:gd name="T68" fmla="*/ 70 w 75"/>
              <a:gd name="T69" fmla="*/ 61 h 61"/>
              <a:gd name="T70" fmla="*/ 75 w 75"/>
              <a:gd name="T71" fmla="*/ 48 h 61"/>
              <a:gd name="T72" fmla="*/ 3 w 75"/>
              <a:gd name="T73" fmla="*/ 48 h 61"/>
              <a:gd name="T74" fmla="*/ 5 w 75"/>
              <a:gd name="T75" fmla="*/ 40 h 61"/>
              <a:gd name="T76" fmla="*/ 5 w 75"/>
              <a:gd name="T77" fmla="*/ 56 h 61"/>
              <a:gd name="T78" fmla="*/ 3 w 75"/>
              <a:gd name="T79" fmla="*/ 48 h 61"/>
              <a:gd name="T80" fmla="*/ 14 w 75"/>
              <a:gd name="T81" fmla="*/ 58 h 61"/>
              <a:gd name="T82" fmla="*/ 8 w 75"/>
              <a:gd name="T83" fmla="*/ 58 h 61"/>
              <a:gd name="T84" fmla="*/ 8 w 75"/>
              <a:gd name="T85" fmla="*/ 38 h 61"/>
              <a:gd name="T86" fmla="*/ 14 w 75"/>
              <a:gd name="T87" fmla="*/ 38 h 61"/>
              <a:gd name="T88" fmla="*/ 14 w 75"/>
              <a:gd name="T89" fmla="*/ 58 h 61"/>
              <a:gd name="T90" fmla="*/ 72 w 75"/>
              <a:gd name="T91" fmla="*/ 48 h 61"/>
              <a:gd name="T92" fmla="*/ 70 w 75"/>
              <a:gd name="T93" fmla="*/ 56 h 61"/>
              <a:gd name="T94" fmla="*/ 70 w 75"/>
              <a:gd name="T95" fmla="*/ 40 h 61"/>
              <a:gd name="T96" fmla="*/ 72 w 75"/>
              <a:gd name="T97" fmla="*/ 48 h 61"/>
              <a:gd name="T98" fmla="*/ 61 w 75"/>
              <a:gd name="T99" fmla="*/ 38 h 61"/>
              <a:gd name="T100" fmla="*/ 67 w 75"/>
              <a:gd name="T101" fmla="*/ 38 h 61"/>
              <a:gd name="T102" fmla="*/ 67 w 75"/>
              <a:gd name="T103" fmla="*/ 58 h 61"/>
              <a:gd name="T104" fmla="*/ 61 w 75"/>
              <a:gd name="T105" fmla="*/ 58 h 61"/>
              <a:gd name="T106" fmla="*/ 61 w 75"/>
              <a:gd name="T107" fmla="*/ 3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" h="61">
                <a:moveTo>
                  <a:pt x="75" y="48"/>
                </a:moveTo>
                <a:cubicBezTo>
                  <a:pt x="75" y="42"/>
                  <a:pt x="73" y="36"/>
                  <a:pt x="70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23"/>
                  <a:pt x="63" y="15"/>
                  <a:pt x="56" y="10"/>
                </a:cubicBezTo>
                <a:cubicBezTo>
                  <a:pt x="56" y="8"/>
                  <a:pt x="55" y="7"/>
                  <a:pt x="54" y="7"/>
                </a:cubicBezTo>
                <a:cubicBezTo>
                  <a:pt x="44" y="0"/>
                  <a:pt x="31" y="0"/>
                  <a:pt x="21" y="7"/>
                </a:cubicBezTo>
                <a:cubicBezTo>
                  <a:pt x="20" y="7"/>
                  <a:pt x="20" y="8"/>
                  <a:pt x="20" y="10"/>
                </a:cubicBezTo>
                <a:cubicBezTo>
                  <a:pt x="13" y="15"/>
                  <a:pt x="8" y="23"/>
                  <a:pt x="8" y="33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2" y="36"/>
                  <a:pt x="0" y="42"/>
                  <a:pt x="0" y="48"/>
                </a:cubicBezTo>
                <a:cubicBezTo>
                  <a:pt x="0" y="54"/>
                  <a:pt x="2" y="60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7" y="60"/>
                  <a:pt x="17" y="59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6" y="35"/>
                  <a:pt x="16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25"/>
                  <a:pt x="16" y="17"/>
                  <a:pt x="22" y="13"/>
                </a:cubicBezTo>
                <a:cubicBezTo>
                  <a:pt x="23" y="13"/>
                  <a:pt x="24" y="13"/>
                  <a:pt x="25" y="12"/>
                </a:cubicBezTo>
                <a:cubicBezTo>
                  <a:pt x="33" y="8"/>
                  <a:pt x="43" y="8"/>
                  <a:pt x="51" y="12"/>
                </a:cubicBezTo>
                <a:cubicBezTo>
                  <a:pt x="51" y="13"/>
                  <a:pt x="52" y="13"/>
                  <a:pt x="52" y="13"/>
                </a:cubicBezTo>
                <a:cubicBezTo>
                  <a:pt x="53" y="13"/>
                  <a:pt x="53" y="13"/>
                  <a:pt x="54" y="13"/>
                </a:cubicBezTo>
                <a:cubicBezTo>
                  <a:pt x="59" y="17"/>
                  <a:pt x="63" y="25"/>
                  <a:pt x="63" y="33"/>
                </a:cubicBezTo>
                <a:cubicBezTo>
                  <a:pt x="63" y="35"/>
                  <a:pt x="63" y="35"/>
                  <a:pt x="63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5"/>
                  <a:pt x="58" y="36"/>
                  <a:pt x="58" y="36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60"/>
                  <a:pt x="59" y="61"/>
                  <a:pt x="60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1"/>
                  <a:pt x="69" y="61"/>
                  <a:pt x="70" y="61"/>
                </a:cubicBezTo>
                <a:cubicBezTo>
                  <a:pt x="73" y="60"/>
                  <a:pt x="75" y="54"/>
                  <a:pt x="75" y="48"/>
                </a:cubicBezTo>
                <a:close/>
                <a:moveTo>
                  <a:pt x="3" y="48"/>
                </a:moveTo>
                <a:cubicBezTo>
                  <a:pt x="3" y="44"/>
                  <a:pt x="4" y="41"/>
                  <a:pt x="5" y="40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5"/>
                  <a:pt x="3" y="52"/>
                  <a:pt x="3" y="48"/>
                </a:cubicBezTo>
                <a:close/>
                <a:moveTo>
                  <a:pt x="14" y="58"/>
                </a:moveTo>
                <a:cubicBezTo>
                  <a:pt x="8" y="58"/>
                  <a:pt x="8" y="58"/>
                  <a:pt x="8" y="58"/>
                </a:cubicBezTo>
                <a:cubicBezTo>
                  <a:pt x="8" y="38"/>
                  <a:pt x="8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lnTo>
                  <a:pt x="14" y="58"/>
                </a:lnTo>
                <a:close/>
                <a:moveTo>
                  <a:pt x="72" y="48"/>
                </a:moveTo>
                <a:cubicBezTo>
                  <a:pt x="72" y="52"/>
                  <a:pt x="71" y="55"/>
                  <a:pt x="70" y="56"/>
                </a:cubicBezTo>
                <a:cubicBezTo>
                  <a:pt x="70" y="40"/>
                  <a:pt x="70" y="40"/>
                  <a:pt x="70" y="40"/>
                </a:cubicBezTo>
                <a:cubicBezTo>
                  <a:pt x="71" y="41"/>
                  <a:pt x="72" y="44"/>
                  <a:pt x="72" y="48"/>
                </a:cubicBezTo>
                <a:close/>
                <a:moveTo>
                  <a:pt x="61" y="38"/>
                </a:moveTo>
                <a:cubicBezTo>
                  <a:pt x="67" y="38"/>
                  <a:pt x="67" y="38"/>
                  <a:pt x="67" y="38"/>
                </a:cubicBezTo>
                <a:cubicBezTo>
                  <a:pt x="67" y="58"/>
                  <a:pt x="67" y="58"/>
                  <a:pt x="67" y="58"/>
                </a:cubicBezTo>
                <a:cubicBezTo>
                  <a:pt x="61" y="58"/>
                  <a:pt x="61" y="58"/>
                  <a:pt x="61" y="58"/>
                </a:cubicBezTo>
                <a:lnTo>
                  <a:pt x="61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59" name="Freeform 73"/>
          <p:cNvSpPr>
            <a:spLocks noEditPoints="1"/>
          </p:cNvSpPr>
          <p:nvPr/>
        </p:nvSpPr>
        <p:spPr bwMode="auto">
          <a:xfrm>
            <a:off x="8911071" y="3393619"/>
            <a:ext cx="273677" cy="261397"/>
          </a:xfrm>
          <a:custGeom>
            <a:avLst/>
            <a:gdLst>
              <a:gd name="T0" fmla="*/ 9 w 66"/>
              <a:gd name="T1" fmla="*/ 23 h 61"/>
              <a:gd name="T2" fmla="*/ 12 w 66"/>
              <a:gd name="T3" fmla="*/ 3 h 61"/>
              <a:gd name="T4" fmla="*/ 12 w 66"/>
              <a:gd name="T5" fmla="*/ 0 h 61"/>
              <a:gd name="T6" fmla="*/ 2 w 66"/>
              <a:gd name="T7" fmla="*/ 1 h 61"/>
              <a:gd name="T8" fmla="*/ 6 w 66"/>
              <a:gd name="T9" fmla="*/ 3 h 61"/>
              <a:gd name="T10" fmla="*/ 0 w 66"/>
              <a:gd name="T11" fmla="*/ 30 h 61"/>
              <a:gd name="T12" fmla="*/ 6 w 66"/>
              <a:gd name="T13" fmla="*/ 58 h 61"/>
              <a:gd name="T14" fmla="*/ 2 w 66"/>
              <a:gd name="T15" fmla="*/ 59 h 61"/>
              <a:gd name="T16" fmla="*/ 12 w 66"/>
              <a:gd name="T17" fmla="*/ 61 h 61"/>
              <a:gd name="T18" fmla="*/ 12 w 66"/>
              <a:gd name="T19" fmla="*/ 58 h 61"/>
              <a:gd name="T20" fmla="*/ 9 w 66"/>
              <a:gd name="T21" fmla="*/ 38 h 61"/>
              <a:gd name="T22" fmla="*/ 8 w 66"/>
              <a:gd name="T23" fmla="*/ 35 h 61"/>
              <a:gd name="T24" fmla="*/ 8 w 66"/>
              <a:gd name="T25" fmla="*/ 26 h 61"/>
              <a:gd name="T26" fmla="*/ 8 w 66"/>
              <a:gd name="T27" fmla="*/ 35 h 61"/>
              <a:gd name="T28" fmla="*/ 60 w 66"/>
              <a:gd name="T29" fmla="*/ 58 h 61"/>
              <a:gd name="T30" fmla="*/ 66 w 66"/>
              <a:gd name="T31" fmla="*/ 20 h 61"/>
              <a:gd name="T32" fmla="*/ 60 w 66"/>
              <a:gd name="T33" fmla="*/ 3 h 61"/>
              <a:gd name="T34" fmla="*/ 64 w 66"/>
              <a:gd name="T35" fmla="*/ 1 h 61"/>
              <a:gd name="T36" fmla="*/ 54 w 66"/>
              <a:gd name="T37" fmla="*/ 0 h 61"/>
              <a:gd name="T38" fmla="*/ 54 w 66"/>
              <a:gd name="T39" fmla="*/ 3 h 61"/>
              <a:gd name="T40" fmla="*/ 57 w 66"/>
              <a:gd name="T41" fmla="*/ 13 h 61"/>
              <a:gd name="T42" fmla="*/ 57 w 66"/>
              <a:gd name="T43" fmla="*/ 28 h 61"/>
              <a:gd name="T44" fmla="*/ 54 w 66"/>
              <a:gd name="T45" fmla="*/ 58 h 61"/>
              <a:gd name="T46" fmla="*/ 54 w 66"/>
              <a:gd name="T47" fmla="*/ 61 h 61"/>
              <a:gd name="T48" fmla="*/ 64 w 66"/>
              <a:gd name="T49" fmla="*/ 59 h 61"/>
              <a:gd name="T50" fmla="*/ 54 w 66"/>
              <a:gd name="T51" fmla="*/ 20 h 61"/>
              <a:gd name="T52" fmla="*/ 63 w 66"/>
              <a:gd name="T53" fmla="*/ 20 h 61"/>
              <a:gd name="T54" fmla="*/ 54 w 66"/>
              <a:gd name="T55" fmla="*/ 20 h 61"/>
              <a:gd name="T56" fmla="*/ 34 w 66"/>
              <a:gd name="T57" fmla="*/ 37 h 61"/>
              <a:gd name="T58" fmla="*/ 38 w 66"/>
              <a:gd name="T59" fmla="*/ 3 h 61"/>
              <a:gd name="T60" fmla="*/ 38 w 66"/>
              <a:gd name="T61" fmla="*/ 0 h 61"/>
              <a:gd name="T62" fmla="*/ 27 w 66"/>
              <a:gd name="T63" fmla="*/ 1 h 61"/>
              <a:gd name="T64" fmla="*/ 31 w 66"/>
              <a:gd name="T65" fmla="*/ 3 h 61"/>
              <a:gd name="T66" fmla="*/ 26 w 66"/>
              <a:gd name="T67" fmla="*/ 44 h 61"/>
              <a:gd name="T68" fmla="*/ 31 w 66"/>
              <a:gd name="T69" fmla="*/ 58 h 61"/>
              <a:gd name="T70" fmla="*/ 27 w 66"/>
              <a:gd name="T71" fmla="*/ 59 h 61"/>
              <a:gd name="T72" fmla="*/ 38 w 66"/>
              <a:gd name="T73" fmla="*/ 61 h 61"/>
              <a:gd name="T74" fmla="*/ 38 w 66"/>
              <a:gd name="T75" fmla="*/ 58 h 61"/>
              <a:gd name="T76" fmla="*/ 34 w 66"/>
              <a:gd name="T77" fmla="*/ 52 h 61"/>
              <a:gd name="T78" fmla="*/ 33 w 66"/>
              <a:gd name="T79" fmla="*/ 49 h 61"/>
              <a:gd name="T80" fmla="*/ 33 w 66"/>
              <a:gd name="T81" fmla="*/ 40 h 61"/>
              <a:gd name="T82" fmla="*/ 33 w 66"/>
              <a:gd name="T83" fmla="*/ 4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" h="61">
                <a:moveTo>
                  <a:pt x="15" y="30"/>
                </a:moveTo>
                <a:cubicBezTo>
                  <a:pt x="15" y="27"/>
                  <a:pt x="13" y="24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2"/>
                  <a:pt x="2" y="3"/>
                  <a:pt x="3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4"/>
                  <a:pt x="0" y="27"/>
                  <a:pt x="0" y="30"/>
                </a:cubicBezTo>
                <a:cubicBezTo>
                  <a:pt x="0" y="34"/>
                  <a:pt x="3" y="37"/>
                  <a:pt x="6" y="38"/>
                </a:cubicBezTo>
                <a:cubicBezTo>
                  <a:pt x="6" y="58"/>
                  <a:pt x="6" y="58"/>
                  <a:pt x="6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2" y="58"/>
                  <a:pt x="2" y="58"/>
                  <a:pt x="2" y="59"/>
                </a:cubicBezTo>
                <a:cubicBezTo>
                  <a:pt x="2" y="60"/>
                  <a:pt x="2" y="61"/>
                  <a:pt x="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3" y="61"/>
                  <a:pt x="14" y="60"/>
                  <a:pt x="14" y="59"/>
                </a:cubicBezTo>
                <a:cubicBezTo>
                  <a:pt x="14" y="58"/>
                  <a:pt x="13" y="58"/>
                  <a:pt x="12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38"/>
                  <a:pt x="9" y="38"/>
                  <a:pt x="9" y="38"/>
                </a:cubicBezTo>
                <a:cubicBezTo>
                  <a:pt x="13" y="37"/>
                  <a:pt x="15" y="34"/>
                  <a:pt x="15" y="30"/>
                </a:cubicBezTo>
                <a:close/>
                <a:moveTo>
                  <a:pt x="8" y="35"/>
                </a:moveTo>
                <a:cubicBezTo>
                  <a:pt x="5" y="35"/>
                  <a:pt x="3" y="33"/>
                  <a:pt x="3" y="30"/>
                </a:cubicBezTo>
                <a:cubicBezTo>
                  <a:pt x="3" y="28"/>
                  <a:pt x="5" y="26"/>
                  <a:pt x="8" y="26"/>
                </a:cubicBezTo>
                <a:cubicBezTo>
                  <a:pt x="10" y="26"/>
                  <a:pt x="12" y="28"/>
                  <a:pt x="12" y="30"/>
                </a:cubicBezTo>
                <a:cubicBezTo>
                  <a:pt x="12" y="33"/>
                  <a:pt x="10" y="35"/>
                  <a:pt x="8" y="35"/>
                </a:cubicBezTo>
                <a:close/>
                <a:moveTo>
                  <a:pt x="63" y="58"/>
                </a:moveTo>
                <a:cubicBezTo>
                  <a:pt x="60" y="58"/>
                  <a:pt x="60" y="58"/>
                  <a:pt x="60" y="58"/>
                </a:cubicBezTo>
                <a:cubicBezTo>
                  <a:pt x="60" y="28"/>
                  <a:pt x="60" y="28"/>
                  <a:pt x="60" y="28"/>
                </a:cubicBezTo>
                <a:cubicBezTo>
                  <a:pt x="63" y="27"/>
                  <a:pt x="66" y="24"/>
                  <a:pt x="66" y="20"/>
                </a:cubicBezTo>
                <a:cubicBezTo>
                  <a:pt x="66" y="17"/>
                  <a:pt x="63" y="14"/>
                  <a:pt x="60" y="13"/>
                </a:cubicBezTo>
                <a:cubicBezTo>
                  <a:pt x="60" y="3"/>
                  <a:pt x="60" y="3"/>
                  <a:pt x="60" y="3"/>
                </a:cubicBezTo>
                <a:cubicBezTo>
                  <a:pt x="63" y="3"/>
                  <a:pt x="63" y="3"/>
                  <a:pt x="63" y="3"/>
                </a:cubicBezTo>
                <a:cubicBezTo>
                  <a:pt x="64" y="3"/>
                  <a:pt x="64" y="2"/>
                  <a:pt x="64" y="1"/>
                </a:cubicBezTo>
                <a:cubicBezTo>
                  <a:pt x="64" y="0"/>
                  <a:pt x="64" y="0"/>
                  <a:pt x="63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2" y="0"/>
                  <a:pt x="52" y="1"/>
                </a:cubicBezTo>
                <a:cubicBezTo>
                  <a:pt x="52" y="2"/>
                  <a:pt x="53" y="3"/>
                  <a:pt x="54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13"/>
                  <a:pt x="57" y="13"/>
                  <a:pt x="57" y="13"/>
                </a:cubicBezTo>
                <a:cubicBezTo>
                  <a:pt x="53" y="14"/>
                  <a:pt x="51" y="17"/>
                  <a:pt x="51" y="20"/>
                </a:cubicBezTo>
                <a:cubicBezTo>
                  <a:pt x="51" y="24"/>
                  <a:pt x="53" y="27"/>
                  <a:pt x="57" y="28"/>
                </a:cubicBezTo>
                <a:cubicBezTo>
                  <a:pt x="57" y="58"/>
                  <a:pt x="57" y="58"/>
                  <a:pt x="57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3" y="58"/>
                  <a:pt x="52" y="58"/>
                  <a:pt x="52" y="59"/>
                </a:cubicBezTo>
                <a:cubicBezTo>
                  <a:pt x="52" y="60"/>
                  <a:pt x="53" y="61"/>
                  <a:pt x="54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4" y="61"/>
                  <a:pt x="64" y="60"/>
                  <a:pt x="64" y="59"/>
                </a:cubicBezTo>
                <a:cubicBezTo>
                  <a:pt x="64" y="58"/>
                  <a:pt x="64" y="58"/>
                  <a:pt x="63" y="58"/>
                </a:cubicBezTo>
                <a:close/>
                <a:moveTo>
                  <a:pt x="54" y="20"/>
                </a:moveTo>
                <a:cubicBezTo>
                  <a:pt x="54" y="18"/>
                  <a:pt x="56" y="16"/>
                  <a:pt x="58" y="16"/>
                </a:cubicBezTo>
                <a:cubicBezTo>
                  <a:pt x="61" y="16"/>
                  <a:pt x="63" y="18"/>
                  <a:pt x="63" y="20"/>
                </a:cubicBezTo>
                <a:cubicBezTo>
                  <a:pt x="63" y="23"/>
                  <a:pt x="61" y="25"/>
                  <a:pt x="58" y="25"/>
                </a:cubicBezTo>
                <a:cubicBezTo>
                  <a:pt x="56" y="25"/>
                  <a:pt x="54" y="23"/>
                  <a:pt x="54" y="20"/>
                </a:cubicBezTo>
                <a:close/>
                <a:moveTo>
                  <a:pt x="40" y="44"/>
                </a:moveTo>
                <a:cubicBezTo>
                  <a:pt x="40" y="41"/>
                  <a:pt x="38" y="38"/>
                  <a:pt x="34" y="37"/>
                </a:cubicBezTo>
                <a:cubicBezTo>
                  <a:pt x="34" y="3"/>
                  <a:pt x="34" y="3"/>
                  <a:pt x="34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2"/>
                  <a:pt x="28" y="3"/>
                  <a:pt x="28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7"/>
                  <a:pt x="31" y="37"/>
                  <a:pt x="31" y="37"/>
                </a:cubicBezTo>
                <a:cubicBezTo>
                  <a:pt x="28" y="38"/>
                  <a:pt x="26" y="41"/>
                  <a:pt x="26" y="44"/>
                </a:cubicBezTo>
                <a:cubicBezTo>
                  <a:pt x="26" y="48"/>
                  <a:pt x="28" y="51"/>
                  <a:pt x="31" y="52"/>
                </a:cubicBezTo>
                <a:cubicBezTo>
                  <a:pt x="31" y="58"/>
                  <a:pt x="31" y="58"/>
                  <a:pt x="31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7" y="58"/>
                  <a:pt x="27" y="59"/>
                </a:cubicBezTo>
                <a:cubicBezTo>
                  <a:pt x="27" y="60"/>
                  <a:pt x="28" y="61"/>
                  <a:pt x="2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9" y="60"/>
                  <a:pt x="39" y="59"/>
                </a:cubicBezTo>
                <a:cubicBezTo>
                  <a:pt x="39" y="58"/>
                  <a:pt x="38" y="58"/>
                  <a:pt x="38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2"/>
                  <a:pt x="34" y="52"/>
                  <a:pt x="34" y="52"/>
                </a:cubicBezTo>
                <a:cubicBezTo>
                  <a:pt x="38" y="51"/>
                  <a:pt x="40" y="48"/>
                  <a:pt x="40" y="44"/>
                </a:cubicBezTo>
                <a:close/>
                <a:moveTo>
                  <a:pt x="33" y="49"/>
                </a:moveTo>
                <a:cubicBezTo>
                  <a:pt x="31" y="49"/>
                  <a:pt x="29" y="47"/>
                  <a:pt x="29" y="44"/>
                </a:cubicBezTo>
                <a:cubicBezTo>
                  <a:pt x="29" y="42"/>
                  <a:pt x="31" y="40"/>
                  <a:pt x="33" y="40"/>
                </a:cubicBezTo>
                <a:cubicBezTo>
                  <a:pt x="35" y="40"/>
                  <a:pt x="37" y="42"/>
                  <a:pt x="37" y="44"/>
                </a:cubicBezTo>
                <a:cubicBezTo>
                  <a:pt x="37" y="47"/>
                  <a:pt x="35" y="49"/>
                  <a:pt x="33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0" name="Freeform 74"/>
          <p:cNvSpPr>
            <a:spLocks noEditPoints="1"/>
          </p:cNvSpPr>
          <p:nvPr/>
        </p:nvSpPr>
        <p:spPr bwMode="auto">
          <a:xfrm>
            <a:off x="7605639" y="3351514"/>
            <a:ext cx="285958" cy="345606"/>
          </a:xfrm>
          <a:custGeom>
            <a:avLst/>
            <a:gdLst>
              <a:gd name="T0" fmla="*/ 12 w 69"/>
              <a:gd name="T1" fmla="*/ 75 h 81"/>
              <a:gd name="T2" fmla="*/ 11 w 69"/>
              <a:gd name="T3" fmla="*/ 63 h 81"/>
              <a:gd name="T4" fmla="*/ 29 w 69"/>
              <a:gd name="T5" fmla="*/ 73 h 81"/>
              <a:gd name="T6" fmla="*/ 12 w 69"/>
              <a:gd name="T7" fmla="*/ 60 h 81"/>
              <a:gd name="T8" fmla="*/ 10 w 69"/>
              <a:gd name="T9" fmla="*/ 54 h 81"/>
              <a:gd name="T10" fmla="*/ 9 w 69"/>
              <a:gd name="T11" fmla="*/ 32 h 81"/>
              <a:gd name="T12" fmla="*/ 8 w 69"/>
              <a:gd name="T13" fmla="*/ 28 h 81"/>
              <a:gd name="T14" fmla="*/ 9 w 69"/>
              <a:gd name="T15" fmla="*/ 32 h 81"/>
              <a:gd name="T16" fmla="*/ 12 w 69"/>
              <a:gd name="T17" fmla="*/ 41 h 81"/>
              <a:gd name="T18" fmla="*/ 55 w 69"/>
              <a:gd name="T19" fmla="*/ 54 h 81"/>
              <a:gd name="T20" fmla="*/ 20 w 69"/>
              <a:gd name="T21" fmla="*/ 56 h 81"/>
              <a:gd name="T22" fmla="*/ 55 w 69"/>
              <a:gd name="T23" fmla="*/ 54 h 81"/>
              <a:gd name="T24" fmla="*/ 19 w 69"/>
              <a:gd name="T25" fmla="*/ 61 h 81"/>
              <a:gd name="T26" fmla="*/ 56 w 69"/>
              <a:gd name="T27" fmla="*/ 61 h 81"/>
              <a:gd name="T28" fmla="*/ 20 w 69"/>
              <a:gd name="T29" fmla="*/ 65 h 81"/>
              <a:gd name="T30" fmla="*/ 55 w 69"/>
              <a:gd name="T31" fmla="*/ 67 h 81"/>
              <a:gd name="T32" fmla="*/ 69 w 69"/>
              <a:gd name="T33" fmla="*/ 38 h 81"/>
              <a:gd name="T34" fmla="*/ 8 w 69"/>
              <a:gd name="T35" fmla="*/ 81 h 81"/>
              <a:gd name="T36" fmla="*/ 4 w 69"/>
              <a:gd name="T37" fmla="*/ 39 h 81"/>
              <a:gd name="T38" fmla="*/ 2 w 69"/>
              <a:gd name="T39" fmla="*/ 26 h 81"/>
              <a:gd name="T40" fmla="*/ 63 w 69"/>
              <a:gd name="T41" fmla="*/ 10 h 81"/>
              <a:gd name="T42" fmla="*/ 11 w 69"/>
              <a:gd name="T43" fmla="*/ 37 h 81"/>
              <a:gd name="T44" fmla="*/ 69 w 69"/>
              <a:gd name="T45" fmla="*/ 38 h 81"/>
              <a:gd name="T46" fmla="*/ 65 w 69"/>
              <a:gd name="T47" fmla="*/ 50 h 81"/>
              <a:gd name="T48" fmla="*/ 40 w 69"/>
              <a:gd name="T49" fmla="*/ 50 h 81"/>
              <a:gd name="T50" fmla="*/ 27 w 69"/>
              <a:gd name="T51" fmla="*/ 50 h 81"/>
              <a:gd name="T52" fmla="*/ 8 w 69"/>
              <a:gd name="T53" fmla="*/ 78 h 81"/>
              <a:gd name="T54" fmla="*/ 66 w 69"/>
              <a:gd name="T55" fmla="*/ 50 h 81"/>
              <a:gd name="T56" fmla="*/ 21 w 69"/>
              <a:gd name="T57" fmla="*/ 20 h 81"/>
              <a:gd name="T58" fmla="*/ 37 w 69"/>
              <a:gd name="T59" fmla="*/ 21 h 81"/>
              <a:gd name="T60" fmla="*/ 29 w 69"/>
              <a:gd name="T61" fmla="*/ 25 h 81"/>
              <a:gd name="T62" fmla="*/ 53 w 69"/>
              <a:gd name="T63" fmla="*/ 5 h 81"/>
              <a:gd name="T64" fmla="*/ 49 w 69"/>
              <a:gd name="T65" fmla="*/ 15 h 81"/>
              <a:gd name="T66" fmla="*/ 55 w 69"/>
              <a:gd name="T67" fmla="*/ 4 h 81"/>
              <a:gd name="T68" fmla="*/ 3 w 69"/>
              <a:gd name="T69" fmla="*/ 29 h 81"/>
              <a:gd name="T70" fmla="*/ 15 w 69"/>
              <a:gd name="T71" fmla="*/ 32 h 81"/>
              <a:gd name="T72" fmla="*/ 3 w 69"/>
              <a:gd name="T73" fmla="*/ 29 h 81"/>
              <a:gd name="T74" fmla="*/ 19 w 69"/>
              <a:gd name="T75" fmla="*/ 40 h 81"/>
              <a:gd name="T76" fmla="*/ 50 w 69"/>
              <a:gd name="T77" fmla="*/ 48 h 81"/>
              <a:gd name="T78" fmla="*/ 40 w 69"/>
              <a:gd name="T79" fmla="*/ 48 h 81"/>
              <a:gd name="T80" fmla="*/ 55 w 69"/>
              <a:gd name="T81" fmla="*/ 40 h 81"/>
              <a:gd name="T82" fmla="*/ 63 w 69"/>
              <a:gd name="T83" fmla="*/ 48 h 81"/>
              <a:gd name="T84" fmla="*/ 7 w 69"/>
              <a:gd name="T85" fmla="*/ 48 h 81"/>
              <a:gd name="T86" fmla="*/ 66 w 69"/>
              <a:gd name="T87" fmla="*/ 48 h 81"/>
              <a:gd name="T88" fmla="*/ 66 w 69"/>
              <a:gd name="T89" fmla="*/ 4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" h="81">
                <a:moveTo>
                  <a:pt x="30" y="74"/>
                </a:moveTo>
                <a:cubicBezTo>
                  <a:pt x="30" y="75"/>
                  <a:pt x="30" y="75"/>
                  <a:pt x="29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1" y="75"/>
                  <a:pt x="10" y="75"/>
                  <a:pt x="10" y="7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3"/>
                  <a:pt x="11" y="63"/>
                </a:cubicBezTo>
                <a:cubicBezTo>
                  <a:pt x="11" y="63"/>
                  <a:pt x="12" y="64"/>
                  <a:pt x="12" y="64"/>
                </a:cubicBezTo>
                <a:cubicBezTo>
                  <a:pt x="12" y="74"/>
                  <a:pt x="12" y="74"/>
                  <a:pt x="12" y="74"/>
                </a:cubicBezTo>
                <a:cubicBezTo>
                  <a:pt x="29" y="73"/>
                  <a:pt x="29" y="73"/>
                  <a:pt x="29" y="73"/>
                </a:cubicBezTo>
                <a:cubicBezTo>
                  <a:pt x="30" y="73"/>
                  <a:pt x="30" y="74"/>
                  <a:pt x="30" y="74"/>
                </a:cubicBezTo>
                <a:close/>
                <a:moveTo>
                  <a:pt x="11" y="61"/>
                </a:moveTo>
                <a:cubicBezTo>
                  <a:pt x="11" y="61"/>
                  <a:pt x="12" y="60"/>
                  <a:pt x="12" y="60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1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61"/>
                  <a:pt x="11" y="61"/>
                </a:cubicBezTo>
                <a:close/>
                <a:moveTo>
                  <a:pt x="9" y="32"/>
                </a:moveTo>
                <a:cubicBezTo>
                  <a:pt x="9" y="32"/>
                  <a:pt x="9" y="32"/>
                  <a:pt x="10" y="32"/>
                </a:cubicBezTo>
                <a:cubicBezTo>
                  <a:pt x="11" y="32"/>
                  <a:pt x="11" y="30"/>
                  <a:pt x="11" y="29"/>
                </a:cubicBezTo>
                <a:cubicBezTo>
                  <a:pt x="10" y="28"/>
                  <a:pt x="9" y="27"/>
                  <a:pt x="8" y="28"/>
                </a:cubicBezTo>
                <a:cubicBezTo>
                  <a:pt x="7" y="28"/>
                  <a:pt x="7" y="29"/>
                  <a:pt x="7" y="29"/>
                </a:cubicBezTo>
                <a:cubicBezTo>
                  <a:pt x="6" y="30"/>
                  <a:pt x="6" y="31"/>
                  <a:pt x="7" y="31"/>
                </a:cubicBezTo>
                <a:cubicBezTo>
                  <a:pt x="7" y="32"/>
                  <a:pt x="8" y="32"/>
                  <a:pt x="9" y="32"/>
                </a:cubicBezTo>
                <a:close/>
                <a:moveTo>
                  <a:pt x="12" y="46"/>
                </a:moveTo>
                <a:cubicBezTo>
                  <a:pt x="13" y="46"/>
                  <a:pt x="14" y="45"/>
                  <a:pt x="14" y="44"/>
                </a:cubicBezTo>
                <a:cubicBezTo>
                  <a:pt x="14" y="42"/>
                  <a:pt x="13" y="41"/>
                  <a:pt x="12" y="41"/>
                </a:cubicBezTo>
                <a:cubicBezTo>
                  <a:pt x="11" y="41"/>
                  <a:pt x="10" y="42"/>
                  <a:pt x="10" y="44"/>
                </a:cubicBezTo>
                <a:cubicBezTo>
                  <a:pt x="10" y="45"/>
                  <a:pt x="11" y="46"/>
                  <a:pt x="12" y="46"/>
                </a:cubicBezTo>
                <a:close/>
                <a:moveTo>
                  <a:pt x="55" y="54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19" y="55"/>
                  <a:pt x="19" y="55"/>
                </a:cubicBezTo>
                <a:cubicBezTo>
                  <a:pt x="19" y="56"/>
                  <a:pt x="20" y="56"/>
                  <a:pt x="20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6" y="56"/>
                  <a:pt x="56" y="56"/>
                  <a:pt x="56" y="55"/>
                </a:cubicBezTo>
                <a:cubicBezTo>
                  <a:pt x="56" y="55"/>
                  <a:pt x="56" y="54"/>
                  <a:pt x="55" y="54"/>
                </a:cubicBezTo>
                <a:close/>
                <a:moveTo>
                  <a:pt x="55" y="60"/>
                </a:moveTo>
                <a:cubicBezTo>
                  <a:pt x="20" y="60"/>
                  <a:pt x="20" y="60"/>
                  <a:pt x="20" y="60"/>
                </a:cubicBezTo>
                <a:cubicBezTo>
                  <a:pt x="20" y="60"/>
                  <a:pt x="19" y="60"/>
                  <a:pt x="19" y="61"/>
                </a:cubicBezTo>
                <a:cubicBezTo>
                  <a:pt x="19" y="61"/>
                  <a:pt x="20" y="62"/>
                  <a:pt x="20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2"/>
                  <a:pt x="56" y="61"/>
                  <a:pt x="56" y="61"/>
                </a:cubicBezTo>
                <a:cubicBezTo>
                  <a:pt x="56" y="60"/>
                  <a:pt x="56" y="60"/>
                  <a:pt x="55" y="60"/>
                </a:cubicBezTo>
                <a:close/>
                <a:moveTo>
                  <a:pt x="55" y="65"/>
                </a:moveTo>
                <a:cubicBezTo>
                  <a:pt x="20" y="65"/>
                  <a:pt x="20" y="65"/>
                  <a:pt x="20" y="65"/>
                </a:cubicBezTo>
                <a:cubicBezTo>
                  <a:pt x="20" y="65"/>
                  <a:pt x="19" y="66"/>
                  <a:pt x="19" y="66"/>
                </a:cubicBezTo>
                <a:cubicBezTo>
                  <a:pt x="19" y="67"/>
                  <a:pt x="20" y="67"/>
                  <a:pt x="20" y="67"/>
                </a:cubicBezTo>
                <a:cubicBezTo>
                  <a:pt x="55" y="67"/>
                  <a:pt x="55" y="67"/>
                  <a:pt x="55" y="67"/>
                </a:cubicBezTo>
                <a:cubicBezTo>
                  <a:pt x="56" y="67"/>
                  <a:pt x="56" y="67"/>
                  <a:pt x="56" y="66"/>
                </a:cubicBezTo>
                <a:cubicBezTo>
                  <a:pt x="56" y="66"/>
                  <a:pt x="56" y="65"/>
                  <a:pt x="55" y="65"/>
                </a:cubicBezTo>
                <a:close/>
                <a:moveTo>
                  <a:pt x="69" y="38"/>
                </a:moveTo>
                <a:cubicBezTo>
                  <a:pt x="69" y="76"/>
                  <a:pt x="69" y="76"/>
                  <a:pt x="69" y="76"/>
                </a:cubicBezTo>
                <a:cubicBezTo>
                  <a:pt x="69" y="79"/>
                  <a:pt x="67" y="81"/>
                  <a:pt x="65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6" y="81"/>
                  <a:pt x="4" y="79"/>
                  <a:pt x="4" y="76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0" y="29"/>
                  <a:pt x="0" y="28"/>
                </a:cubicBezTo>
                <a:cubicBezTo>
                  <a:pt x="0" y="27"/>
                  <a:pt x="1" y="26"/>
                  <a:pt x="2" y="26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0"/>
                  <a:pt x="58" y="1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11"/>
                  <a:pt x="63" y="11"/>
                  <a:pt x="63" y="11"/>
                </a:cubicBezTo>
                <a:cubicBezTo>
                  <a:pt x="62" y="12"/>
                  <a:pt x="62" y="12"/>
                  <a:pt x="62" y="12"/>
                </a:cubicBezTo>
                <a:cubicBezTo>
                  <a:pt x="11" y="37"/>
                  <a:pt x="11" y="37"/>
                  <a:pt x="11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8" y="37"/>
                  <a:pt x="68" y="37"/>
                </a:cubicBezTo>
                <a:cubicBezTo>
                  <a:pt x="69" y="37"/>
                  <a:pt x="69" y="37"/>
                  <a:pt x="69" y="38"/>
                </a:cubicBezTo>
                <a:close/>
                <a:moveTo>
                  <a:pt x="66" y="50"/>
                </a:moveTo>
                <a:cubicBezTo>
                  <a:pt x="65" y="50"/>
                  <a:pt x="65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76"/>
                  <a:pt x="7" y="76"/>
                  <a:pt x="7" y="76"/>
                </a:cubicBezTo>
                <a:cubicBezTo>
                  <a:pt x="7" y="77"/>
                  <a:pt x="7" y="78"/>
                  <a:pt x="8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6" y="78"/>
                  <a:pt x="66" y="77"/>
                  <a:pt x="66" y="76"/>
                </a:cubicBezTo>
                <a:lnTo>
                  <a:pt x="66" y="50"/>
                </a:lnTo>
                <a:close/>
                <a:moveTo>
                  <a:pt x="26" y="26"/>
                </a:moveTo>
                <a:cubicBezTo>
                  <a:pt x="30" y="16"/>
                  <a:pt x="30" y="16"/>
                  <a:pt x="30" y="16"/>
                </a:cubicBezTo>
                <a:cubicBezTo>
                  <a:pt x="21" y="20"/>
                  <a:pt x="21" y="20"/>
                  <a:pt x="21" y="20"/>
                </a:cubicBezTo>
                <a:cubicBezTo>
                  <a:pt x="17" y="31"/>
                  <a:pt x="17" y="31"/>
                  <a:pt x="17" y="31"/>
                </a:cubicBezTo>
                <a:lnTo>
                  <a:pt x="26" y="26"/>
                </a:lnTo>
                <a:close/>
                <a:moveTo>
                  <a:pt x="37" y="21"/>
                </a:moveTo>
                <a:cubicBezTo>
                  <a:pt x="41" y="11"/>
                  <a:pt x="41" y="11"/>
                  <a:pt x="41" y="11"/>
                </a:cubicBezTo>
                <a:cubicBezTo>
                  <a:pt x="32" y="15"/>
                  <a:pt x="32" y="15"/>
                  <a:pt x="32" y="15"/>
                </a:cubicBezTo>
                <a:cubicBezTo>
                  <a:pt x="29" y="25"/>
                  <a:pt x="29" y="25"/>
                  <a:pt x="29" y="25"/>
                </a:cubicBezTo>
                <a:lnTo>
                  <a:pt x="37" y="21"/>
                </a:lnTo>
                <a:close/>
                <a:moveTo>
                  <a:pt x="49" y="15"/>
                </a:moveTo>
                <a:cubicBezTo>
                  <a:pt x="53" y="5"/>
                  <a:pt x="53" y="5"/>
                  <a:pt x="53" y="5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20"/>
                  <a:pt x="40" y="20"/>
                  <a:pt x="40" y="20"/>
                </a:cubicBezTo>
                <a:lnTo>
                  <a:pt x="49" y="15"/>
                </a:lnTo>
                <a:close/>
                <a:moveTo>
                  <a:pt x="59" y="10"/>
                </a:moveTo>
                <a:cubicBezTo>
                  <a:pt x="56" y="3"/>
                  <a:pt x="56" y="3"/>
                  <a:pt x="56" y="3"/>
                </a:cubicBezTo>
                <a:cubicBezTo>
                  <a:pt x="55" y="4"/>
                  <a:pt x="55" y="4"/>
                  <a:pt x="55" y="4"/>
                </a:cubicBezTo>
                <a:cubicBezTo>
                  <a:pt x="52" y="14"/>
                  <a:pt x="52" y="14"/>
                  <a:pt x="52" y="14"/>
                </a:cubicBezTo>
                <a:lnTo>
                  <a:pt x="59" y="10"/>
                </a:lnTo>
                <a:close/>
                <a:moveTo>
                  <a:pt x="3" y="29"/>
                </a:moveTo>
                <a:cubicBezTo>
                  <a:pt x="3" y="30"/>
                  <a:pt x="3" y="30"/>
                  <a:pt x="3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2"/>
                  <a:pt x="18" y="22"/>
                  <a:pt x="18" y="22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lose/>
                <a:moveTo>
                  <a:pt x="37" y="48"/>
                </a:move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28" y="48"/>
                  <a:pt x="28" y="48"/>
                  <a:pt x="28" y="48"/>
                </a:cubicBezTo>
                <a:lnTo>
                  <a:pt x="37" y="48"/>
                </a:lnTo>
                <a:close/>
                <a:moveTo>
                  <a:pt x="50" y="48"/>
                </a:moveTo>
                <a:cubicBezTo>
                  <a:pt x="42" y="40"/>
                  <a:pt x="42" y="40"/>
                  <a:pt x="4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40" y="48"/>
                  <a:pt x="40" y="48"/>
                  <a:pt x="40" y="48"/>
                </a:cubicBezTo>
                <a:lnTo>
                  <a:pt x="50" y="48"/>
                </a:lnTo>
                <a:close/>
                <a:moveTo>
                  <a:pt x="63" y="48"/>
                </a:moveTo>
                <a:cubicBezTo>
                  <a:pt x="55" y="40"/>
                  <a:pt x="55" y="40"/>
                  <a:pt x="5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53" y="48"/>
                  <a:pt x="53" y="48"/>
                  <a:pt x="53" y="48"/>
                </a:cubicBezTo>
                <a:lnTo>
                  <a:pt x="63" y="48"/>
                </a:lnTo>
                <a:close/>
                <a:moveTo>
                  <a:pt x="1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8"/>
                  <a:pt x="7" y="48"/>
                  <a:pt x="7" y="48"/>
                </a:cubicBezTo>
                <a:cubicBezTo>
                  <a:pt x="25" y="48"/>
                  <a:pt x="25" y="48"/>
                  <a:pt x="25" y="48"/>
                </a:cubicBezTo>
                <a:lnTo>
                  <a:pt x="17" y="40"/>
                </a:lnTo>
                <a:close/>
                <a:moveTo>
                  <a:pt x="66" y="48"/>
                </a:moveTo>
                <a:cubicBezTo>
                  <a:pt x="66" y="40"/>
                  <a:pt x="66" y="40"/>
                  <a:pt x="66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6" y="48"/>
                  <a:pt x="66" y="48"/>
                  <a:pt x="66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6" name="Freeform 118"/>
          <p:cNvSpPr>
            <a:spLocks noEditPoints="1"/>
          </p:cNvSpPr>
          <p:nvPr/>
        </p:nvSpPr>
        <p:spPr bwMode="auto">
          <a:xfrm>
            <a:off x="1176352" y="4051816"/>
            <a:ext cx="298238" cy="319289"/>
          </a:xfrm>
          <a:custGeom>
            <a:avLst/>
            <a:gdLst>
              <a:gd name="T0" fmla="*/ 18 w 72"/>
              <a:gd name="T1" fmla="*/ 23 h 74"/>
              <a:gd name="T2" fmla="*/ 25 w 72"/>
              <a:gd name="T3" fmla="*/ 23 h 74"/>
              <a:gd name="T4" fmla="*/ 25 w 72"/>
              <a:gd name="T5" fmla="*/ 16 h 74"/>
              <a:gd name="T6" fmla="*/ 18 w 72"/>
              <a:gd name="T7" fmla="*/ 37 h 74"/>
              <a:gd name="T8" fmla="*/ 12 w 72"/>
              <a:gd name="T9" fmla="*/ 37 h 74"/>
              <a:gd name="T10" fmla="*/ 30 w 72"/>
              <a:gd name="T11" fmla="*/ 29 h 74"/>
              <a:gd name="T12" fmla="*/ 12 w 72"/>
              <a:gd name="T13" fmla="*/ 50 h 74"/>
              <a:gd name="T14" fmla="*/ 12 w 72"/>
              <a:gd name="T15" fmla="*/ 43 h 74"/>
              <a:gd name="T16" fmla="*/ 30 w 72"/>
              <a:gd name="T17" fmla="*/ 50 h 74"/>
              <a:gd name="T18" fmla="*/ 25 w 72"/>
              <a:gd name="T19" fmla="*/ 50 h 74"/>
              <a:gd name="T20" fmla="*/ 70 w 72"/>
              <a:gd name="T21" fmla="*/ 64 h 74"/>
              <a:gd name="T22" fmla="*/ 70 w 72"/>
              <a:gd name="T23" fmla="*/ 74 h 74"/>
              <a:gd name="T24" fmla="*/ 2 w 72"/>
              <a:gd name="T25" fmla="*/ 74 h 74"/>
              <a:gd name="T26" fmla="*/ 2 w 72"/>
              <a:gd name="T27" fmla="*/ 64 h 74"/>
              <a:gd name="T28" fmla="*/ 2 w 72"/>
              <a:gd name="T29" fmla="*/ 10 h 74"/>
              <a:gd name="T30" fmla="*/ 2 w 72"/>
              <a:gd name="T31" fmla="*/ 0 h 74"/>
              <a:gd name="T32" fmla="*/ 42 w 72"/>
              <a:gd name="T33" fmla="*/ 8 h 74"/>
              <a:gd name="T34" fmla="*/ 39 w 72"/>
              <a:gd name="T35" fmla="*/ 19 h 74"/>
              <a:gd name="T36" fmla="*/ 42 w 72"/>
              <a:gd name="T37" fmla="*/ 15 h 74"/>
              <a:gd name="T38" fmla="*/ 54 w 72"/>
              <a:gd name="T39" fmla="*/ 19 h 74"/>
              <a:gd name="T40" fmla="*/ 58 w 72"/>
              <a:gd name="T41" fmla="*/ 11 h 74"/>
              <a:gd name="T42" fmla="*/ 65 w 72"/>
              <a:gd name="T43" fmla="*/ 19 h 74"/>
              <a:gd name="T44" fmla="*/ 72 w 72"/>
              <a:gd name="T45" fmla="*/ 27 h 74"/>
              <a:gd name="T46" fmla="*/ 31 w 72"/>
              <a:gd name="T47" fmla="*/ 71 h 74"/>
              <a:gd name="T48" fmla="*/ 39 w 72"/>
              <a:gd name="T49" fmla="*/ 67 h 74"/>
              <a:gd name="T50" fmla="*/ 33 w 72"/>
              <a:gd name="T51" fmla="*/ 67 h 74"/>
              <a:gd name="T52" fmla="*/ 3 w 72"/>
              <a:gd name="T53" fmla="*/ 67 h 74"/>
              <a:gd name="T54" fmla="*/ 36 w 72"/>
              <a:gd name="T55" fmla="*/ 22 h 74"/>
              <a:gd name="T56" fmla="*/ 6 w 72"/>
              <a:gd name="T57" fmla="*/ 9 h 74"/>
              <a:gd name="T58" fmla="*/ 33 w 72"/>
              <a:gd name="T59" fmla="*/ 65 h 74"/>
              <a:gd name="T60" fmla="*/ 36 w 72"/>
              <a:gd name="T61" fmla="*/ 28 h 74"/>
              <a:gd name="T62" fmla="*/ 39 w 72"/>
              <a:gd name="T63" fmla="*/ 3 h 74"/>
              <a:gd name="T64" fmla="*/ 5 w 72"/>
              <a:gd name="T65" fmla="*/ 7 h 74"/>
              <a:gd name="T66" fmla="*/ 39 w 72"/>
              <a:gd name="T67" fmla="*/ 3 h 74"/>
              <a:gd name="T68" fmla="*/ 69 w 72"/>
              <a:gd name="T69" fmla="*/ 67 h 74"/>
              <a:gd name="T70" fmla="*/ 41 w 72"/>
              <a:gd name="T71" fmla="*/ 71 h 74"/>
              <a:gd name="T72" fmla="*/ 38 w 72"/>
              <a:gd name="T73" fmla="*/ 65 h 74"/>
              <a:gd name="T74" fmla="*/ 66 w 72"/>
              <a:gd name="T75" fmla="*/ 28 h 74"/>
              <a:gd name="T76" fmla="*/ 69 w 72"/>
              <a:gd name="T77" fmla="*/ 22 h 74"/>
              <a:gd name="T78" fmla="*/ 52 w 72"/>
              <a:gd name="T79" fmla="*/ 22 h 74"/>
              <a:gd name="T80" fmla="*/ 38 w 72"/>
              <a:gd name="T81" fmla="*/ 26 h 74"/>
              <a:gd name="T82" fmla="*/ 51 w 72"/>
              <a:gd name="T83" fmla="*/ 18 h 74"/>
              <a:gd name="T84" fmla="*/ 51 w 72"/>
              <a:gd name="T85" fmla="*/ 20 h 74"/>
              <a:gd name="T86" fmla="*/ 59 w 72"/>
              <a:gd name="T87" fmla="*/ 14 h 74"/>
              <a:gd name="T88" fmla="*/ 60 w 72"/>
              <a:gd name="T89" fmla="*/ 33 h 74"/>
              <a:gd name="T90" fmla="*/ 60 w 72"/>
              <a:gd name="T91" fmla="*/ 41 h 74"/>
              <a:gd name="T92" fmla="*/ 44 w 72"/>
              <a:gd name="T93" fmla="*/ 33 h 74"/>
              <a:gd name="T94" fmla="*/ 49 w 72"/>
              <a:gd name="T95" fmla="*/ 33 h 74"/>
              <a:gd name="T96" fmla="*/ 54 w 72"/>
              <a:gd name="T97" fmla="*/ 54 h 74"/>
              <a:gd name="T98" fmla="*/ 49 w 72"/>
              <a:gd name="T99" fmla="*/ 47 h 74"/>
              <a:gd name="T100" fmla="*/ 49 w 72"/>
              <a:gd name="T101" fmla="*/ 5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" h="74">
                <a:moveTo>
                  <a:pt x="12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18" y="23"/>
                  <a:pt x="18" y="23"/>
                  <a:pt x="18" y="23"/>
                </a:cubicBezTo>
                <a:cubicBezTo>
                  <a:pt x="12" y="23"/>
                  <a:pt x="12" y="23"/>
                  <a:pt x="12" y="23"/>
                </a:cubicBezTo>
                <a:lnTo>
                  <a:pt x="12" y="16"/>
                </a:lnTo>
                <a:close/>
                <a:moveTo>
                  <a:pt x="25" y="23"/>
                </a:moveTo>
                <a:cubicBezTo>
                  <a:pt x="30" y="23"/>
                  <a:pt x="30" y="23"/>
                  <a:pt x="30" y="23"/>
                </a:cubicBezTo>
                <a:cubicBezTo>
                  <a:pt x="30" y="16"/>
                  <a:pt x="30" y="16"/>
                  <a:pt x="30" y="16"/>
                </a:cubicBezTo>
                <a:cubicBezTo>
                  <a:pt x="25" y="16"/>
                  <a:pt x="25" y="16"/>
                  <a:pt x="25" y="16"/>
                </a:cubicBezTo>
                <a:lnTo>
                  <a:pt x="25" y="23"/>
                </a:lnTo>
                <a:close/>
                <a:moveTo>
                  <a:pt x="12" y="37"/>
                </a:moveTo>
                <a:cubicBezTo>
                  <a:pt x="18" y="37"/>
                  <a:pt x="18" y="37"/>
                  <a:pt x="18" y="37"/>
                </a:cubicBezTo>
                <a:cubicBezTo>
                  <a:pt x="18" y="29"/>
                  <a:pt x="18" y="29"/>
                  <a:pt x="18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37"/>
                </a:lnTo>
                <a:close/>
                <a:moveTo>
                  <a:pt x="25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29"/>
                  <a:pt x="30" y="29"/>
                  <a:pt x="30" y="29"/>
                </a:cubicBezTo>
                <a:cubicBezTo>
                  <a:pt x="25" y="29"/>
                  <a:pt x="25" y="29"/>
                  <a:pt x="25" y="29"/>
                </a:cubicBezTo>
                <a:lnTo>
                  <a:pt x="25" y="37"/>
                </a:lnTo>
                <a:close/>
                <a:moveTo>
                  <a:pt x="12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3"/>
                  <a:pt x="18" y="43"/>
                  <a:pt x="18" y="43"/>
                </a:cubicBezTo>
                <a:cubicBezTo>
                  <a:pt x="12" y="43"/>
                  <a:pt x="12" y="43"/>
                  <a:pt x="12" y="43"/>
                </a:cubicBezTo>
                <a:lnTo>
                  <a:pt x="12" y="50"/>
                </a:lnTo>
                <a:close/>
                <a:moveTo>
                  <a:pt x="25" y="50"/>
                </a:moveTo>
                <a:cubicBezTo>
                  <a:pt x="30" y="50"/>
                  <a:pt x="30" y="50"/>
                  <a:pt x="30" y="50"/>
                </a:cubicBezTo>
                <a:cubicBezTo>
                  <a:pt x="30" y="43"/>
                  <a:pt x="30" y="43"/>
                  <a:pt x="30" y="43"/>
                </a:cubicBezTo>
                <a:cubicBezTo>
                  <a:pt x="25" y="43"/>
                  <a:pt x="25" y="43"/>
                  <a:pt x="25" y="43"/>
                </a:cubicBezTo>
                <a:lnTo>
                  <a:pt x="25" y="50"/>
                </a:lnTo>
                <a:close/>
                <a:moveTo>
                  <a:pt x="69" y="29"/>
                </a:moveTo>
                <a:cubicBezTo>
                  <a:pt x="69" y="64"/>
                  <a:pt x="69" y="64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4"/>
                  <a:pt x="72" y="65"/>
                  <a:pt x="72" y="66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3"/>
                  <a:pt x="71" y="74"/>
                  <a:pt x="7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0" y="73"/>
                  <a:pt x="0" y="72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2" y="2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1" y="10"/>
                  <a:pt x="40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9"/>
                  <a:pt x="39" y="19"/>
                  <a:pt x="3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6"/>
                  <a:pt x="41" y="15"/>
                  <a:pt x="4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4" y="16"/>
                  <a:pt x="54" y="17"/>
                </a:cubicBezTo>
                <a:cubicBezTo>
                  <a:pt x="54" y="19"/>
                  <a:pt x="54" y="19"/>
                  <a:pt x="54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7" y="11"/>
                  <a:pt x="58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1"/>
                  <a:pt x="65" y="12"/>
                  <a:pt x="65" y="13"/>
                </a:cubicBezTo>
                <a:cubicBezTo>
                  <a:pt x="65" y="19"/>
                  <a:pt x="65" y="19"/>
                  <a:pt x="65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2" y="20"/>
                  <a:pt x="72" y="21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8"/>
                  <a:pt x="71" y="29"/>
                  <a:pt x="70" y="29"/>
                </a:cubicBezTo>
                <a:lnTo>
                  <a:pt x="69" y="29"/>
                </a:lnTo>
                <a:close/>
                <a:moveTo>
                  <a:pt x="31" y="71"/>
                </a:moveTo>
                <a:cubicBezTo>
                  <a:pt x="33" y="71"/>
                  <a:pt x="33" y="71"/>
                  <a:pt x="33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67"/>
                  <a:pt x="39" y="67"/>
                  <a:pt x="39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3" y="67"/>
                  <a:pt x="33" y="67"/>
                  <a:pt x="33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71"/>
                  <a:pt x="3" y="71"/>
                  <a:pt x="3" y="71"/>
                </a:cubicBezTo>
                <a:lnTo>
                  <a:pt x="31" y="71"/>
                </a:lnTo>
                <a:close/>
                <a:moveTo>
                  <a:pt x="36" y="22"/>
                </a:moveTo>
                <a:cubicBezTo>
                  <a:pt x="36" y="20"/>
                  <a:pt x="36" y="20"/>
                  <a:pt x="36" y="20"/>
                </a:cubicBezTo>
                <a:cubicBezTo>
                  <a:pt x="36" y="9"/>
                  <a:pt x="36" y="9"/>
                  <a:pt x="3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65"/>
                  <a:pt x="6" y="65"/>
                  <a:pt x="6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6"/>
                  <a:pt x="36" y="26"/>
                  <a:pt x="36" y="26"/>
                </a:cubicBezTo>
                <a:lnTo>
                  <a:pt x="36" y="22"/>
                </a:lnTo>
                <a:close/>
                <a:moveTo>
                  <a:pt x="39" y="3"/>
                </a:moveTo>
                <a:cubicBezTo>
                  <a:pt x="3" y="3"/>
                  <a:pt x="3" y="3"/>
                  <a:pt x="3" y="3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9" y="7"/>
                  <a:pt x="39" y="7"/>
                  <a:pt x="39" y="7"/>
                </a:cubicBezTo>
                <a:lnTo>
                  <a:pt x="39" y="3"/>
                </a:lnTo>
                <a:close/>
                <a:moveTo>
                  <a:pt x="41" y="71"/>
                </a:moveTo>
                <a:cubicBezTo>
                  <a:pt x="69" y="71"/>
                  <a:pt x="69" y="71"/>
                  <a:pt x="69" y="71"/>
                </a:cubicBezTo>
                <a:cubicBezTo>
                  <a:pt x="69" y="67"/>
                  <a:pt x="69" y="67"/>
                  <a:pt x="69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41" y="67"/>
                  <a:pt x="41" y="67"/>
                  <a:pt x="41" y="67"/>
                </a:cubicBezTo>
                <a:lnTo>
                  <a:pt x="41" y="71"/>
                </a:lnTo>
                <a:close/>
                <a:moveTo>
                  <a:pt x="66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lnTo>
                  <a:pt x="66" y="28"/>
                </a:lnTo>
                <a:close/>
                <a:moveTo>
                  <a:pt x="67" y="26"/>
                </a:moveTo>
                <a:cubicBezTo>
                  <a:pt x="69" y="26"/>
                  <a:pt x="69" y="26"/>
                  <a:pt x="69" y="26"/>
                </a:cubicBezTo>
                <a:cubicBezTo>
                  <a:pt x="69" y="22"/>
                  <a:pt x="69" y="22"/>
                  <a:pt x="6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6"/>
                  <a:pt x="38" y="26"/>
                  <a:pt x="38" y="26"/>
                </a:cubicBezTo>
                <a:lnTo>
                  <a:pt x="67" y="26"/>
                </a:lnTo>
                <a:close/>
                <a:moveTo>
                  <a:pt x="51" y="20"/>
                </a:moveTo>
                <a:cubicBezTo>
                  <a:pt x="51" y="18"/>
                  <a:pt x="51" y="18"/>
                  <a:pt x="51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0"/>
                  <a:pt x="43" y="20"/>
                  <a:pt x="43" y="20"/>
                </a:cubicBezTo>
                <a:lnTo>
                  <a:pt x="51" y="20"/>
                </a:lnTo>
                <a:close/>
                <a:moveTo>
                  <a:pt x="62" y="20"/>
                </a:moveTo>
                <a:cubicBezTo>
                  <a:pt x="62" y="14"/>
                  <a:pt x="62" y="14"/>
                  <a:pt x="62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20"/>
                  <a:pt x="59" y="20"/>
                  <a:pt x="59" y="20"/>
                </a:cubicBezTo>
                <a:lnTo>
                  <a:pt x="62" y="20"/>
                </a:lnTo>
                <a:close/>
                <a:moveTo>
                  <a:pt x="60" y="33"/>
                </a:moveTo>
                <a:cubicBezTo>
                  <a:pt x="54" y="33"/>
                  <a:pt x="54" y="33"/>
                  <a:pt x="54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60" y="41"/>
                  <a:pt x="60" y="41"/>
                  <a:pt x="60" y="41"/>
                </a:cubicBezTo>
                <a:lnTo>
                  <a:pt x="60" y="33"/>
                </a:lnTo>
                <a:close/>
                <a:moveTo>
                  <a:pt x="49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41"/>
                  <a:pt x="44" y="41"/>
                  <a:pt x="44" y="41"/>
                </a:cubicBezTo>
                <a:cubicBezTo>
                  <a:pt x="49" y="41"/>
                  <a:pt x="49" y="41"/>
                  <a:pt x="49" y="41"/>
                </a:cubicBezTo>
                <a:lnTo>
                  <a:pt x="49" y="33"/>
                </a:lnTo>
                <a:close/>
                <a:moveTo>
                  <a:pt x="60" y="47"/>
                </a:moveTo>
                <a:cubicBezTo>
                  <a:pt x="54" y="47"/>
                  <a:pt x="54" y="47"/>
                  <a:pt x="54" y="47"/>
                </a:cubicBezTo>
                <a:cubicBezTo>
                  <a:pt x="54" y="54"/>
                  <a:pt x="54" y="54"/>
                  <a:pt x="54" y="54"/>
                </a:cubicBezTo>
                <a:cubicBezTo>
                  <a:pt x="60" y="54"/>
                  <a:pt x="60" y="54"/>
                  <a:pt x="60" y="54"/>
                </a:cubicBezTo>
                <a:lnTo>
                  <a:pt x="60" y="47"/>
                </a:lnTo>
                <a:close/>
                <a:moveTo>
                  <a:pt x="49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54"/>
                  <a:pt x="44" y="54"/>
                  <a:pt x="44" y="54"/>
                </a:cubicBezTo>
                <a:cubicBezTo>
                  <a:pt x="49" y="54"/>
                  <a:pt x="49" y="54"/>
                  <a:pt x="49" y="54"/>
                </a:cubicBezTo>
                <a:lnTo>
                  <a:pt x="49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7" name="Freeform 124"/>
          <p:cNvSpPr>
            <a:spLocks noEditPoints="1"/>
          </p:cNvSpPr>
          <p:nvPr/>
        </p:nvSpPr>
        <p:spPr bwMode="auto">
          <a:xfrm>
            <a:off x="1783301" y="4064095"/>
            <a:ext cx="303501" cy="29472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8" name="Freeform 125"/>
          <p:cNvSpPr>
            <a:spLocks noEditPoints="1"/>
          </p:cNvSpPr>
          <p:nvPr/>
        </p:nvSpPr>
        <p:spPr bwMode="auto">
          <a:xfrm>
            <a:off x="2484530" y="4064095"/>
            <a:ext cx="294729" cy="294728"/>
          </a:xfrm>
          <a:custGeom>
            <a:avLst/>
            <a:gdLst>
              <a:gd name="T0" fmla="*/ 60 w 71"/>
              <a:gd name="T1" fmla="*/ 10 h 68"/>
              <a:gd name="T2" fmla="*/ 54 w 71"/>
              <a:gd name="T3" fmla="*/ 10 h 68"/>
              <a:gd name="T4" fmla="*/ 50 w 71"/>
              <a:gd name="T5" fmla="*/ 10 h 68"/>
              <a:gd name="T6" fmla="*/ 45 w 71"/>
              <a:gd name="T7" fmla="*/ 1 h 68"/>
              <a:gd name="T8" fmla="*/ 27 w 71"/>
              <a:gd name="T9" fmla="*/ 0 h 68"/>
              <a:gd name="T10" fmla="*/ 21 w 71"/>
              <a:gd name="T11" fmla="*/ 6 h 68"/>
              <a:gd name="T12" fmla="*/ 18 w 71"/>
              <a:gd name="T13" fmla="*/ 10 h 68"/>
              <a:gd name="T14" fmla="*/ 11 w 71"/>
              <a:gd name="T15" fmla="*/ 10 h 68"/>
              <a:gd name="T16" fmla="*/ 6 w 71"/>
              <a:gd name="T17" fmla="*/ 10 h 68"/>
              <a:gd name="T18" fmla="*/ 0 w 71"/>
              <a:gd name="T19" fmla="*/ 62 h 68"/>
              <a:gd name="T20" fmla="*/ 64 w 71"/>
              <a:gd name="T21" fmla="*/ 68 h 68"/>
              <a:gd name="T22" fmla="*/ 71 w 71"/>
              <a:gd name="T23" fmla="*/ 17 h 68"/>
              <a:gd name="T24" fmla="*/ 3 w 71"/>
              <a:gd name="T25" fmla="*/ 36 h 68"/>
              <a:gd name="T26" fmla="*/ 31 w 71"/>
              <a:gd name="T27" fmla="*/ 37 h 68"/>
              <a:gd name="T28" fmla="*/ 31 w 71"/>
              <a:gd name="T29" fmla="*/ 46 h 68"/>
              <a:gd name="T30" fmla="*/ 38 w 71"/>
              <a:gd name="T31" fmla="*/ 47 h 68"/>
              <a:gd name="T32" fmla="*/ 39 w 71"/>
              <a:gd name="T33" fmla="*/ 38 h 68"/>
              <a:gd name="T34" fmla="*/ 64 w 71"/>
              <a:gd name="T35" fmla="*/ 37 h 68"/>
              <a:gd name="T36" fmla="*/ 68 w 71"/>
              <a:gd name="T37" fmla="*/ 62 h 68"/>
              <a:gd name="T38" fmla="*/ 6 w 71"/>
              <a:gd name="T39" fmla="*/ 65 h 68"/>
              <a:gd name="T40" fmla="*/ 3 w 71"/>
              <a:gd name="T41" fmla="*/ 36 h 68"/>
              <a:gd name="T42" fmla="*/ 68 w 71"/>
              <a:gd name="T43" fmla="*/ 17 h 68"/>
              <a:gd name="T44" fmla="*/ 64 w 71"/>
              <a:gd name="T45" fmla="*/ 35 h 68"/>
              <a:gd name="T46" fmla="*/ 39 w 71"/>
              <a:gd name="T47" fmla="*/ 34 h 68"/>
              <a:gd name="T48" fmla="*/ 38 w 71"/>
              <a:gd name="T49" fmla="*/ 32 h 68"/>
              <a:gd name="T50" fmla="*/ 31 w 71"/>
              <a:gd name="T51" fmla="*/ 34 h 68"/>
              <a:gd name="T52" fmla="*/ 31 w 71"/>
              <a:gd name="T53" fmla="*/ 35 h 68"/>
              <a:gd name="T54" fmla="*/ 3 w 71"/>
              <a:gd name="T55" fmla="*/ 32 h 68"/>
              <a:gd name="T56" fmla="*/ 6 w 71"/>
              <a:gd name="T57" fmla="*/ 13 h 68"/>
              <a:gd name="T58" fmla="*/ 33 w 71"/>
              <a:gd name="T59" fmla="*/ 39 h 68"/>
              <a:gd name="T60" fmla="*/ 37 w 71"/>
              <a:gd name="T61" fmla="*/ 45 h 68"/>
              <a:gd name="T62" fmla="*/ 33 w 71"/>
              <a:gd name="T63" fmla="*/ 39 h 68"/>
              <a:gd name="T64" fmla="*/ 26 w 71"/>
              <a:gd name="T65" fmla="*/ 4 h 68"/>
              <a:gd name="T66" fmla="*/ 43 w 71"/>
              <a:gd name="T67" fmla="*/ 5 h 68"/>
              <a:gd name="T68" fmla="*/ 47 w 71"/>
              <a:gd name="T69" fmla="*/ 6 h 68"/>
              <a:gd name="T70" fmla="*/ 43 w 71"/>
              <a:gd name="T71" fmla="*/ 10 h 68"/>
              <a:gd name="T72" fmla="*/ 29 w 71"/>
              <a:gd name="T73" fmla="*/ 10 h 68"/>
              <a:gd name="T74" fmla="*/ 24 w 71"/>
              <a:gd name="T75" fmla="*/ 10 h 68"/>
              <a:gd name="T76" fmla="*/ 7 w 71"/>
              <a:gd name="T77" fmla="*/ 15 h 68"/>
              <a:gd name="T78" fmla="*/ 18 w 71"/>
              <a:gd name="T79" fmla="*/ 16 h 68"/>
              <a:gd name="T80" fmla="*/ 7 w 71"/>
              <a:gd name="T81" fmla="*/ 17 h 68"/>
              <a:gd name="T82" fmla="*/ 6 w 71"/>
              <a:gd name="T83" fmla="*/ 26 h 68"/>
              <a:gd name="T84" fmla="*/ 5 w 71"/>
              <a:gd name="T85" fmla="*/ 17 h 68"/>
              <a:gd name="T86" fmla="*/ 53 w 71"/>
              <a:gd name="T87" fmla="*/ 63 h 68"/>
              <a:gd name="T88" fmla="*/ 64 w 71"/>
              <a:gd name="T89" fmla="*/ 62 h 68"/>
              <a:gd name="T90" fmla="*/ 65 w 71"/>
              <a:gd name="T91" fmla="*/ 53 h 68"/>
              <a:gd name="T92" fmla="*/ 66 w 71"/>
              <a:gd name="T93" fmla="*/ 62 h 68"/>
              <a:gd name="T94" fmla="*/ 54 w 71"/>
              <a:gd name="T95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1" h="68">
                <a:moveTo>
                  <a:pt x="64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59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10"/>
                  <a:pt x="52" y="10"/>
                  <a:pt x="52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8" y="2"/>
                  <a:pt x="45" y="1"/>
                </a:cubicBezTo>
                <a:cubicBezTo>
                  <a:pt x="45" y="1"/>
                  <a:pt x="44" y="0"/>
                  <a:pt x="4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6" y="1"/>
                  <a:pt x="26" y="1"/>
                </a:cubicBezTo>
                <a:cubicBezTo>
                  <a:pt x="23" y="2"/>
                  <a:pt x="21" y="4"/>
                  <a:pt x="21" y="6"/>
                </a:cubicBezTo>
                <a:cubicBezTo>
                  <a:pt x="21" y="10"/>
                  <a:pt x="21" y="10"/>
                  <a:pt x="21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7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0" y="10"/>
                  <a:pt x="1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3" y="10"/>
                  <a:pt x="0" y="13"/>
                  <a:pt x="0" y="1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6"/>
                  <a:pt x="3" y="68"/>
                  <a:pt x="6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8" y="68"/>
                  <a:pt x="71" y="66"/>
                  <a:pt x="71" y="62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3"/>
                  <a:pt x="68" y="10"/>
                  <a:pt x="64" y="10"/>
                </a:cubicBezTo>
                <a:close/>
                <a:moveTo>
                  <a:pt x="3" y="36"/>
                </a:moveTo>
                <a:cubicBezTo>
                  <a:pt x="4" y="37"/>
                  <a:pt x="5" y="37"/>
                  <a:pt x="6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6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7"/>
                  <a:pt x="39" y="37"/>
                  <a:pt x="39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37"/>
                  <a:pt x="67" y="37"/>
                  <a:pt x="68" y="36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4"/>
                  <a:pt x="66" y="65"/>
                  <a:pt x="64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5" y="65"/>
                  <a:pt x="3" y="64"/>
                  <a:pt x="3" y="62"/>
                </a:cubicBezTo>
                <a:lnTo>
                  <a:pt x="3" y="36"/>
                </a:lnTo>
                <a:close/>
                <a:moveTo>
                  <a:pt x="64" y="13"/>
                </a:moveTo>
                <a:cubicBezTo>
                  <a:pt x="66" y="13"/>
                  <a:pt x="68" y="15"/>
                  <a:pt x="68" y="17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4"/>
                  <a:pt x="66" y="35"/>
                  <a:pt x="64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3"/>
                  <a:pt x="39" y="32"/>
                  <a:pt x="38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1" y="33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3" y="34"/>
                  <a:pt x="3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5"/>
                  <a:pt x="5" y="13"/>
                  <a:pt x="6" y="13"/>
                </a:cubicBezTo>
                <a:lnTo>
                  <a:pt x="64" y="13"/>
                </a:lnTo>
                <a:close/>
                <a:moveTo>
                  <a:pt x="33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7" y="45"/>
                  <a:pt x="37" y="45"/>
                  <a:pt x="37" y="45"/>
                </a:cubicBezTo>
                <a:cubicBezTo>
                  <a:pt x="33" y="45"/>
                  <a:pt x="33" y="45"/>
                  <a:pt x="33" y="45"/>
                </a:cubicBezTo>
                <a:lnTo>
                  <a:pt x="33" y="39"/>
                </a:lnTo>
                <a:close/>
                <a:moveTo>
                  <a:pt x="24" y="6"/>
                </a:moveTo>
                <a:cubicBezTo>
                  <a:pt x="24" y="5"/>
                  <a:pt x="25" y="5"/>
                  <a:pt x="26" y="4"/>
                </a:cubicBezTo>
                <a:cubicBezTo>
                  <a:pt x="26" y="5"/>
                  <a:pt x="27" y="5"/>
                  <a:pt x="27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4" y="5"/>
                  <a:pt x="45" y="4"/>
                </a:cubicBezTo>
                <a:cubicBezTo>
                  <a:pt x="46" y="5"/>
                  <a:pt x="47" y="5"/>
                  <a:pt x="47" y="6"/>
                </a:cubicBezTo>
                <a:cubicBezTo>
                  <a:pt x="47" y="10"/>
                  <a:pt x="47" y="10"/>
                  <a:pt x="47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2" y="10"/>
                  <a:pt x="41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8" y="10"/>
                  <a:pt x="28" y="10"/>
                </a:cubicBezTo>
                <a:cubicBezTo>
                  <a:pt x="24" y="10"/>
                  <a:pt x="24" y="10"/>
                  <a:pt x="24" y="10"/>
                </a:cubicBezTo>
                <a:lnTo>
                  <a:pt x="24" y="6"/>
                </a:lnTo>
                <a:close/>
                <a:moveTo>
                  <a:pt x="7" y="15"/>
                </a:move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17"/>
                  <a:pt x="18" y="17"/>
                  <a:pt x="1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6" y="26"/>
                  <a:pt x="6" y="26"/>
                </a:cubicBezTo>
                <a:cubicBezTo>
                  <a:pt x="5" y="26"/>
                  <a:pt x="5" y="26"/>
                  <a:pt x="5" y="25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6" y="15"/>
                  <a:pt x="7" y="15"/>
                </a:cubicBezTo>
                <a:close/>
                <a:moveTo>
                  <a:pt x="53" y="63"/>
                </a:moveTo>
                <a:cubicBezTo>
                  <a:pt x="53" y="62"/>
                  <a:pt x="53" y="62"/>
                  <a:pt x="5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3"/>
                  <a:pt x="64" y="53"/>
                  <a:pt x="65" y="53"/>
                </a:cubicBezTo>
                <a:cubicBezTo>
                  <a:pt x="65" y="53"/>
                  <a:pt x="66" y="53"/>
                  <a:pt x="66" y="54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63"/>
                  <a:pt x="65" y="64"/>
                  <a:pt x="6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3" y="64"/>
                  <a:pt x="53" y="63"/>
                  <a:pt x="53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9" name="Freeform 131"/>
          <p:cNvSpPr>
            <a:spLocks noEditPoints="1"/>
          </p:cNvSpPr>
          <p:nvPr/>
        </p:nvSpPr>
        <p:spPr bwMode="auto">
          <a:xfrm>
            <a:off x="3092353" y="4081640"/>
            <a:ext cx="301747" cy="264905"/>
          </a:xfrm>
          <a:custGeom>
            <a:avLst/>
            <a:gdLst>
              <a:gd name="T0" fmla="*/ 63 w 73"/>
              <a:gd name="T1" fmla="*/ 20 h 61"/>
              <a:gd name="T2" fmla="*/ 60 w 73"/>
              <a:gd name="T3" fmla="*/ 10 h 61"/>
              <a:gd name="T4" fmla="*/ 54 w 73"/>
              <a:gd name="T5" fmla="*/ 0 h 61"/>
              <a:gd name="T6" fmla="*/ 13 w 73"/>
              <a:gd name="T7" fmla="*/ 5 h 61"/>
              <a:gd name="T8" fmla="*/ 10 w 73"/>
              <a:gd name="T9" fmla="*/ 15 h 61"/>
              <a:gd name="T10" fmla="*/ 5 w 73"/>
              <a:gd name="T11" fmla="*/ 20 h 61"/>
              <a:gd name="T12" fmla="*/ 0 w 73"/>
              <a:gd name="T13" fmla="*/ 55 h 61"/>
              <a:gd name="T14" fmla="*/ 67 w 73"/>
              <a:gd name="T15" fmla="*/ 61 h 61"/>
              <a:gd name="T16" fmla="*/ 73 w 73"/>
              <a:gd name="T17" fmla="*/ 26 h 61"/>
              <a:gd name="T18" fmla="*/ 57 w 73"/>
              <a:gd name="T19" fmla="*/ 58 h 61"/>
              <a:gd name="T20" fmla="*/ 16 w 73"/>
              <a:gd name="T21" fmla="*/ 46 h 61"/>
              <a:gd name="T22" fmla="*/ 54 w 73"/>
              <a:gd name="T23" fmla="*/ 43 h 61"/>
              <a:gd name="T24" fmla="*/ 57 w 73"/>
              <a:gd name="T25" fmla="*/ 58 h 61"/>
              <a:gd name="T26" fmla="*/ 19 w 73"/>
              <a:gd name="T27" fmla="*/ 41 h 61"/>
              <a:gd name="T28" fmla="*/ 14 w 73"/>
              <a:gd name="T29" fmla="*/ 58 h 61"/>
              <a:gd name="T30" fmla="*/ 12 w 73"/>
              <a:gd name="T31" fmla="*/ 23 h 61"/>
              <a:gd name="T32" fmla="*/ 60 w 73"/>
              <a:gd name="T33" fmla="*/ 58 h 61"/>
              <a:gd name="T34" fmla="*/ 59 w 73"/>
              <a:gd name="T35" fmla="*/ 46 h 61"/>
              <a:gd name="T36" fmla="*/ 60 w 73"/>
              <a:gd name="T37" fmla="*/ 15 h 61"/>
              <a:gd name="T38" fmla="*/ 60 w 73"/>
              <a:gd name="T39" fmla="*/ 20 h 61"/>
              <a:gd name="T40" fmla="*/ 60 w 73"/>
              <a:gd name="T41" fmla="*/ 15 h 61"/>
              <a:gd name="T42" fmla="*/ 54 w 73"/>
              <a:gd name="T43" fmla="*/ 3 h 61"/>
              <a:gd name="T44" fmla="*/ 57 w 73"/>
              <a:gd name="T45" fmla="*/ 20 h 61"/>
              <a:gd name="T46" fmla="*/ 16 w 73"/>
              <a:gd name="T47" fmla="*/ 5 h 61"/>
              <a:gd name="T48" fmla="*/ 13 w 73"/>
              <a:gd name="T49" fmla="*/ 15 h 61"/>
              <a:gd name="T50" fmla="*/ 13 w 73"/>
              <a:gd name="T51" fmla="*/ 20 h 61"/>
              <a:gd name="T52" fmla="*/ 13 w 73"/>
              <a:gd name="T53" fmla="*/ 15 h 61"/>
              <a:gd name="T54" fmla="*/ 3 w 73"/>
              <a:gd name="T55" fmla="*/ 26 h 61"/>
              <a:gd name="T56" fmla="*/ 10 w 73"/>
              <a:gd name="T57" fmla="*/ 23 h 61"/>
              <a:gd name="T58" fmla="*/ 5 w 73"/>
              <a:gd name="T59" fmla="*/ 58 h 61"/>
              <a:gd name="T60" fmla="*/ 70 w 73"/>
              <a:gd name="T61" fmla="*/ 55 h 61"/>
              <a:gd name="T62" fmla="*/ 62 w 73"/>
              <a:gd name="T63" fmla="*/ 58 h 61"/>
              <a:gd name="T64" fmla="*/ 67 w 73"/>
              <a:gd name="T65" fmla="*/ 23 h 61"/>
              <a:gd name="T66" fmla="*/ 70 w 73"/>
              <a:gd name="T67" fmla="*/ 55 h 61"/>
              <a:gd name="T68" fmla="*/ 69 w 73"/>
              <a:gd name="T69" fmla="*/ 30 h 61"/>
              <a:gd name="T70" fmla="*/ 65 w 73"/>
              <a:gd name="T71" fmla="*/ 31 h 61"/>
              <a:gd name="T72" fmla="*/ 64 w 73"/>
              <a:gd name="T73" fmla="*/ 28 h 61"/>
              <a:gd name="T74" fmla="*/ 68 w 73"/>
              <a:gd name="T75" fmla="*/ 2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61">
                <a:moveTo>
                  <a:pt x="67" y="20"/>
                </a:moveTo>
                <a:cubicBezTo>
                  <a:pt x="63" y="20"/>
                  <a:pt x="63" y="20"/>
                  <a:pt x="63" y="20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3"/>
                  <a:pt x="62" y="11"/>
                  <a:pt x="60" y="10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2"/>
                  <a:pt x="57" y="0"/>
                  <a:pt x="54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3" y="2"/>
                  <a:pt x="13" y="5"/>
                </a:cubicBezTo>
                <a:cubicBezTo>
                  <a:pt x="13" y="10"/>
                  <a:pt x="13" y="10"/>
                  <a:pt x="13" y="10"/>
                </a:cubicBezTo>
                <a:cubicBezTo>
                  <a:pt x="11" y="11"/>
                  <a:pt x="10" y="13"/>
                  <a:pt x="10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0" y="23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2" y="61"/>
                  <a:pt x="5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70" y="61"/>
                  <a:pt x="73" y="58"/>
                  <a:pt x="73" y="5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3"/>
                  <a:pt x="70" y="20"/>
                  <a:pt x="67" y="20"/>
                </a:cubicBezTo>
                <a:close/>
                <a:moveTo>
                  <a:pt x="57" y="58"/>
                </a:moveTo>
                <a:cubicBezTo>
                  <a:pt x="16" y="58"/>
                  <a:pt x="16" y="58"/>
                  <a:pt x="16" y="58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4"/>
                  <a:pt x="17" y="43"/>
                  <a:pt x="19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6" y="43"/>
                  <a:pt x="57" y="44"/>
                  <a:pt x="57" y="46"/>
                </a:cubicBezTo>
                <a:lnTo>
                  <a:pt x="57" y="58"/>
                </a:lnTo>
                <a:close/>
                <a:moveTo>
                  <a:pt x="54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6" y="41"/>
                  <a:pt x="14" y="43"/>
                  <a:pt x="14" y="46"/>
                </a:cubicBezTo>
                <a:cubicBezTo>
                  <a:pt x="14" y="58"/>
                  <a:pt x="14" y="58"/>
                  <a:pt x="14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23"/>
                  <a:pt x="12" y="23"/>
                  <a:pt x="12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  <a:moveTo>
                  <a:pt x="60" y="15"/>
                </a:moveTo>
                <a:cubicBezTo>
                  <a:pt x="60" y="20"/>
                  <a:pt x="60" y="20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18" y="3"/>
                </a:moveTo>
                <a:cubicBezTo>
                  <a:pt x="54" y="3"/>
                  <a:pt x="54" y="3"/>
                  <a:pt x="54" y="3"/>
                </a:cubicBezTo>
                <a:cubicBezTo>
                  <a:pt x="56" y="3"/>
                  <a:pt x="57" y="4"/>
                  <a:pt x="57" y="5"/>
                </a:cubicBezTo>
                <a:cubicBezTo>
                  <a:pt x="57" y="20"/>
                  <a:pt x="57" y="20"/>
                  <a:pt x="57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7" y="3"/>
                  <a:pt x="18" y="3"/>
                </a:cubicBezTo>
                <a:close/>
                <a:moveTo>
                  <a:pt x="13" y="15"/>
                </a:moveTo>
                <a:cubicBezTo>
                  <a:pt x="13" y="15"/>
                  <a:pt x="13" y="15"/>
                  <a:pt x="13" y="14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lnTo>
                  <a:pt x="13" y="15"/>
                </a:lnTo>
                <a:close/>
                <a:moveTo>
                  <a:pt x="3" y="55"/>
                </a:moveTo>
                <a:cubicBezTo>
                  <a:pt x="3" y="26"/>
                  <a:pt x="3" y="26"/>
                  <a:pt x="3" y="26"/>
                </a:cubicBezTo>
                <a:cubicBezTo>
                  <a:pt x="3" y="24"/>
                  <a:pt x="4" y="23"/>
                  <a:pt x="5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58"/>
                  <a:pt x="10" y="58"/>
                  <a:pt x="10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4" y="58"/>
                  <a:pt x="3" y="57"/>
                  <a:pt x="3" y="55"/>
                </a:cubicBezTo>
                <a:close/>
                <a:moveTo>
                  <a:pt x="70" y="55"/>
                </a:moveTo>
                <a:cubicBezTo>
                  <a:pt x="70" y="57"/>
                  <a:pt x="69" y="58"/>
                  <a:pt x="67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23"/>
                  <a:pt x="62" y="23"/>
                  <a:pt x="62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3"/>
                  <a:pt x="70" y="24"/>
                  <a:pt x="70" y="26"/>
                </a:cubicBezTo>
                <a:lnTo>
                  <a:pt x="70" y="55"/>
                </a:lnTo>
                <a:close/>
                <a:moveTo>
                  <a:pt x="69" y="28"/>
                </a:move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9" y="31"/>
                  <a:pt x="68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1"/>
                  <a:pt x="64" y="31"/>
                  <a:pt x="64" y="30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5" y="27"/>
                  <a:pt x="65" y="27"/>
                </a:cubicBezTo>
                <a:cubicBezTo>
                  <a:pt x="68" y="27"/>
                  <a:pt x="68" y="27"/>
                  <a:pt x="68" y="27"/>
                </a:cubicBezTo>
                <a:cubicBezTo>
                  <a:pt x="69" y="27"/>
                  <a:pt x="69" y="27"/>
                  <a:pt x="69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0" name="Freeform 132"/>
          <p:cNvSpPr>
            <a:spLocks noEditPoints="1"/>
          </p:cNvSpPr>
          <p:nvPr/>
        </p:nvSpPr>
        <p:spPr bwMode="auto">
          <a:xfrm>
            <a:off x="3724443" y="4078130"/>
            <a:ext cx="289466" cy="271922"/>
          </a:xfrm>
          <a:custGeom>
            <a:avLst/>
            <a:gdLst>
              <a:gd name="T0" fmla="*/ 15 w 70"/>
              <a:gd name="T1" fmla="*/ 57 h 63"/>
              <a:gd name="T2" fmla="*/ 5 w 70"/>
              <a:gd name="T3" fmla="*/ 52 h 63"/>
              <a:gd name="T4" fmla="*/ 6 w 70"/>
              <a:gd name="T5" fmla="*/ 37 h 63"/>
              <a:gd name="T6" fmla="*/ 7 w 70"/>
              <a:gd name="T7" fmla="*/ 52 h 63"/>
              <a:gd name="T8" fmla="*/ 15 w 70"/>
              <a:gd name="T9" fmla="*/ 55 h 63"/>
              <a:gd name="T10" fmla="*/ 22 w 70"/>
              <a:gd name="T11" fmla="*/ 55 h 63"/>
              <a:gd name="T12" fmla="*/ 19 w 70"/>
              <a:gd name="T13" fmla="*/ 56 h 63"/>
              <a:gd name="T14" fmla="*/ 22 w 70"/>
              <a:gd name="T15" fmla="*/ 57 h 63"/>
              <a:gd name="T16" fmla="*/ 22 w 70"/>
              <a:gd name="T17" fmla="*/ 55 h 63"/>
              <a:gd name="T18" fmla="*/ 70 w 70"/>
              <a:gd name="T19" fmla="*/ 58 h 63"/>
              <a:gd name="T20" fmla="*/ 5 w 70"/>
              <a:gd name="T21" fmla="*/ 63 h 63"/>
              <a:gd name="T22" fmla="*/ 0 w 70"/>
              <a:gd name="T23" fmla="*/ 28 h 63"/>
              <a:gd name="T24" fmla="*/ 6 w 70"/>
              <a:gd name="T25" fmla="*/ 4 h 63"/>
              <a:gd name="T26" fmla="*/ 57 w 70"/>
              <a:gd name="T27" fmla="*/ 0 h 63"/>
              <a:gd name="T28" fmla="*/ 69 w 70"/>
              <a:gd name="T29" fmla="*/ 28 h 63"/>
              <a:gd name="T30" fmla="*/ 3 w 70"/>
              <a:gd name="T31" fmla="*/ 25 h 63"/>
              <a:gd name="T32" fmla="*/ 10 w 70"/>
              <a:gd name="T33" fmla="*/ 7 h 63"/>
              <a:gd name="T34" fmla="*/ 55 w 70"/>
              <a:gd name="T35" fmla="*/ 5 h 63"/>
              <a:gd name="T36" fmla="*/ 63 w 70"/>
              <a:gd name="T37" fmla="*/ 25 h 63"/>
              <a:gd name="T38" fmla="*/ 60 w 70"/>
              <a:gd name="T39" fmla="*/ 5 h 63"/>
              <a:gd name="T40" fmla="*/ 12 w 70"/>
              <a:gd name="T41" fmla="*/ 3 h 63"/>
              <a:gd name="T42" fmla="*/ 3 w 70"/>
              <a:gd name="T43" fmla="*/ 25 h 63"/>
              <a:gd name="T44" fmla="*/ 61 w 70"/>
              <a:gd name="T45" fmla="*/ 25 h 63"/>
              <a:gd name="T46" fmla="*/ 55 w 70"/>
              <a:gd name="T47" fmla="*/ 7 h 63"/>
              <a:gd name="T48" fmla="*/ 12 w 70"/>
              <a:gd name="T49" fmla="*/ 8 h 63"/>
              <a:gd name="T50" fmla="*/ 20 w 70"/>
              <a:gd name="T51" fmla="*/ 25 h 63"/>
              <a:gd name="T52" fmla="*/ 22 w 70"/>
              <a:gd name="T53" fmla="*/ 30 h 63"/>
              <a:gd name="T54" fmla="*/ 47 w 70"/>
              <a:gd name="T55" fmla="*/ 27 h 63"/>
              <a:gd name="T56" fmla="*/ 22 w 70"/>
              <a:gd name="T57" fmla="*/ 32 h 63"/>
              <a:gd name="T58" fmla="*/ 26 w 70"/>
              <a:gd name="T59" fmla="*/ 38 h 63"/>
              <a:gd name="T60" fmla="*/ 45 w 70"/>
              <a:gd name="T61" fmla="*/ 36 h 63"/>
              <a:gd name="T62" fmla="*/ 22 w 70"/>
              <a:gd name="T63" fmla="*/ 32 h 63"/>
              <a:gd name="T64" fmla="*/ 67 w 70"/>
              <a:gd name="T65" fmla="*/ 28 h 63"/>
              <a:gd name="T66" fmla="*/ 48 w 70"/>
              <a:gd name="T67" fmla="*/ 36 h 63"/>
              <a:gd name="T68" fmla="*/ 26 w 70"/>
              <a:gd name="T69" fmla="*/ 41 h 63"/>
              <a:gd name="T70" fmla="*/ 19 w 70"/>
              <a:gd name="T71" fmla="*/ 28 h 63"/>
              <a:gd name="T72" fmla="*/ 3 w 70"/>
              <a:gd name="T73" fmla="*/ 58 h 63"/>
              <a:gd name="T74" fmla="*/ 64 w 70"/>
              <a:gd name="T75" fmla="*/ 60 h 63"/>
              <a:gd name="T76" fmla="*/ 38 w 70"/>
              <a:gd name="T77" fmla="*/ 47 h 63"/>
              <a:gd name="T78" fmla="*/ 31 w 70"/>
              <a:gd name="T79" fmla="*/ 47 h 63"/>
              <a:gd name="T80" fmla="*/ 38 w 70"/>
              <a:gd name="T81" fmla="*/ 47 h 63"/>
              <a:gd name="T82" fmla="*/ 35 w 70"/>
              <a:gd name="T83" fmla="*/ 46 h 63"/>
              <a:gd name="T84" fmla="*/ 35 w 70"/>
              <a:gd name="T85" fmla="*/ 4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" h="63">
                <a:moveTo>
                  <a:pt x="16" y="56"/>
                </a:moveTo>
                <a:cubicBezTo>
                  <a:pt x="16" y="56"/>
                  <a:pt x="16" y="57"/>
                  <a:pt x="15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7"/>
                  <a:pt x="5" y="54"/>
                  <a:pt x="5" y="52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6" y="37"/>
                  <a:pt x="6" y="37"/>
                </a:cubicBezTo>
                <a:cubicBezTo>
                  <a:pt x="7" y="37"/>
                  <a:pt x="7" y="38"/>
                  <a:pt x="7" y="38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3"/>
                  <a:pt x="9" y="55"/>
                  <a:pt x="10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55"/>
                  <a:pt x="16" y="55"/>
                  <a:pt x="16" y="56"/>
                </a:cubicBezTo>
                <a:close/>
                <a:moveTo>
                  <a:pt x="22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9" y="56"/>
                </a:cubicBezTo>
                <a:cubicBezTo>
                  <a:pt x="19" y="56"/>
                  <a:pt x="19" y="57"/>
                  <a:pt x="20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3" y="56"/>
                  <a:pt x="23" y="56"/>
                </a:cubicBezTo>
                <a:cubicBezTo>
                  <a:pt x="23" y="55"/>
                  <a:pt x="23" y="55"/>
                  <a:pt x="22" y="55"/>
                </a:cubicBezTo>
                <a:close/>
                <a:moveTo>
                  <a:pt x="70" y="28"/>
                </a:moveTo>
                <a:cubicBezTo>
                  <a:pt x="70" y="58"/>
                  <a:pt x="70" y="58"/>
                  <a:pt x="70" y="58"/>
                </a:cubicBezTo>
                <a:cubicBezTo>
                  <a:pt x="70" y="61"/>
                  <a:pt x="67" y="63"/>
                  <a:pt x="64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63"/>
                  <a:pt x="0" y="61"/>
                  <a:pt x="0" y="5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6" y="4"/>
                  <a:pt x="6" y="4"/>
                  <a:pt x="6" y="4"/>
                </a:cubicBezTo>
                <a:cubicBezTo>
                  <a:pt x="7" y="2"/>
                  <a:pt x="9" y="0"/>
                  <a:pt x="1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60" y="0"/>
                  <a:pt x="63" y="2"/>
                  <a:pt x="63" y="4"/>
                </a:cubicBezTo>
                <a:cubicBezTo>
                  <a:pt x="69" y="28"/>
                  <a:pt x="69" y="28"/>
                  <a:pt x="69" y="28"/>
                </a:cubicBezTo>
                <a:cubicBezTo>
                  <a:pt x="70" y="28"/>
                  <a:pt x="70" y="28"/>
                  <a:pt x="70" y="28"/>
                </a:cubicBezTo>
                <a:close/>
                <a:moveTo>
                  <a:pt x="3" y="25"/>
                </a:moveTo>
                <a:cubicBezTo>
                  <a:pt x="6" y="25"/>
                  <a:pt x="6" y="25"/>
                  <a:pt x="6" y="25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5"/>
                  <a:pt x="1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7" y="5"/>
                  <a:pt x="58" y="6"/>
                  <a:pt x="59" y="7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4"/>
                  <a:pt x="59" y="3"/>
                  <a:pt x="57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1" y="3"/>
                  <a:pt x="9" y="4"/>
                  <a:pt x="9" y="5"/>
                </a:cubicBezTo>
                <a:lnTo>
                  <a:pt x="3" y="25"/>
                </a:lnTo>
                <a:close/>
                <a:moveTo>
                  <a:pt x="49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57" y="8"/>
                  <a:pt x="57" y="8"/>
                  <a:pt x="57" y="8"/>
                </a:cubicBezTo>
                <a:cubicBezTo>
                  <a:pt x="57" y="7"/>
                  <a:pt x="56" y="7"/>
                  <a:pt x="5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7"/>
                  <a:pt x="13" y="7"/>
                  <a:pt x="12" y="8"/>
                </a:cubicBezTo>
                <a:cubicBezTo>
                  <a:pt x="8" y="25"/>
                  <a:pt x="8" y="25"/>
                  <a:pt x="8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1" y="26"/>
                  <a:pt x="21" y="27"/>
                </a:cubicBezTo>
                <a:cubicBezTo>
                  <a:pt x="22" y="30"/>
                  <a:pt x="22" y="30"/>
                  <a:pt x="22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5"/>
                  <a:pt x="49" y="25"/>
                </a:cubicBezTo>
                <a:close/>
                <a:moveTo>
                  <a:pt x="22" y="32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5" y="38"/>
                  <a:pt x="2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4" y="38"/>
                  <a:pt x="45" y="37"/>
                  <a:pt x="45" y="36"/>
                </a:cubicBezTo>
                <a:cubicBezTo>
                  <a:pt x="46" y="32"/>
                  <a:pt x="46" y="32"/>
                  <a:pt x="46" y="32"/>
                </a:cubicBezTo>
                <a:lnTo>
                  <a:pt x="22" y="32"/>
                </a:lnTo>
                <a:close/>
                <a:moveTo>
                  <a:pt x="67" y="58"/>
                </a:moveTo>
                <a:cubicBezTo>
                  <a:pt x="67" y="28"/>
                  <a:pt x="67" y="28"/>
                  <a:pt x="67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9"/>
                  <a:pt x="45" y="41"/>
                  <a:pt x="43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3" y="41"/>
                  <a:pt x="21" y="39"/>
                  <a:pt x="20" y="36"/>
                </a:cubicBezTo>
                <a:cubicBezTo>
                  <a:pt x="19" y="28"/>
                  <a:pt x="19" y="28"/>
                  <a:pt x="19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9"/>
                  <a:pt x="3" y="60"/>
                  <a:pt x="5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6" y="60"/>
                  <a:pt x="67" y="59"/>
                  <a:pt x="67" y="58"/>
                </a:cubicBezTo>
                <a:close/>
                <a:moveTo>
                  <a:pt x="38" y="47"/>
                </a:moveTo>
                <a:cubicBezTo>
                  <a:pt x="38" y="49"/>
                  <a:pt x="37" y="51"/>
                  <a:pt x="35" y="51"/>
                </a:cubicBezTo>
                <a:cubicBezTo>
                  <a:pt x="32" y="51"/>
                  <a:pt x="31" y="49"/>
                  <a:pt x="31" y="47"/>
                </a:cubicBezTo>
                <a:cubicBezTo>
                  <a:pt x="31" y="45"/>
                  <a:pt x="32" y="43"/>
                  <a:pt x="35" y="43"/>
                </a:cubicBezTo>
                <a:cubicBezTo>
                  <a:pt x="37" y="43"/>
                  <a:pt x="38" y="45"/>
                  <a:pt x="38" y="47"/>
                </a:cubicBezTo>
                <a:close/>
                <a:moveTo>
                  <a:pt x="35" y="47"/>
                </a:moveTo>
                <a:cubicBezTo>
                  <a:pt x="35" y="47"/>
                  <a:pt x="35" y="46"/>
                  <a:pt x="35" y="46"/>
                </a:cubicBezTo>
                <a:cubicBezTo>
                  <a:pt x="34" y="46"/>
                  <a:pt x="34" y="47"/>
                  <a:pt x="34" y="47"/>
                </a:cubicBezTo>
                <a:cubicBezTo>
                  <a:pt x="34" y="48"/>
                  <a:pt x="35" y="48"/>
                  <a:pt x="3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1" name="Freeform 136"/>
          <p:cNvSpPr>
            <a:spLocks noEditPoints="1"/>
          </p:cNvSpPr>
          <p:nvPr/>
        </p:nvSpPr>
        <p:spPr bwMode="auto">
          <a:xfrm>
            <a:off x="4408886" y="4051815"/>
            <a:ext cx="243854" cy="324552"/>
          </a:xfrm>
          <a:custGeom>
            <a:avLst/>
            <a:gdLst>
              <a:gd name="T0" fmla="*/ 30 w 59"/>
              <a:gd name="T1" fmla="*/ 0 h 75"/>
              <a:gd name="T2" fmla="*/ 0 w 59"/>
              <a:gd name="T3" fmla="*/ 11 h 75"/>
              <a:gd name="T4" fmla="*/ 54 w 59"/>
              <a:gd name="T5" fmla="*/ 75 h 75"/>
              <a:gd name="T6" fmla="*/ 54 w 59"/>
              <a:gd name="T7" fmla="*/ 5 h 75"/>
              <a:gd name="T8" fmla="*/ 49 w 59"/>
              <a:gd name="T9" fmla="*/ 16 h 75"/>
              <a:gd name="T10" fmla="*/ 50 w 59"/>
              <a:gd name="T11" fmla="*/ 14 h 75"/>
              <a:gd name="T12" fmla="*/ 53 w 59"/>
              <a:gd name="T13" fmla="*/ 15 h 75"/>
              <a:gd name="T14" fmla="*/ 9 w 59"/>
              <a:gd name="T15" fmla="*/ 66 h 75"/>
              <a:gd name="T16" fmla="*/ 9 w 59"/>
              <a:gd name="T17" fmla="*/ 12 h 75"/>
              <a:gd name="T18" fmla="*/ 10 w 59"/>
              <a:gd name="T19" fmla="*/ 16 h 75"/>
              <a:gd name="T20" fmla="*/ 34 w 59"/>
              <a:gd name="T21" fmla="*/ 6 h 75"/>
              <a:gd name="T22" fmla="*/ 12 w 59"/>
              <a:gd name="T23" fmla="*/ 14 h 75"/>
              <a:gd name="T24" fmla="*/ 56 w 59"/>
              <a:gd name="T25" fmla="*/ 67 h 75"/>
              <a:gd name="T26" fmla="*/ 3 w 59"/>
              <a:gd name="T27" fmla="*/ 67 h 75"/>
              <a:gd name="T28" fmla="*/ 20 w 59"/>
              <a:gd name="T29" fmla="*/ 8 h 75"/>
              <a:gd name="T30" fmla="*/ 4 w 59"/>
              <a:gd name="T31" fmla="*/ 15 h 75"/>
              <a:gd name="T32" fmla="*/ 50 w 59"/>
              <a:gd name="T33" fmla="*/ 68 h 75"/>
              <a:gd name="T34" fmla="*/ 50 w 59"/>
              <a:gd name="T35" fmla="*/ 10 h 75"/>
              <a:gd name="T36" fmla="*/ 54 w 59"/>
              <a:gd name="T37" fmla="*/ 8 h 75"/>
              <a:gd name="T38" fmla="*/ 9 w 59"/>
              <a:gd name="T39" fmla="*/ 20 h 75"/>
              <a:gd name="T40" fmla="*/ 14 w 59"/>
              <a:gd name="T41" fmla="*/ 25 h 75"/>
              <a:gd name="T42" fmla="*/ 14 w 59"/>
              <a:gd name="T43" fmla="*/ 19 h 75"/>
              <a:gd name="T44" fmla="*/ 11 w 59"/>
              <a:gd name="T45" fmla="*/ 21 h 75"/>
              <a:gd name="T46" fmla="*/ 11 w 59"/>
              <a:gd name="T47" fmla="*/ 23 h 75"/>
              <a:gd name="T48" fmla="*/ 10 w 59"/>
              <a:gd name="T49" fmla="*/ 28 h 75"/>
              <a:gd name="T50" fmla="*/ 10 w 59"/>
              <a:gd name="T51" fmla="*/ 34 h 75"/>
              <a:gd name="T52" fmla="*/ 15 w 59"/>
              <a:gd name="T53" fmla="*/ 29 h 75"/>
              <a:gd name="T54" fmla="*/ 11 w 59"/>
              <a:gd name="T55" fmla="*/ 32 h 75"/>
              <a:gd name="T56" fmla="*/ 13 w 59"/>
              <a:gd name="T57" fmla="*/ 32 h 75"/>
              <a:gd name="T58" fmla="*/ 9 w 59"/>
              <a:gd name="T59" fmla="*/ 39 h 75"/>
              <a:gd name="T60" fmla="*/ 14 w 59"/>
              <a:gd name="T61" fmla="*/ 44 h 75"/>
              <a:gd name="T62" fmla="*/ 14 w 59"/>
              <a:gd name="T63" fmla="*/ 38 h 75"/>
              <a:gd name="T64" fmla="*/ 11 w 59"/>
              <a:gd name="T65" fmla="*/ 40 h 75"/>
              <a:gd name="T66" fmla="*/ 14 w 59"/>
              <a:gd name="T67" fmla="*/ 47 h 75"/>
              <a:gd name="T68" fmla="*/ 9 w 59"/>
              <a:gd name="T69" fmla="*/ 52 h 75"/>
              <a:gd name="T70" fmla="*/ 15 w 59"/>
              <a:gd name="T71" fmla="*/ 52 h 75"/>
              <a:gd name="T72" fmla="*/ 13 w 59"/>
              <a:gd name="T73" fmla="*/ 51 h 75"/>
              <a:gd name="T74" fmla="*/ 13 w 59"/>
              <a:gd name="T75" fmla="*/ 49 h 75"/>
              <a:gd name="T76" fmla="*/ 10 w 59"/>
              <a:gd name="T77" fmla="*/ 57 h 75"/>
              <a:gd name="T78" fmla="*/ 10 w 59"/>
              <a:gd name="T79" fmla="*/ 63 h 75"/>
              <a:gd name="T80" fmla="*/ 15 w 59"/>
              <a:gd name="T81" fmla="*/ 58 h 75"/>
              <a:gd name="T82" fmla="*/ 11 w 59"/>
              <a:gd name="T83" fmla="*/ 61 h 75"/>
              <a:gd name="T84" fmla="*/ 13 w 59"/>
              <a:gd name="T85" fmla="*/ 61 h 75"/>
              <a:gd name="T86" fmla="*/ 49 w 59"/>
              <a:gd name="T87" fmla="*/ 23 h 75"/>
              <a:gd name="T88" fmla="*/ 17 w 59"/>
              <a:gd name="T89" fmla="*/ 25 h 75"/>
              <a:gd name="T90" fmla="*/ 17 w 59"/>
              <a:gd name="T91" fmla="*/ 32 h 75"/>
              <a:gd name="T92" fmla="*/ 49 w 59"/>
              <a:gd name="T93" fmla="*/ 34 h 75"/>
              <a:gd name="T94" fmla="*/ 16 w 59"/>
              <a:gd name="T95" fmla="*/ 43 h 75"/>
              <a:gd name="T96" fmla="*/ 50 w 59"/>
              <a:gd name="T97" fmla="*/ 43 h 75"/>
              <a:gd name="T98" fmla="*/ 16 w 59"/>
              <a:gd name="T99" fmla="*/ 43 h 75"/>
              <a:gd name="T100" fmla="*/ 49 w 59"/>
              <a:gd name="T101" fmla="*/ 51 h 75"/>
              <a:gd name="T102" fmla="*/ 17 w 59"/>
              <a:gd name="T103" fmla="*/ 53 h 75"/>
              <a:gd name="T104" fmla="*/ 17 w 59"/>
              <a:gd name="T105" fmla="*/ 61 h 75"/>
              <a:gd name="T106" fmla="*/ 49 w 59"/>
              <a:gd name="T107" fmla="*/ 63 h 75"/>
              <a:gd name="T108" fmla="*/ 27 w 59"/>
              <a:gd name="T109" fmla="*/ 6 h 75"/>
              <a:gd name="T110" fmla="*/ 30 w 59"/>
              <a:gd name="T111" fmla="*/ 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" h="75">
                <a:moveTo>
                  <a:pt x="54" y="5"/>
                </a:moveTo>
                <a:cubicBezTo>
                  <a:pt x="36" y="5"/>
                  <a:pt x="36" y="5"/>
                  <a:pt x="36" y="5"/>
                </a:cubicBezTo>
                <a:cubicBezTo>
                  <a:pt x="35" y="2"/>
                  <a:pt x="33" y="0"/>
                  <a:pt x="30" y="0"/>
                </a:cubicBezTo>
                <a:cubicBezTo>
                  <a:pt x="27" y="0"/>
                  <a:pt x="24" y="2"/>
                  <a:pt x="24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5"/>
                  <a:pt x="0" y="8"/>
                  <a:pt x="0" y="1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2"/>
                  <a:pt x="3" y="75"/>
                  <a:pt x="6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7" y="75"/>
                  <a:pt x="59" y="72"/>
                  <a:pt x="59" y="69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8"/>
                  <a:pt x="57" y="5"/>
                  <a:pt x="54" y="5"/>
                </a:cubicBezTo>
                <a:close/>
                <a:moveTo>
                  <a:pt x="10" y="16"/>
                </a:moveTo>
                <a:cubicBezTo>
                  <a:pt x="10" y="16"/>
                  <a:pt x="10" y="16"/>
                  <a:pt x="11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50" y="15"/>
                  <a:pt x="50" y="15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49" y="13"/>
                  <a:pt x="48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2" y="12"/>
                  <a:pt x="53" y="13"/>
                  <a:pt x="53" y="15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5"/>
                  <a:pt x="52" y="66"/>
                  <a:pt x="50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8" y="66"/>
                  <a:pt x="6" y="65"/>
                  <a:pt x="6" y="63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3"/>
                  <a:pt x="8" y="12"/>
                  <a:pt x="9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5"/>
                  <a:pt x="10" y="15"/>
                </a:cubicBezTo>
                <a:cubicBezTo>
                  <a:pt x="10" y="15"/>
                  <a:pt x="10" y="15"/>
                  <a:pt x="10" y="16"/>
                </a:cubicBezTo>
                <a:close/>
                <a:moveTo>
                  <a:pt x="26" y="6"/>
                </a:moveTo>
                <a:cubicBezTo>
                  <a:pt x="26" y="4"/>
                  <a:pt x="27" y="2"/>
                  <a:pt x="30" y="2"/>
                </a:cubicBezTo>
                <a:cubicBezTo>
                  <a:pt x="32" y="2"/>
                  <a:pt x="34" y="4"/>
                  <a:pt x="34" y="6"/>
                </a:cubicBezTo>
                <a:cubicBezTo>
                  <a:pt x="34" y="8"/>
                  <a:pt x="36" y="9"/>
                  <a:pt x="44" y="12"/>
                </a:cubicBezTo>
                <a:cubicBezTo>
                  <a:pt x="46" y="12"/>
                  <a:pt x="47" y="13"/>
                  <a:pt x="47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4" y="12"/>
                  <a:pt x="16" y="12"/>
                </a:cubicBezTo>
                <a:cubicBezTo>
                  <a:pt x="23" y="9"/>
                  <a:pt x="26" y="8"/>
                  <a:pt x="26" y="6"/>
                </a:cubicBezTo>
                <a:close/>
                <a:moveTo>
                  <a:pt x="56" y="67"/>
                </a:moveTo>
                <a:cubicBezTo>
                  <a:pt x="56" y="68"/>
                  <a:pt x="55" y="69"/>
                  <a:pt x="54" y="69"/>
                </a:cubicBezTo>
                <a:cubicBezTo>
                  <a:pt x="6" y="69"/>
                  <a:pt x="6" y="69"/>
                  <a:pt x="6" y="69"/>
                </a:cubicBezTo>
                <a:cubicBezTo>
                  <a:pt x="4" y="69"/>
                  <a:pt x="3" y="68"/>
                  <a:pt x="3" y="67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9"/>
                  <a:pt x="4" y="8"/>
                  <a:pt x="6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9"/>
                  <a:pt x="17" y="9"/>
                  <a:pt x="16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4" y="12"/>
                  <a:pt x="4" y="15"/>
                </a:cubicBezTo>
                <a:cubicBezTo>
                  <a:pt x="4" y="63"/>
                  <a:pt x="4" y="63"/>
                  <a:pt x="4" y="63"/>
                </a:cubicBezTo>
                <a:cubicBezTo>
                  <a:pt x="4" y="66"/>
                  <a:pt x="7" y="68"/>
                  <a:pt x="9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3" y="68"/>
                  <a:pt x="55" y="66"/>
                  <a:pt x="55" y="63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2"/>
                  <a:pt x="53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2" y="9"/>
                  <a:pt x="41" y="9"/>
                  <a:pt x="40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lnTo>
                  <a:pt x="56" y="67"/>
                </a:lnTo>
                <a:close/>
                <a:moveTo>
                  <a:pt x="9" y="20"/>
                </a:move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4"/>
                  <a:pt x="15" y="24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9" y="19"/>
                  <a:pt x="9" y="19"/>
                  <a:pt x="9" y="20"/>
                </a:cubicBezTo>
                <a:close/>
                <a:moveTo>
                  <a:pt x="11" y="21"/>
                </a:moveTo>
                <a:cubicBezTo>
                  <a:pt x="13" y="21"/>
                  <a:pt x="13" y="21"/>
                  <a:pt x="13" y="21"/>
                </a:cubicBezTo>
                <a:cubicBezTo>
                  <a:pt x="13" y="23"/>
                  <a:pt x="13" y="23"/>
                  <a:pt x="13" y="23"/>
                </a:cubicBezTo>
                <a:cubicBezTo>
                  <a:pt x="11" y="23"/>
                  <a:pt x="11" y="23"/>
                  <a:pt x="11" y="23"/>
                </a:cubicBezTo>
                <a:lnTo>
                  <a:pt x="11" y="21"/>
                </a:lnTo>
                <a:close/>
                <a:moveTo>
                  <a:pt x="14" y="28"/>
                </a:moveTo>
                <a:cubicBezTo>
                  <a:pt x="10" y="28"/>
                  <a:pt x="10" y="28"/>
                  <a:pt x="10" y="28"/>
                </a:cubicBezTo>
                <a:cubicBezTo>
                  <a:pt x="9" y="28"/>
                  <a:pt x="9" y="29"/>
                  <a:pt x="9" y="29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9" y="34"/>
                  <a:pt x="10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5" y="34"/>
                  <a:pt x="15" y="33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8"/>
                  <a:pt x="14" y="28"/>
                </a:cubicBezTo>
                <a:close/>
                <a:moveTo>
                  <a:pt x="13" y="32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0"/>
                  <a:pt x="11" y="30"/>
                  <a:pt x="11" y="30"/>
                </a:cubicBezTo>
                <a:cubicBezTo>
                  <a:pt x="13" y="30"/>
                  <a:pt x="13" y="30"/>
                  <a:pt x="13" y="30"/>
                </a:cubicBezTo>
                <a:lnTo>
                  <a:pt x="13" y="32"/>
                </a:lnTo>
                <a:close/>
                <a:moveTo>
                  <a:pt x="14" y="38"/>
                </a:move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4"/>
                  <a:pt x="10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3"/>
                  <a:pt x="15" y="43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4" y="38"/>
                  <a:pt x="14" y="38"/>
                </a:cubicBezTo>
                <a:close/>
                <a:moveTo>
                  <a:pt x="13" y="42"/>
                </a:moveTo>
                <a:cubicBezTo>
                  <a:pt x="11" y="42"/>
                  <a:pt x="11" y="42"/>
                  <a:pt x="11" y="42"/>
                </a:cubicBezTo>
                <a:cubicBezTo>
                  <a:pt x="11" y="40"/>
                  <a:pt x="11" y="40"/>
                  <a:pt x="11" y="40"/>
                </a:cubicBezTo>
                <a:cubicBezTo>
                  <a:pt x="13" y="40"/>
                  <a:pt x="13" y="40"/>
                  <a:pt x="13" y="40"/>
                </a:cubicBezTo>
                <a:lnTo>
                  <a:pt x="13" y="42"/>
                </a:lnTo>
                <a:close/>
                <a:moveTo>
                  <a:pt x="14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9" y="47"/>
                  <a:pt x="9" y="48"/>
                  <a:pt x="9" y="48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3"/>
                  <a:pt x="9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5" y="53"/>
                  <a:pt x="15" y="52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4" y="47"/>
                  <a:pt x="14" y="47"/>
                </a:cubicBezTo>
                <a:close/>
                <a:moveTo>
                  <a:pt x="13" y="51"/>
                </a:moveTo>
                <a:cubicBezTo>
                  <a:pt x="11" y="51"/>
                  <a:pt x="11" y="51"/>
                  <a:pt x="11" y="51"/>
                </a:cubicBezTo>
                <a:cubicBezTo>
                  <a:pt x="11" y="49"/>
                  <a:pt x="11" y="49"/>
                  <a:pt x="11" y="49"/>
                </a:cubicBezTo>
                <a:cubicBezTo>
                  <a:pt x="13" y="49"/>
                  <a:pt x="13" y="49"/>
                  <a:pt x="13" y="49"/>
                </a:cubicBezTo>
                <a:lnTo>
                  <a:pt x="13" y="51"/>
                </a:lnTo>
                <a:close/>
                <a:moveTo>
                  <a:pt x="14" y="57"/>
                </a:move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3"/>
                  <a:pt x="10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7"/>
                  <a:pt x="14" y="57"/>
                  <a:pt x="14" y="57"/>
                </a:cubicBezTo>
                <a:close/>
                <a:moveTo>
                  <a:pt x="13" y="61"/>
                </a:moveTo>
                <a:cubicBezTo>
                  <a:pt x="11" y="61"/>
                  <a:pt x="11" y="61"/>
                  <a:pt x="11" y="61"/>
                </a:cubicBezTo>
                <a:cubicBezTo>
                  <a:pt x="11" y="59"/>
                  <a:pt x="11" y="59"/>
                  <a:pt x="11" y="59"/>
                </a:cubicBezTo>
                <a:cubicBezTo>
                  <a:pt x="13" y="59"/>
                  <a:pt x="13" y="59"/>
                  <a:pt x="13" y="59"/>
                </a:cubicBezTo>
                <a:lnTo>
                  <a:pt x="13" y="61"/>
                </a:lnTo>
                <a:close/>
                <a:moveTo>
                  <a:pt x="16" y="24"/>
                </a:moveTo>
                <a:cubicBezTo>
                  <a:pt x="16" y="23"/>
                  <a:pt x="16" y="23"/>
                  <a:pt x="17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3"/>
                  <a:pt x="50" y="24"/>
                </a:cubicBezTo>
                <a:cubicBezTo>
                  <a:pt x="50" y="24"/>
                  <a:pt x="49" y="25"/>
                  <a:pt x="49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5"/>
                  <a:pt x="16" y="24"/>
                  <a:pt x="16" y="24"/>
                </a:cubicBezTo>
                <a:close/>
                <a:moveTo>
                  <a:pt x="16" y="33"/>
                </a:moveTo>
                <a:cubicBezTo>
                  <a:pt x="16" y="33"/>
                  <a:pt x="16" y="32"/>
                  <a:pt x="17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50" y="33"/>
                  <a:pt x="50" y="33"/>
                </a:cubicBezTo>
                <a:cubicBezTo>
                  <a:pt x="50" y="34"/>
                  <a:pt x="49" y="34"/>
                  <a:pt x="49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3"/>
                </a:cubicBezTo>
                <a:close/>
                <a:moveTo>
                  <a:pt x="16" y="43"/>
                </a:moveTo>
                <a:cubicBezTo>
                  <a:pt x="16" y="42"/>
                  <a:pt x="16" y="42"/>
                  <a:pt x="17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50" y="42"/>
                  <a:pt x="50" y="43"/>
                </a:cubicBezTo>
                <a:cubicBezTo>
                  <a:pt x="50" y="43"/>
                  <a:pt x="49" y="44"/>
                  <a:pt x="4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3"/>
                  <a:pt x="16" y="43"/>
                </a:cubicBezTo>
                <a:close/>
                <a:moveTo>
                  <a:pt x="16" y="52"/>
                </a:moveTo>
                <a:cubicBezTo>
                  <a:pt x="16" y="52"/>
                  <a:pt x="16" y="51"/>
                  <a:pt x="17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50" y="52"/>
                  <a:pt x="50" y="52"/>
                </a:cubicBezTo>
                <a:cubicBezTo>
                  <a:pt x="50" y="53"/>
                  <a:pt x="49" y="53"/>
                  <a:pt x="49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6" y="53"/>
                  <a:pt x="16" y="52"/>
                </a:cubicBezTo>
                <a:close/>
                <a:moveTo>
                  <a:pt x="16" y="62"/>
                </a:moveTo>
                <a:cubicBezTo>
                  <a:pt x="16" y="61"/>
                  <a:pt x="16" y="61"/>
                  <a:pt x="17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50" y="61"/>
                  <a:pt x="50" y="62"/>
                </a:cubicBezTo>
                <a:cubicBezTo>
                  <a:pt x="50" y="62"/>
                  <a:pt x="49" y="63"/>
                  <a:pt x="49" y="63"/>
                </a:cubicBezTo>
                <a:cubicBezTo>
                  <a:pt x="17" y="63"/>
                  <a:pt x="17" y="63"/>
                  <a:pt x="17" y="63"/>
                </a:cubicBezTo>
                <a:cubicBezTo>
                  <a:pt x="16" y="63"/>
                  <a:pt x="16" y="62"/>
                  <a:pt x="16" y="62"/>
                </a:cubicBezTo>
                <a:close/>
                <a:moveTo>
                  <a:pt x="27" y="6"/>
                </a:moveTo>
                <a:cubicBezTo>
                  <a:pt x="27" y="5"/>
                  <a:pt x="28" y="4"/>
                  <a:pt x="30" y="4"/>
                </a:cubicBezTo>
                <a:cubicBezTo>
                  <a:pt x="31" y="4"/>
                  <a:pt x="32" y="5"/>
                  <a:pt x="32" y="6"/>
                </a:cubicBezTo>
                <a:cubicBezTo>
                  <a:pt x="32" y="7"/>
                  <a:pt x="31" y="8"/>
                  <a:pt x="30" y="8"/>
                </a:cubicBezTo>
                <a:cubicBezTo>
                  <a:pt x="28" y="8"/>
                  <a:pt x="27" y="7"/>
                  <a:pt x="27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2" name="Freeform 138"/>
          <p:cNvSpPr>
            <a:spLocks noEditPoints="1"/>
          </p:cNvSpPr>
          <p:nvPr/>
        </p:nvSpPr>
        <p:spPr bwMode="auto">
          <a:xfrm>
            <a:off x="5109362" y="4051815"/>
            <a:ext cx="301747" cy="324552"/>
          </a:xfrm>
          <a:custGeom>
            <a:avLst/>
            <a:gdLst>
              <a:gd name="T0" fmla="*/ 36 w 73"/>
              <a:gd name="T1" fmla="*/ 53 h 75"/>
              <a:gd name="T2" fmla="*/ 35 w 73"/>
              <a:gd name="T3" fmla="*/ 38 h 75"/>
              <a:gd name="T4" fmla="*/ 70 w 73"/>
              <a:gd name="T5" fmla="*/ 73 h 75"/>
              <a:gd name="T6" fmla="*/ 54 w 73"/>
              <a:gd name="T7" fmla="*/ 65 h 75"/>
              <a:gd name="T8" fmla="*/ 42 w 73"/>
              <a:gd name="T9" fmla="*/ 60 h 75"/>
              <a:gd name="T10" fmla="*/ 42 w 73"/>
              <a:gd name="T11" fmla="*/ 30 h 75"/>
              <a:gd name="T12" fmla="*/ 58 w 73"/>
              <a:gd name="T13" fmla="*/ 55 h 75"/>
              <a:gd name="T14" fmla="*/ 70 w 73"/>
              <a:gd name="T15" fmla="*/ 73 h 75"/>
              <a:gd name="T16" fmla="*/ 59 w 73"/>
              <a:gd name="T17" fmla="*/ 59 h 75"/>
              <a:gd name="T18" fmla="*/ 56 w 73"/>
              <a:gd name="T19" fmla="*/ 58 h 75"/>
              <a:gd name="T20" fmla="*/ 55 w 73"/>
              <a:gd name="T21" fmla="*/ 60 h 75"/>
              <a:gd name="T22" fmla="*/ 65 w 73"/>
              <a:gd name="T23" fmla="*/ 71 h 75"/>
              <a:gd name="T24" fmla="*/ 51 w 73"/>
              <a:gd name="T25" fmla="*/ 37 h 75"/>
              <a:gd name="T26" fmla="*/ 34 w 73"/>
              <a:gd name="T27" fmla="*/ 54 h 75"/>
              <a:gd name="T28" fmla="*/ 51 w 73"/>
              <a:gd name="T29" fmla="*/ 37 h 75"/>
              <a:gd name="T30" fmla="*/ 53 w 73"/>
              <a:gd name="T31" fmla="*/ 54 h 75"/>
              <a:gd name="T32" fmla="*/ 54 w 73"/>
              <a:gd name="T33" fmla="*/ 58 h 75"/>
              <a:gd name="T34" fmla="*/ 33 w 73"/>
              <a:gd name="T35" fmla="*/ 23 h 75"/>
              <a:gd name="T36" fmla="*/ 13 w 73"/>
              <a:gd name="T37" fmla="*/ 21 h 75"/>
              <a:gd name="T38" fmla="*/ 41 w 73"/>
              <a:gd name="T39" fmla="*/ 29 h 75"/>
              <a:gd name="T40" fmla="*/ 12 w 73"/>
              <a:gd name="T41" fmla="*/ 29 h 75"/>
              <a:gd name="T42" fmla="*/ 41 w 73"/>
              <a:gd name="T43" fmla="*/ 29 h 75"/>
              <a:gd name="T44" fmla="*/ 45 w 73"/>
              <a:gd name="T45" fmla="*/ 70 h 75"/>
              <a:gd name="T46" fmla="*/ 0 w 73"/>
              <a:gd name="T47" fmla="*/ 9 h 75"/>
              <a:gd name="T48" fmla="*/ 15 w 73"/>
              <a:gd name="T49" fmla="*/ 3 h 75"/>
              <a:gd name="T50" fmla="*/ 38 w 73"/>
              <a:gd name="T51" fmla="*/ 3 h 75"/>
              <a:gd name="T52" fmla="*/ 53 w 73"/>
              <a:gd name="T53" fmla="*/ 9 h 75"/>
              <a:gd name="T54" fmla="*/ 50 w 73"/>
              <a:gd name="T55" fmla="*/ 9 h 75"/>
              <a:gd name="T56" fmla="*/ 38 w 73"/>
              <a:gd name="T57" fmla="*/ 6 h 75"/>
              <a:gd name="T58" fmla="*/ 15 w 73"/>
              <a:gd name="T59" fmla="*/ 6 h 75"/>
              <a:gd name="T60" fmla="*/ 3 w 73"/>
              <a:gd name="T61" fmla="*/ 9 h 75"/>
              <a:gd name="T62" fmla="*/ 45 w 73"/>
              <a:gd name="T63" fmla="*/ 67 h 75"/>
              <a:gd name="T64" fmla="*/ 18 w 73"/>
              <a:gd name="T65" fmla="*/ 7 h 75"/>
              <a:gd name="T66" fmla="*/ 36 w 73"/>
              <a:gd name="T67" fmla="*/ 3 h 75"/>
              <a:gd name="T68" fmla="*/ 17 w 73"/>
              <a:gd name="T69" fmla="*/ 3 h 75"/>
              <a:gd name="T70" fmla="*/ 47 w 73"/>
              <a:gd name="T71" fmla="*/ 13 h 75"/>
              <a:gd name="T72" fmla="*/ 6 w 73"/>
              <a:gd name="T73" fmla="*/ 13 h 75"/>
              <a:gd name="T74" fmla="*/ 46 w 73"/>
              <a:gd name="T75" fmla="*/ 63 h 75"/>
              <a:gd name="T76" fmla="*/ 36 w 73"/>
              <a:gd name="T77" fmla="*/ 61 h 75"/>
              <a:gd name="T78" fmla="*/ 45 w 73"/>
              <a:gd name="T79" fmla="*/ 14 h 75"/>
              <a:gd name="T80" fmla="*/ 13 w 73"/>
              <a:gd name="T81" fmla="*/ 53 h 75"/>
              <a:gd name="T82" fmla="*/ 13 w 73"/>
              <a:gd name="T83" fmla="*/ 51 h 75"/>
              <a:gd name="T84" fmla="*/ 13 w 73"/>
              <a:gd name="T85" fmla="*/ 36 h 75"/>
              <a:gd name="T86" fmla="*/ 27 w 73"/>
              <a:gd name="T87" fmla="*/ 38 h 75"/>
              <a:gd name="T88" fmla="*/ 13 w 73"/>
              <a:gd name="T89" fmla="*/ 44 h 75"/>
              <a:gd name="T90" fmla="*/ 25 w 73"/>
              <a:gd name="T91" fmla="*/ 46 h 75"/>
              <a:gd name="T92" fmla="*/ 13 w 73"/>
              <a:gd name="T93" fmla="*/ 4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3" h="75">
                <a:moveTo>
                  <a:pt x="36" y="39"/>
                </a:moveTo>
                <a:cubicBezTo>
                  <a:pt x="33" y="43"/>
                  <a:pt x="33" y="48"/>
                  <a:pt x="36" y="52"/>
                </a:cubicBezTo>
                <a:cubicBezTo>
                  <a:pt x="37" y="52"/>
                  <a:pt x="37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1" y="49"/>
                  <a:pt x="31" y="42"/>
                  <a:pt x="35" y="38"/>
                </a:cubicBezTo>
                <a:cubicBezTo>
                  <a:pt x="35" y="37"/>
                  <a:pt x="36" y="37"/>
                  <a:pt x="36" y="38"/>
                </a:cubicBezTo>
                <a:cubicBezTo>
                  <a:pt x="37" y="38"/>
                  <a:pt x="37" y="39"/>
                  <a:pt x="36" y="39"/>
                </a:cubicBezTo>
                <a:close/>
                <a:moveTo>
                  <a:pt x="70" y="73"/>
                </a:moveTo>
                <a:cubicBezTo>
                  <a:pt x="69" y="74"/>
                  <a:pt x="68" y="75"/>
                  <a:pt x="67" y="75"/>
                </a:cubicBezTo>
                <a:cubicBezTo>
                  <a:pt x="65" y="75"/>
                  <a:pt x="64" y="74"/>
                  <a:pt x="62" y="73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4"/>
                  <a:pt x="52" y="62"/>
                  <a:pt x="52" y="61"/>
                </a:cubicBezTo>
                <a:cubicBezTo>
                  <a:pt x="50" y="58"/>
                  <a:pt x="50" y="58"/>
                  <a:pt x="50" y="58"/>
                </a:cubicBezTo>
                <a:cubicBezTo>
                  <a:pt x="47" y="60"/>
                  <a:pt x="45" y="60"/>
                  <a:pt x="42" y="60"/>
                </a:cubicBezTo>
                <a:cubicBezTo>
                  <a:pt x="38" y="60"/>
                  <a:pt x="35" y="59"/>
                  <a:pt x="32" y="56"/>
                </a:cubicBezTo>
                <a:cubicBezTo>
                  <a:pt x="26" y="50"/>
                  <a:pt x="26" y="41"/>
                  <a:pt x="32" y="35"/>
                </a:cubicBezTo>
                <a:cubicBezTo>
                  <a:pt x="35" y="32"/>
                  <a:pt x="38" y="30"/>
                  <a:pt x="42" y="30"/>
                </a:cubicBezTo>
                <a:cubicBezTo>
                  <a:pt x="46" y="30"/>
                  <a:pt x="50" y="32"/>
                  <a:pt x="53" y="35"/>
                </a:cubicBezTo>
                <a:cubicBezTo>
                  <a:pt x="58" y="40"/>
                  <a:pt x="59" y="47"/>
                  <a:pt x="55" y="53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5"/>
                  <a:pt x="61" y="56"/>
                  <a:pt x="62" y="57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8"/>
                  <a:pt x="73" y="71"/>
                  <a:pt x="70" y="73"/>
                </a:cubicBezTo>
                <a:close/>
                <a:moveTo>
                  <a:pt x="69" y="69"/>
                </a:moveTo>
                <a:cubicBezTo>
                  <a:pt x="69" y="69"/>
                  <a:pt x="69" y="68"/>
                  <a:pt x="68" y="68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6" y="58"/>
                  <a:pt x="56" y="58"/>
                </a:cubicBezTo>
                <a:cubicBezTo>
                  <a:pt x="56" y="58"/>
                  <a:pt x="56" y="58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1"/>
                  <a:pt x="55" y="62"/>
                  <a:pt x="56" y="62"/>
                </a:cubicBezTo>
                <a:cubicBezTo>
                  <a:pt x="65" y="71"/>
                  <a:pt x="65" y="71"/>
                  <a:pt x="65" y="71"/>
                </a:cubicBezTo>
                <a:cubicBezTo>
                  <a:pt x="66" y="72"/>
                  <a:pt x="67" y="72"/>
                  <a:pt x="68" y="71"/>
                </a:cubicBezTo>
                <a:cubicBezTo>
                  <a:pt x="69" y="71"/>
                  <a:pt x="69" y="70"/>
                  <a:pt x="69" y="69"/>
                </a:cubicBezTo>
                <a:close/>
                <a:moveTo>
                  <a:pt x="51" y="37"/>
                </a:moveTo>
                <a:cubicBezTo>
                  <a:pt x="49" y="35"/>
                  <a:pt x="46" y="33"/>
                  <a:pt x="42" y="33"/>
                </a:cubicBezTo>
                <a:cubicBezTo>
                  <a:pt x="39" y="33"/>
                  <a:pt x="36" y="35"/>
                  <a:pt x="34" y="37"/>
                </a:cubicBezTo>
                <a:cubicBezTo>
                  <a:pt x="29" y="42"/>
                  <a:pt x="29" y="49"/>
                  <a:pt x="34" y="54"/>
                </a:cubicBezTo>
                <a:cubicBezTo>
                  <a:pt x="36" y="56"/>
                  <a:pt x="39" y="57"/>
                  <a:pt x="42" y="57"/>
                </a:cubicBezTo>
                <a:cubicBezTo>
                  <a:pt x="46" y="57"/>
                  <a:pt x="49" y="56"/>
                  <a:pt x="51" y="54"/>
                </a:cubicBezTo>
                <a:cubicBezTo>
                  <a:pt x="56" y="49"/>
                  <a:pt x="56" y="42"/>
                  <a:pt x="51" y="37"/>
                </a:cubicBezTo>
                <a:close/>
                <a:moveTo>
                  <a:pt x="54" y="57"/>
                </a:moveTo>
                <a:cubicBezTo>
                  <a:pt x="54" y="57"/>
                  <a:pt x="55" y="57"/>
                  <a:pt x="55" y="57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5"/>
                  <a:pt x="53" y="55"/>
                  <a:pt x="52" y="55"/>
                </a:cubicBezTo>
                <a:cubicBezTo>
                  <a:pt x="52" y="56"/>
                  <a:pt x="52" y="56"/>
                  <a:pt x="51" y="56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7"/>
                  <a:pt x="54" y="57"/>
                </a:cubicBezTo>
                <a:close/>
                <a:moveTo>
                  <a:pt x="13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1"/>
                  <a:pt x="33" y="21"/>
                  <a:pt x="3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2" y="21"/>
                  <a:pt x="12" y="22"/>
                </a:cubicBezTo>
                <a:cubicBezTo>
                  <a:pt x="12" y="22"/>
                  <a:pt x="13" y="23"/>
                  <a:pt x="13" y="23"/>
                </a:cubicBezTo>
                <a:close/>
                <a:moveTo>
                  <a:pt x="41" y="29"/>
                </a:moveTo>
                <a:cubicBezTo>
                  <a:pt x="40" y="29"/>
                  <a:pt x="40" y="28"/>
                  <a:pt x="40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9"/>
                  <a:pt x="12" y="29"/>
                </a:cubicBezTo>
                <a:cubicBezTo>
                  <a:pt x="12" y="30"/>
                  <a:pt x="13" y="30"/>
                  <a:pt x="13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29"/>
                  <a:pt x="38" y="29"/>
                  <a:pt x="41" y="29"/>
                </a:cubicBezTo>
                <a:close/>
                <a:moveTo>
                  <a:pt x="50" y="62"/>
                </a:moveTo>
                <a:cubicBezTo>
                  <a:pt x="50" y="63"/>
                  <a:pt x="51" y="65"/>
                  <a:pt x="52" y="66"/>
                </a:cubicBezTo>
                <a:cubicBezTo>
                  <a:pt x="51" y="68"/>
                  <a:pt x="48" y="70"/>
                  <a:pt x="45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3" y="70"/>
                  <a:pt x="0" y="66"/>
                  <a:pt x="0" y="62"/>
                </a:cubicBezTo>
                <a:cubicBezTo>
                  <a:pt x="0" y="9"/>
                  <a:pt x="0" y="9"/>
                  <a:pt x="0" y="9"/>
                </a:cubicBezTo>
                <a:cubicBezTo>
                  <a:pt x="0" y="5"/>
                  <a:pt x="3" y="2"/>
                  <a:pt x="7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3"/>
                </a:cubicBezTo>
                <a:cubicBezTo>
                  <a:pt x="15" y="1"/>
                  <a:pt x="16" y="0"/>
                  <a:pt x="1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8" y="1"/>
                  <a:pt x="38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50" y="2"/>
                  <a:pt x="53" y="5"/>
                  <a:pt x="53" y="9"/>
                </a:cubicBezTo>
                <a:cubicBezTo>
                  <a:pt x="53" y="32"/>
                  <a:pt x="53" y="32"/>
                  <a:pt x="53" y="32"/>
                </a:cubicBezTo>
                <a:cubicBezTo>
                  <a:pt x="52" y="32"/>
                  <a:pt x="51" y="31"/>
                  <a:pt x="50" y="30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7"/>
                  <a:pt x="48" y="5"/>
                  <a:pt x="45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8"/>
                  <a:pt x="36" y="9"/>
                  <a:pt x="34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9"/>
                  <a:pt x="15" y="8"/>
                  <a:pt x="15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7"/>
                  <a:pt x="3" y="9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5" y="67"/>
                  <a:pt x="7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8" y="67"/>
                  <a:pt x="50" y="65"/>
                  <a:pt x="50" y="62"/>
                </a:cubicBezTo>
                <a:close/>
                <a:moveTo>
                  <a:pt x="17" y="6"/>
                </a:moveTo>
                <a:cubicBezTo>
                  <a:pt x="17" y="7"/>
                  <a:pt x="17" y="7"/>
                  <a:pt x="18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7"/>
                  <a:pt x="36" y="7"/>
                  <a:pt x="36" y="6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2"/>
                  <a:pt x="35" y="2"/>
                  <a:pt x="34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3"/>
                </a:cubicBezTo>
                <a:lnTo>
                  <a:pt x="17" y="6"/>
                </a:lnTo>
                <a:close/>
                <a:moveTo>
                  <a:pt x="47" y="29"/>
                </a:move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3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3"/>
                  <a:pt x="7" y="63"/>
                  <a:pt x="7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6" y="63"/>
                  <a:pt x="47" y="63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3" y="63"/>
                  <a:pt x="40" y="62"/>
                  <a:pt x="36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14"/>
                  <a:pt x="8" y="14"/>
                  <a:pt x="8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6" y="29"/>
                  <a:pt x="47" y="29"/>
                </a:cubicBezTo>
                <a:close/>
                <a:moveTo>
                  <a:pt x="13" y="53"/>
                </a:move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2"/>
                  <a:pt x="26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2" y="52"/>
                  <a:pt x="12" y="52"/>
                </a:cubicBezTo>
                <a:cubicBezTo>
                  <a:pt x="12" y="53"/>
                  <a:pt x="13" y="53"/>
                  <a:pt x="13" y="53"/>
                </a:cubicBezTo>
                <a:close/>
                <a:moveTo>
                  <a:pt x="13" y="36"/>
                </a:moveTo>
                <a:cubicBezTo>
                  <a:pt x="13" y="36"/>
                  <a:pt x="12" y="36"/>
                  <a:pt x="12" y="37"/>
                </a:cubicBezTo>
                <a:cubicBezTo>
                  <a:pt x="12" y="38"/>
                  <a:pt x="13" y="38"/>
                  <a:pt x="13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7"/>
                  <a:pt x="28" y="37"/>
                  <a:pt x="28" y="36"/>
                </a:cubicBezTo>
                <a:lnTo>
                  <a:pt x="13" y="36"/>
                </a:lnTo>
                <a:close/>
                <a:moveTo>
                  <a:pt x="13" y="44"/>
                </a:moveTo>
                <a:cubicBezTo>
                  <a:pt x="13" y="44"/>
                  <a:pt x="12" y="44"/>
                  <a:pt x="12" y="45"/>
                </a:cubicBezTo>
                <a:cubicBezTo>
                  <a:pt x="12" y="45"/>
                  <a:pt x="13" y="46"/>
                  <a:pt x="13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5"/>
                  <a:pt x="25" y="45"/>
                </a:cubicBezTo>
                <a:cubicBezTo>
                  <a:pt x="25" y="45"/>
                  <a:pt x="26" y="44"/>
                  <a:pt x="26" y="44"/>
                </a:cubicBezTo>
                <a:lnTo>
                  <a:pt x="13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3" name="Freeform 313"/>
          <p:cNvSpPr>
            <a:spLocks noEditPoints="1"/>
          </p:cNvSpPr>
          <p:nvPr/>
        </p:nvSpPr>
        <p:spPr bwMode="auto">
          <a:xfrm>
            <a:off x="5732645" y="4078130"/>
            <a:ext cx="270169" cy="299992"/>
          </a:xfrm>
          <a:custGeom>
            <a:avLst/>
            <a:gdLst>
              <a:gd name="T0" fmla="*/ 39 w 65"/>
              <a:gd name="T1" fmla="*/ 31 h 70"/>
              <a:gd name="T2" fmla="*/ 11 w 65"/>
              <a:gd name="T3" fmla="*/ 30 h 70"/>
              <a:gd name="T4" fmla="*/ 39 w 65"/>
              <a:gd name="T5" fmla="*/ 29 h 70"/>
              <a:gd name="T6" fmla="*/ 12 w 65"/>
              <a:gd name="T7" fmla="*/ 24 h 70"/>
              <a:gd name="T8" fmla="*/ 40 w 65"/>
              <a:gd name="T9" fmla="*/ 23 h 70"/>
              <a:gd name="T10" fmla="*/ 12 w 65"/>
              <a:gd name="T11" fmla="*/ 22 h 70"/>
              <a:gd name="T12" fmla="*/ 12 w 65"/>
              <a:gd name="T13" fmla="*/ 24 h 70"/>
              <a:gd name="T14" fmla="*/ 48 w 65"/>
              <a:gd name="T15" fmla="*/ 70 h 70"/>
              <a:gd name="T16" fmla="*/ 44 w 65"/>
              <a:gd name="T17" fmla="*/ 70 h 70"/>
              <a:gd name="T18" fmla="*/ 0 w 65"/>
              <a:gd name="T19" fmla="*/ 63 h 70"/>
              <a:gd name="T20" fmla="*/ 6 w 65"/>
              <a:gd name="T21" fmla="*/ 4 h 70"/>
              <a:gd name="T22" fmla="*/ 17 w 65"/>
              <a:gd name="T23" fmla="*/ 0 h 70"/>
              <a:gd name="T24" fmla="*/ 37 w 65"/>
              <a:gd name="T25" fmla="*/ 4 h 70"/>
              <a:gd name="T26" fmla="*/ 51 w 65"/>
              <a:gd name="T27" fmla="*/ 10 h 70"/>
              <a:gd name="T28" fmla="*/ 65 w 65"/>
              <a:gd name="T29" fmla="*/ 53 h 70"/>
              <a:gd name="T30" fmla="*/ 17 w 65"/>
              <a:gd name="T31" fmla="*/ 8 h 70"/>
              <a:gd name="T32" fmla="*/ 35 w 65"/>
              <a:gd name="T33" fmla="*/ 7 h 70"/>
              <a:gd name="T34" fmla="*/ 34 w 65"/>
              <a:gd name="T35" fmla="*/ 2 h 70"/>
              <a:gd name="T36" fmla="*/ 16 w 65"/>
              <a:gd name="T37" fmla="*/ 4 h 70"/>
              <a:gd name="T38" fmla="*/ 40 w 65"/>
              <a:gd name="T39" fmla="*/ 68 h 70"/>
              <a:gd name="T40" fmla="*/ 6 w 65"/>
              <a:gd name="T41" fmla="*/ 64 h 70"/>
              <a:gd name="T42" fmla="*/ 5 w 65"/>
              <a:gd name="T43" fmla="*/ 14 h 70"/>
              <a:gd name="T44" fmla="*/ 45 w 65"/>
              <a:gd name="T45" fmla="*/ 13 h 70"/>
              <a:gd name="T46" fmla="*/ 46 w 65"/>
              <a:gd name="T47" fmla="*/ 36 h 70"/>
              <a:gd name="T48" fmla="*/ 49 w 65"/>
              <a:gd name="T49" fmla="*/ 36 h 70"/>
              <a:gd name="T50" fmla="*/ 45 w 65"/>
              <a:gd name="T51" fmla="*/ 6 h 70"/>
              <a:gd name="T52" fmla="*/ 37 w 65"/>
              <a:gd name="T53" fmla="*/ 7 h 70"/>
              <a:gd name="T54" fmla="*/ 17 w 65"/>
              <a:gd name="T55" fmla="*/ 10 h 70"/>
              <a:gd name="T56" fmla="*/ 14 w 65"/>
              <a:gd name="T57" fmla="*/ 6 h 70"/>
              <a:gd name="T58" fmla="*/ 2 w 65"/>
              <a:gd name="T59" fmla="*/ 10 h 70"/>
              <a:gd name="T60" fmla="*/ 6 w 65"/>
              <a:gd name="T61" fmla="*/ 68 h 70"/>
              <a:gd name="T62" fmla="*/ 40 w 65"/>
              <a:gd name="T63" fmla="*/ 38 h 70"/>
              <a:gd name="T64" fmla="*/ 39 w 65"/>
              <a:gd name="T65" fmla="*/ 39 h 70"/>
              <a:gd name="T66" fmla="*/ 44 w 65"/>
              <a:gd name="T67" fmla="*/ 37 h 70"/>
              <a:gd name="T68" fmla="*/ 7 w 65"/>
              <a:gd name="T69" fmla="*/ 15 h 70"/>
              <a:gd name="T70" fmla="*/ 34 w 65"/>
              <a:gd name="T71" fmla="*/ 62 h 70"/>
              <a:gd name="T72" fmla="*/ 12 w 65"/>
              <a:gd name="T73" fmla="*/ 54 h 70"/>
              <a:gd name="T74" fmla="*/ 12 w 65"/>
              <a:gd name="T75" fmla="*/ 52 h 70"/>
              <a:gd name="T76" fmla="*/ 31 w 65"/>
              <a:gd name="T77" fmla="*/ 53 h 70"/>
              <a:gd name="T78" fmla="*/ 12 w 65"/>
              <a:gd name="T79" fmla="*/ 47 h 70"/>
              <a:gd name="T80" fmla="*/ 12 w 65"/>
              <a:gd name="T81" fmla="*/ 45 h 70"/>
              <a:gd name="T82" fmla="*/ 39 w 65"/>
              <a:gd name="T83" fmla="*/ 39 h 70"/>
              <a:gd name="T84" fmla="*/ 11 w 65"/>
              <a:gd name="T85" fmla="*/ 38 h 70"/>
              <a:gd name="T86" fmla="*/ 39 w 65"/>
              <a:gd name="T87" fmla="*/ 37 h 70"/>
              <a:gd name="T88" fmla="*/ 63 w 65"/>
              <a:gd name="T89" fmla="*/ 53 h 70"/>
              <a:gd name="T90" fmla="*/ 33 w 65"/>
              <a:gd name="T91" fmla="*/ 53 h 70"/>
              <a:gd name="T92" fmla="*/ 63 w 65"/>
              <a:gd name="T93" fmla="*/ 53 h 70"/>
              <a:gd name="T94" fmla="*/ 46 w 65"/>
              <a:gd name="T95" fmla="*/ 57 h 70"/>
              <a:gd name="T96" fmla="*/ 39 w 65"/>
              <a:gd name="T97" fmla="*/ 52 h 70"/>
              <a:gd name="T98" fmla="*/ 45 w 65"/>
              <a:gd name="T99" fmla="*/ 59 h 70"/>
              <a:gd name="T100" fmla="*/ 47 w 65"/>
              <a:gd name="T101" fmla="*/ 59 h 70"/>
              <a:gd name="T102" fmla="*/ 58 w 65"/>
              <a:gd name="T103" fmla="*/ 4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5" h="70">
                <a:moveTo>
                  <a:pt x="40" y="30"/>
                </a:moveTo>
                <a:cubicBezTo>
                  <a:pt x="40" y="31"/>
                  <a:pt x="40" y="31"/>
                  <a:pt x="39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0"/>
                </a:cubicBezTo>
                <a:cubicBezTo>
                  <a:pt x="11" y="30"/>
                  <a:pt x="12" y="29"/>
                  <a:pt x="12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0" y="29"/>
                  <a:pt x="40" y="30"/>
                  <a:pt x="40" y="30"/>
                </a:cubicBezTo>
                <a:close/>
                <a:moveTo>
                  <a:pt x="12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3"/>
                  <a:pt x="40" y="23"/>
                </a:cubicBezTo>
                <a:cubicBezTo>
                  <a:pt x="40" y="22"/>
                  <a:pt x="40" y="22"/>
                  <a:pt x="3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1" y="22"/>
                  <a:pt x="11" y="23"/>
                </a:cubicBezTo>
                <a:cubicBezTo>
                  <a:pt x="11" y="23"/>
                  <a:pt x="12" y="24"/>
                  <a:pt x="12" y="24"/>
                </a:cubicBezTo>
                <a:close/>
                <a:moveTo>
                  <a:pt x="65" y="53"/>
                </a:moveTo>
                <a:cubicBezTo>
                  <a:pt x="65" y="63"/>
                  <a:pt x="58" y="70"/>
                  <a:pt x="48" y="70"/>
                </a:cubicBezTo>
                <a:cubicBezTo>
                  <a:pt x="47" y="70"/>
                  <a:pt x="46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0"/>
                  <a:pt x="0" y="67"/>
                  <a:pt x="0" y="6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2"/>
                  <a:pt x="15" y="0"/>
                  <a:pt x="1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7" y="2"/>
                  <a:pt x="37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8" y="4"/>
                  <a:pt x="51" y="7"/>
                  <a:pt x="51" y="10"/>
                </a:cubicBezTo>
                <a:cubicBezTo>
                  <a:pt x="51" y="36"/>
                  <a:pt x="51" y="36"/>
                  <a:pt x="51" y="36"/>
                </a:cubicBezTo>
                <a:cubicBezTo>
                  <a:pt x="59" y="38"/>
                  <a:pt x="65" y="45"/>
                  <a:pt x="65" y="53"/>
                </a:cubicBezTo>
                <a:close/>
                <a:moveTo>
                  <a:pt x="16" y="7"/>
                </a:moveTo>
                <a:cubicBezTo>
                  <a:pt x="16" y="8"/>
                  <a:pt x="17" y="8"/>
                  <a:pt x="17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5" y="8"/>
                  <a:pt x="35" y="7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4" y="2"/>
                  <a:pt x="34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6" y="3"/>
                  <a:pt x="16" y="4"/>
                </a:cubicBezTo>
                <a:lnTo>
                  <a:pt x="16" y="7"/>
                </a:lnTo>
                <a:close/>
                <a:moveTo>
                  <a:pt x="40" y="68"/>
                </a:moveTo>
                <a:cubicBezTo>
                  <a:pt x="38" y="67"/>
                  <a:pt x="37" y="66"/>
                  <a:pt x="35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5" y="64"/>
                  <a:pt x="5" y="63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6" y="13"/>
                  <a:pt x="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6" y="13"/>
                  <a:pt x="46" y="14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8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8"/>
                  <a:pt x="47" y="6"/>
                  <a:pt x="45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9"/>
                  <a:pt x="35" y="10"/>
                  <a:pt x="34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5" y="10"/>
                  <a:pt x="14" y="9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6"/>
                  <a:pt x="2" y="8"/>
                  <a:pt x="2" y="10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6"/>
                  <a:pt x="4" y="68"/>
                  <a:pt x="6" y="68"/>
                </a:cubicBezTo>
                <a:lnTo>
                  <a:pt x="40" y="68"/>
                </a:lnTo>
                <a:close/>
                <a:moveTo>
                  <a:pt x="40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41" y="38"/>
                  <a:pt x="42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5"/>
                  <a:pt x="44" y="15"/>
                  <a:pt x="44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62"/>
                  <a:pt x="7" y="62"/>
                  <a:pt x="7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2" y="60"/>
                  <a:pt x="32" y="57"/>
                  <a:pt x="31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4"/>
                  <a:pt x="11" y="54"/>
                  <a:pt x="11" y="53"/>
                </a:cubicBezTo>
                <a:cubicBezTo>
                  <a:pt x="11" y="53"/>
                  <a:pt x="12" y="52"/>
                  <a:pt x="12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51"/>
                  <a:pt x="32" y="49"/>
                  <a:pt x="33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1" y="46"/>
                  <a:pt x="11" y="46"/>
                </a:cubicBezTo>
                <a:cubicBezTo>
                  <a:pt x="11" y="45"/>
                  <a:pt x="12" y="45"/>
                  <a:pt x="1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2"/>
                  <a:pt x="37" y="40"/>
                  <a:pt x="39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1" y="39"/>
                  <a:pt x="11" y="38"/>
                </a:cubicBezTo>
                <a:cubicBezTo>
                  <a:pt x="11" y="37"/>
                  <a:pt x="12" y="37"/>
                  <a:pt x="12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0" y="37"/>
                  <a:pt x="40" y="37"/>
                  <a:pt x="40" y="38"/>
                </a:cubicBezTo>
                <a:close/>
                <a:moveTo>
                  <a:pt x="63" y="53"/>
                </a:moveTo>
                <a:cubicBezTo>
                  <a:pt x="63" y="45"/>
                  <a:pt x="57" y="38"/>
                  <a:pt x="48" y="38"/>
                </a:cubicBezTo>
                <a:cubicBezTo>
                  <a:pt x="40" y="38"/>
                  <a:pt x="33" y="45"/>
                  <a:pt x="33" y="53"/>
                </a:cubicBezTo>
                <a:cubicBezTo>
                  <a:pt x="33" y="61"/>
                  <a:pt x="40" y="68"/>
                  <a:pt x="48" y="68"/>
                </a:cubicBezTo>
                <a:cubicBezTo>
                  <a:pt x="57" y="68"/>
                  <a:pt x="63" y="61"/>
                  <a:pt x="63" y="53"/>
                </a:cubicBezTo>
                <a:close/>
                <a:moveTo>
                  <a:pt x="56" y="48"/>
                </a:moveTo>
                <a:cubicBezTo>
                  <a:pt x="46" y="57"/>
                  <a:pt x="46" y="57"/>
                  <a:pt x="46" y="57"/>
                </a:cubicBezTo>
                <a:cubicBezTo>
                  <a:pt x="41" y="52"/>
                  <a:pt x="41" y="52"/>
                  <a:pt x="41" y="52"/>
                </a:cubicBezTo>
                <a:cubicBezTo>
                  <a:pt x="40" y="52"/>
                  <a:pt x="40" y="52"/>
                  <a:pt x="39" y="52"/>
                </a:cubicBezTo>
                <a:cubicBezTo>
                  <a:pt x="39" y="53"/>
                  <a:pt x="39" y="53"/>
                  <a:pt x="39" y="54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48"/>
                  <a:pt x="58" y="48"/>
                </a:cubicBezTo>
                <a:cubicBezTo>
                  <a:pt x="57" y="47"/>
                  <a:pt x="57" y="47"/>
                  <a:pt x="56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4" name="Freeform 328"/>
          <p:cNvSpPr>
            <a:spLocks noEditPoints="1"/>
          </p:cNvSpPr>
          <p:nvPr/>
        </p:nvSpPr>
        <p:spPr bwMode="auto">
          <a:xfrm>
            <a:off x="6336573" y="4039534"/>
            <a:ext cx="312273" cy="331570"/>
          </a:xfrm>
          <a:custGeom>
            <a:avLst/>
            <a:gdLst>
              <a:gd name="T0" fmla="*/ 46 w 75"/>
              <a:gd name="T1" fmla="*/ 25 h 77"/>
              <a:gd name="T2" fmla="*/ 21 w 75"/>
              <a:gd name="T3" fmla="*/ 34 h 77"/>
              <a:gd name="T4" fmla="*/ 38 w 75"/>
              <a:gd name="T5" fmla="*/ 21 h 77"/>
              <a:gd name="T6" fmla="*/ 17 w 75"/>
              <a:gd name="T7" fmla="*/ 26 h 77"/>
              <a:gd name="T8" fmla="*/ 37 w 75"/>
              <a:gd name="T9" fmla="*/ 22 h 77"/>
              <a:gd name="T10" fmla="*/ 71 w 75"/>
              <a:gd name="T11" fmla="*/ 63 h 77"/>
              <a:gd name="T12" fmla="*/ 27 w 75"/>
              <a:gd name="T13" fmla="*/ 77 h 77"/>
              <a:gd name="T14" fmla="*/ 1 w 75"/>
              <a:gd name="T15" fmla="*/ 14 h 77"/>
              <a:gd name="T16" fmla="*/ 14 w 75"/>
              <a:gd name="T17" fmla="*/ 7 h 77"/>
              <a:gd name="T18" fmla="*/ 35 w 75"/>
              <a:gd name="T19" fmla="*/ 2 h 77"/>
              <a:gd name="T20" fmla="*/ 53 w 75"/>
              <a:gd name="T21" fmla="*/ 5 h 77"/>
              <a:gd name="T22" fmla="*/ 50 w 75"/>
              <a:gd name="T23" fmla="*/ 6 h 77"/>
              <a:gd name="T24" fmla="*/ 37 w 75"/>
              <a:gd name="T25" fmla="*/ 5 h 77"/>
              <a:gd name="T26" fmla="*/ 35 w 75"/>
              <a:gd name="T27" fmla="*/ 10 h 77"/>
              <a:gd name="T28" fmla="*/ 15 w 75"/>
              <a:gd name="T29" fmla="*/ 12 h 77"/>
              <a:gd name="T30" fmla="*/ 4 w 75"/>
              <a:gd name="T31" fmla="*/ 15 h 77"/>
              <a:gd name="T32" fmla="*/ 28 w 75"/>
              <a:gd name="T33" fmla="*/ 74 h 77"/>
              <a:gd name="T34" fmla="*/ 69 w 75"/>
              <a:gd name="T35" fmla="*/ 58 h 77"/>
              <a:gd name="T36" fmla="*/ 71 w 75"/>
              <a:gd name="T37" fmla="*/ 57 h 77"/>
              <a:gd name="T38" fmla="*/ 18 w 75"/>
              <a:gd name="T39" fmla="*/ 12 h 77"/>
              <a:gd name="T40" fmla="*/ 35 w 75"/>
              <a:gd name="T41" fmla="*/ 7 h 77"/>
              <a:gd name="T42" fmla="*/ 32 w 75"/>
              <a:gd name="T43" fmla="*/ 3 h 77"/>
              <a:gd name="T44" fmla="*/ 16 w 75"/>
              <a:gd name="T45" fmla="*/ 9 h 77"/>
              <a:gd name="T46" fmla="*/ 27 w 75"/>
              <a:gd name="T47" fmla="*/ 52 h 77"/>
              <a:gd name="T48" fmla="*/ 28 w 75"/>
              <a:gd name="T49" fmla="*/ 54 h 77"/>
              <a:gd name="T50" fmla="*/ 30 w 75"/>
              <a:gd name="T51" fmla="*/ 60 h 77"/>
              <a:gd name="T52" fmla="*/ 42 w 75"/>
              <a:gd name="T53" fmla="*/ 55 h 77"/>
              <a:gd name="T54" fmla="*/ 30 w 75"/>
              <a:gd name="T55" fmla="*/ 60 h 77"/>
              <a:gd name="T56" fmla="*/ 22 w 75"/>
              <a:gd name="T57" fmla="*/ 39 h 77"/>
              <a:gd name="T58" fmla="*/ 23 w 75"/>
              <a:gd name="T59" fmla="*/ 41 h 77"/>
              <a:gd name="T60" fmla="*/ 53 w 75"/>
              <a:gd name="T61" fmla="*/ 25 h 77"/>
              <a:gd name="T62" fmla="*/ 9 w 75"/>
              <a:gd name="T63" fmla="*/ 19 h 77"/>
              <a:gd name="T64" fmla="*/ 25 w 75"/>
              <a:gd name="T65" fmla="*/ 70 h 77"/>
              <a:gd name="T66" fmla="*/ 65 w 75"/>
              <a:gd name="T67" fmla="*/ 61 h 77"/>
              <a:gd name="T68" fmla="*/ 61 w 75"/>
              <a:gd name="T69" fmla="*/ 48 h 77"/>
              <a:gd name="T70" fmla="*/ 63 w 75"/>
              <a:gd name="T71" fmla="*/ 59 h 77"/>
              <a:gd name="T72" fmla="*/ 46 w 75"/>
              <a:gd name="T73" fmla="*/ 11 h 77"/>
              <a:gd name="T74" fmla="*/ 44 w 75"/>
              <a:gd name="T75" fmla="*/ 41 h 77"/>
              <a:gd name="T76" fmla="*/ 24 w 75"/>
              <a:gd name="T77" fmla="*/ 47 h 77"/>
              <a:gd name="T78" fmla="*/ 43 w 75"/>
              <a:gd name="T79" fmla="*/ 42 h 77"/>
              <a:gd name="T80" fmla="*/ 58 w 75"/>
              <a:gd name="T81" fmla="*/ 49 h 77"/>
              <a:gd name="T82" fmla="*/ 47 w 75"/>
              <a:gd name="T83" fmla="*/ 57 h 77"/>
              <a:gd name="T84" fmla="*/ 44 w 75"/>
              <a:gd name="T85" fmla="*/ 49 h 77"/>
              <a:gd name="T86" fmla="*/ 66 w 75"/>
              <a:gd name="T87" fmla="*/ 12 h 77"/>
              <a:gd name="T88" fmla="*/ 74 w 75"/>
              <a:gd name="T89" fmla="*/ 22 h 77"/>
              <a:gd name="T90" fmla="*/ 62 w 75"/>
              <a:gd name="T91" fmla="*/ 23 h 77"/>
              <a:gd name="T92" fmla="*/ 48 w 75"/>
              <a:gd name="T93" fmla="*/ 44 h 77"/>
              <a:gd name="T94" fmla="*/ 65 w 75"/>
              <a:gd name="T95" fmla="*/ 25 h 77"/>
              <a:gd name="T96" fmla="*/ 54 w 75"/>
              <a:gd name="T97" fmla="*/ 50 h 77"/>
              <a:gd name="T98" fmla="*/ 49 w 75"/>
              <a:gd name="T99" fmla="*/ 47 h 77"/>
              <a:gd name="T100" fmla="*/ 47 w 75"/>
              <a:gd name="T101" fmla="*/ 52 h 77"/>
              <a:gd name="T102" fmla="*/ 54 w 75"/>
              <a:gd name="T103" fmla="*/ 50 h 77"/>
              <a:gd name="T104" fmla="*/ 54 w 75"/>
              <a:gd name="T105" fmla="*/ 48 h 77"/>
              <a:gd name="T106" fmla="*/ 68 w 75"/>
              <a:gd name="T107" fmla="*/ 26 h 77"/>
              <a:gd name="T108" fmla="*/ 62 w 75"/>
              <a:gd name="T109" fmla="*/ 21 h 77"/>
              <a:gd name="T110" fmla="*/ 67 w 75"/>
              <a:gd name="T111" fmla="*/ 23 h 77"/>
              <a:gd name="T112" fmla="*/ 71 w 75"/>
              <a:gd name="T113" fmla="*/ 18 h 77"/>
              <a:gd name="T114" fmla="*/ 66 w 75"/>
              <a:gd name="T115" fmla="*/ 15 h 77"/>
              <a:gd name="T116" fmla="*/ 71 w 75"/>
              <a:gd name="T117" fmla="*/ 2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77">
                <a:moveTo>
                  <a:pt x="19" y="33"/>
                </a:moveTo>
                <a:cubicBezTo>
                  <a:pt x="19" y="33"/>
                  <a:pt x="20" y="32"/>
                  <a:pt x="20" y="32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5"/>
                  <a:pt x="47" y="25"/>
                  <a:pt x="48" y="26"/>
                </a:cubicBezTo>
                <a:cubicBezTo>
                  <a:pt x="48" y="26"/>
                  <a:pt x="47" y="27"/>
                  <a:pt x="47" y="27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20" y="34"/>
                  <a:pt x="19" y="34"/>
                  <a:pt x="19" y="33"/>
                </a:cubicBezTo>
                <a:close/>
                <a:moveTo>
                  <a:pt x="38" y="21"/>
                </a:moveTo>
                <a:cubicBezTo>
                  <a:pt x="38" y="20"/>
                  <a:pt x="37" y="20"/>
                  <a:pt x="37" y="20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5"/>
                  <a:pt x="17" y="26"/>
                  <a:pt x="17" y="26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37" y="22"/>
                  <a:pt x="37" y="22"/>
                  <a:pt x="37" y="22"/>
                </a:cubicBezTo>
                <a:cubicBezTo>
                  <a:pt x="38" y="22"/>
                  <a:pt x="38" y="21"/>
                  <a:pt x="38" y="21"/>
                </a:cubicBezTo>
                <a:close/>
                <a:moveTo>
                  <a:pt x="71" y="57"/>
                </a:moveTo>
                <a:cubicBezTo>
                  <a:pt x="72" y="59"/>
                  <a:pt x="72" y="61"/>
                  <a:pt x="71" y="63"/>
                </a:cubicBezTo>
                <a:cubicBezTo>
                  <a:pt x="70" y="65"/>
                  <a:pt x="68" y="66"/>
                  <a:pt x="66" y="67"/>
                </a:cubicBezTo>
                <a:cubicBezTo>
                  <a:pt x="29" y="77"/>
                  <a:pt x="29" y="77"/>
                  <a:pt x="29" y="77"/>
                </a:cubicBezTo>
                <a:cubicBezTo>
                  <a:pt x="28" y="77"/>
                  <a:pt x="27" y="77"/>
                  <a:pt x="27" y="77"/>
                </a:cubicBezTo>
                <a:cubicBezTo>
                  <a:pt x="23" y="77"/>
                  <a:pt x="20" y="75"/>
                  <a:pt x="19" y="71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7"/>
                  <a:pt x="0" y="15"/>
                  <a:pt x="1" y="14"/>
                </a:cubicBezTo>
                <a:cubicBezTo>
                  <a:pt x="2" y="12"/>
                  <a:pt x="4" y="11"/>
                  <a:pt x="6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4" y="6"/>
                  <a:pt x="15" y="6"/>
                  <a:pt x="16" y="5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1"/>
                  <a:pt x="35" y="1"/>
                  <a:pt x="35" y="2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0"/>
                  <a:pt x="45" y="0"/>
                </a:cubicBezTo>
                <a:cubicBezTo>
                  <a:pt x="49" y="0"/>
                  <a:pt x="52" y="2"/>
                  <a:pt x="53" y="5"/>
                </a:cubicBezTo>
                <a:cubicBezTo>
                  <a:pt x="58" y="18"/>
                  <a:pt x="58" y="18"/>
                  <a:pt x="58" y="18"/>
                </a:cubicBezTo>
                <a:cubicBezTo>
                  <a:pt x="56" y="21"/>
                  <a:pt x="56" y="21"/>
                  <a:pt x="56" y="21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8" y="3"/>
                  <a:pt x="45" y="3"/>
                </a:cubicBezTo>
                <a:cubicBezTo>
                  <a:pt x="45" y="3"/>
                  <a:pt x="45" y="3"/>
                  <a:pt x="44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8"/>
                  <a:pt x="37" y="8"/>
                </a:cubicBezTo>
                <a:cubicBezTo>
                  <a:pt x="36" y="9"/>
                  <a:pt x="36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8" y="14"/>
                </a:cubicBezTo>
                <a:cubicBezTo>
                  <a:pt x="17" y="14"/>
                  <a:pt x="15" y="13"/>
                  <a:pt x="15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5" y="13"/>
                  <a:pt x="4" y="14"/>
                  <a:pt x="4" y="15"/>
                </a:cubicBezTo>
                <a:cubicBezTo>
                  <a:pt x="3" y="16"/>
                  <a:pt x="3" y="17"/>
                  <a:pt x="4" y="18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3"/>
                  <a:pt x="25" y="74"/>
                  <a:pt x="28" y="74"/>
                </a:cubicBezTo>
                <a:cubicBezTo>
                  <a:pt x="66" y="64"/>
                  <a:pt x="66" y="64"/>
                  <a:pt x="66" y="64"/>
                </a:cubicBezTo>
                <a:cubicBezTo>
                  <a:pt x="67" y="63"/>
                  <a:pt x="68" y="63"/>
                  <a:pt x="68" y="62"/>
                </a:cubicBezTo>
                <a:cubicBezTo>
                  <a:pt x="69" y="61"/>
                  <a:pt x="69" y="59"/>
                  <a:pt x="69" y="58"/>
                </a:cubicBezTo>
                <a:cubicBezTo>
                  <a:pt x="63" y="43"/>
                  <a:pt x="63" y="43"/>
                  <a:pt x="63" y="43"/>
                </a:cubicBezTo>
                <a:cubicBezTo>
                  <a:pt x="65" y="40"/>
                  <a:pt x="65" y="40"/>
                  <a:pt x="65" y="40"/>
                </a:cubicBezTo>
                <a:lnTo>
                  <a:pt x="71" y="57"/>
                </a:lnTo>
                <a:close/>
                <a:moveTo>
                  <a:pt x="16" y="9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8" y="12"/>
                  <a:pt x="18" y="12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7"/>
                  <a:pt x="35" y="7"/>
                  <a:pt x="35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3" y="3"/>
                  <a:pt x="33" y="3"/>
                  <a:pt x="32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42" y="49"/>
                </a:moveTo>
                <a:cubicBezTo>
                  <a:pt x="42" y="49"/>
                  <a:pt x="42" y="48"/>
                  <a:pt x="42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6" y="53"/>
                  <a:pt x="26" y="53"/>
                </a:cubicBezTo>
                <a:cubicBezTo>
                  <a:pt x="26" y="54"/>
                  <a:pt x="27" y="54"/>
                  <a:pt x="27" y="54"/>
                </a:cubicBezTo>
                <a:cubicBezTo>
                  <a:pt x="27" y="54"/>
                  <a:pt x="28" y="54"/>
                  <a:pt x="28" y="54"/>
                </a:cubicBezTo>
                <a:cubicBezTo>
                  <a:pt x="42" y="50"/>
                  <a:pt x="42" y="50"/>
                  <a:pt x="42" y="50"/>
                </a:cubicBezTo>
                <a:lnTo>
                  <a:pt x="42" y="49"/>
                </a:lnTo>
                <a:close/>
                <a:moveTo>
                  <a:pt x="3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6"/>
                  <a:pt x="42" y="56"/>
                  <a:pt x="42" y="5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9"/>
                  <a:pt x="29" y="59"/>
                </a:cubicBezTo>
                <a:cubicBezTo>
                  <a:pt x="29" y="60"/>
                  <a:pt x="29" y="60"/>
                  <a:pt x="30" y="60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40"/>
                </a:cubicBezTo>
                <a:cubicBezTo>
                  <a:pt x="22" y="40"/>
                  <a:pt x="22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8" y="34"/>
                  <a:pt x="48" y="34"/>
                  <a:pt x="48" y="34"/>
                </a:cubicBezTo>
                <a:lnTo>
                  <a:pt x="49" y="32"/>
                </a:lnTo>
                <a:close/>
                <a:moveTo>
                  <a:pt x="53" y="25"/>
                </a:moveTo>
                <a:cubicBezTo>
                  <a:pt x="48" y="10"/>
                  <a:pt x="48" y="10"/>
                  <a:pt x="48" y="10"/>
                </a:cubicBezTo>
                <a:cubicBezTo>
                  <a:pt x="48" y="9"/>
                  <a:pt x="47" y="9"/>
                  <a:pt x="47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8" y="19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1"/>
                  <a:pt x="26" y="71"/>
                  <a:pt x="26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61"/>
                  <a:pt x="65" y="60"/>
                </a:cubicBezTo>
                <a:cubicBezTo>
                  <a:pt x="65" y="60"/>
                  <a:pt x="65" y="60"/>
                  <a:pt x="65" y="59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3" y="59"/>
                  <a:pt x="63" y="59"/>
                  <a:pt x="63" y="59"/>
                </a:cubicBezTo>
                <a:cubicBezTo>
                  <a:pt x="27" y="69"/>
                  <a:pt x="27" y="69"/>
                  <a:pt x="27" y="69"/>
                </a:cubicBezTo>
                <a:cubicBezTo>
                  <a:pt x="10" y="21"/>
                  <a:pt x="10" y="21"/>
                  <a:pt x="10" y="21"/>
                </a:cubicBezTo>
                <a:cubicBezTo>
                  <a:pt x="46" y="11"/>
                  <a:pt x="46" y="11"/>
                  <a:pt x="46" y="11"/>
                </a:cubicBezTo>
                <a:cubicBezTo>
                  <a:pt x="52" y="27"/>
                  <a:pt x="52" y="27"/>
                  <a:pt x="52" y="27"/>
                </a:cubicBezTo>
                <a:lnTo>
                  <a:pt x="53" y="25"/>
                </a:lnTo>
                <a:close/>
                <a:moveTo>
                  <a:pt x="44" y="41"/>
                </a:moveTo>
                <a:cubicBezTo>
                  <a:pt x="45" y="40"/>
                  <a:pt x="45" y="40"/>
                  <a:pt x="45" y="40"/>
                </a:cubicBezTo>
                <a:cubicBezTo>
                  <a:pt x="25" y="45"/>
                  <a:pt x="25" y="45"/>
                  <a:pt x="25" y="45"/>
                </a:cubicBezTo>
                <a:cubicBezTo>
                  <a:pt x="24" y="45"/>
                  <a:pt x="24" y="46"/>
                  <a:pt x="24" y="47"/>
                </a:cubicBezTo>
                <a:cubicBezTo>
                  <a:pt x="24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43" y="42"/>
                  <a:pt x="43" y="42"/>
                  <a:pt x="43" y="42"/>
                </a:cubicBezTo>
                <a:cubicBezTo>
                  <a:pt x="44" y="42"/>
                  <a:pt x="44" y="41"/>
                  <a:pt x="44" y="41"/>
                </a:cubicBezTo>
                <a:close/>
                <a:moveTo>
                  <a:pt x="74" y="22"/>
                </a:moveTo>
                <a:cubicBezTo>
                  <a:pt x="58" y="49"/>
                  <a:pt x="58" y="49"/>
                  <a:pt x="58" y="49"/>
                </a:cubicBezTo>
                <a:cubicBezTo>
                  <a:pt x="57" y="51"/>
                  <a:pt x="55" y="53"/>
                  <a:pt x="53" y="54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6" y="57"/>
                  <a:pt x="45" y="57"/>
                  <a:pt x="45" y="56"/>
                </a:cubicBezTo>
                <a:cubicBezTo>
                  <a:pt x="44" y="56"/>
                  <a:pt x="43" y="55"/>
                  <a:pt x="44" y="53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7"/>
                  <a:pt x="45" y="44"/>
                  <a:pt x="46" y="42"/>
                </a:cubicBezTo>
                <a:cubicBezTo>
                  <a:pt x="62" y="15"/>
                  <a:pt x="62" y="15"/>
                  <a:pt x="62" y="15"/>
                </a:cubicBezTo>
                <a:cubicBezTo>
                  <a:pt x="63" y="13"/>
                  <a:pt x="65" y="12"/>
                  <a:pt x="66" y="12"/>
                </a:cubicBezTo>
                <a:cubicBezTo>
                  <a:pt x="67" y="12"/>
                  <a:pt x="68" y="12"/>
                  <a:pt x="69" y="13"/>
                </a:cubicBezTo>
                <a:cubicBezTo>
                  <a:pt x="72" y="14"/>
                  <a:pt x="72" y="14"/>
                  <a:pt x="72" y="14"/>
                </a:cubicBezTo>
                <a:cubicBezTo>
                  <a:pt x="74" y="15"/>
                  <a:pt x="75" y="19"/>
                  <a:pt x="74" y="22"/>
                </a:cubicBezTo>
                <a:close/>
                <a:moveTo>
                  <a:pt x="48" y="44"/>
                </a:moveTo>
                <a:cubicBezTo>
                  <a:pt x="49" y="45"/>
                  <a:pt x="49" y="45"/>
                  <a:pt x="49" y="45"/>
                </a:cubicBezTo>
                <a:cubicBezTo>
                  <a:pt x="62" y="23"/>
                  <a:pt x="62" y="23"/>
                  <a:pt x="62" y="23"/>
                </a:cubicBezTo>
                <a:cubicBezTo>
                  <a:pt x="61" y="22"/>
                  <a:pt x="61" y="22"/>
                  <a:pt x="61" y="22"/>
                </a:cubicBezTo>
                <a:cubicBezTo>
                  <a:pt x="49" y="43"/>
                  <a:pt x="49" y="43"/>
                  <a:pt x="49" y="43"/>
                </a:cubicBezTo>
                <a:cubicBezTo>
                  <a:pt x="48" y="44"/>
                  <a:pt x="48" y="44"/>
                  <a:pt x="48" y="44"/>
                </a:cubicBezTo>
                <a:close/>
                <a:moveTo>
                  <a:pt x="51" y="46"/>
                </a:moveTo>
                <a:cubicBezTo>
                  <a:pt x="52" y="47"/>
                  <a:pt x="52" y="47"/>
                  <a:pt x="52" y="47"/>
                </a:cubicBezTo>
                <a:cubicBezTo>
                  <a:pt x="65" y="25"/>
                  <a:pt x="65" y="25"/>
                  <a:pt x="65" y="25"/>
                </a:cubicBezTo>
                <a:cubicBezTo>
                  <a:pt x="63" y="24"/>
                  <a:pt x="63" y="24"/>
                  <a:pt x="63" y="24"/>
                </a:cubicBezTo>
                <a:lnTo>
                  <a:pt x="51" y="46"/>
                </a:lnTo>
                <a:close/>
                <a:moveTo>
                  <a:pt x="54" y="50"/>
                </a:move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7"/>
                  <a:pt x="47" y="48"/>
                  <a:pt x="47" y="49"/>
                </a:cubicBezTo>
                <a:cubicBezTo>
                  <a:pt x="47" y="52"/>
                  <a:pt x="47" y="52"/>
                  <a:pt x="47" y="52"/>
                </a:cubicBezTo>
                <a:cubicBezTo>
                  <a:pt x="49" y="53"/>
                  <a:pt x="49" y="53"/>
                  <a:pt x="49" y="53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1"/>
                  <a:pt x="53" y="51"/>
                  <a:pt x="54" y="50"/>
                </a:cubicBezTo>
                <a:close/>
                <a:moveTo>
                  <a:pt x="68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5" y="48"/>
                  <a:pt x="55" y="47"/>
                </a:cubicBezTo>
                <a:lnTo>
                  <a:pt x="68" y="26"/>
                </a:lnTo>
                <a:close/>
                <a:moveTo>
                  <a:pt x="70" y="22"/>
                </a:moveTo>
                <a:cubicBezTo>
                  <a:pt x="63" y="18"/>
                  <a:pt x="63" y="18"/>
                  <a:pt x="63" y="18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69" y="25"/>
                  <a:pt x="69" y="25"/>
                </a:cubicBezTo>
                <a:lnTo>
                  <a:pt x="70" y="22"/>
                </a:lnTo>
                <a:close/>
                <a:moveTo>
                  <a:pt x="71" y="18"/>
                </a:moveTo>
                <a:cubicBezTo>
                  <a:pt x="71" y="17"/>
                  <a:pt x="71" y="17"/>
                  <a:pt x="70" y="17"/>
                </a:cubicBezTo>
                <a:cubicBezTo>
                  <a:pt x="68" y="15"/>
                  <a:pt x="68" y="15"/>
                  <a:pt x="68" y="15"/>
                </a:cubicBezTo>
                <a:cubicBezTo>
                  <a:pt x="67" y="15"/>
                  <a:pt x="67" y="15"/>
                  <a:pt x="66" y="15"/>
                </a:cubicBezTo>
                <a:cubicBezTo>
                  <a:pt x="66" y="15"/>
                  <a:pt x="65" y="15"/>
                  <a:pt x="64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2" y="19"/>
                  <a:pt x="71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5" name="Freeform 329"/>
          <p:cNvSpPr>
            <a:spLocks noEditPoints="1"/>
          </p:cNvSpPr>
          <p:nvPr/>
        </p:nvSpPr>
        <p:spPr bwMode="auto">
          <a:xfrm>
            <a:off x="6977471" y="4014974"/>
            <a:ext cx="310518" cy="331570"/>
          </a:xfrm>
          <a:custGeom>
            <a:avLst/>
            <a:gdLst>
              <a:gd name="T0" fmla="*/ 10 w 75"/>
              <a:gd name="T1" fmla="*/ 21 h 77"/>
              <a:gd name="T2" fmla="*/ 60 w 75"/>
              <a:gd name="T3" fmla="*/ 50 h 77"/>
              <a:gd name="T4" fmla="*/ 65 w 75"/>
              <a:gd name="T5" fmla="*/ 59 h 77"/>
              <a:gd name="T6" fmla="*/ 27 w 75"/>
              <a:gd name="T7" fmla="*/ 71 h 77"/>
              <a:gd name="T8" fmla="*/ 8 w 75"/>
              <a:gd name="T9" fmla="*/ 20 h 77"/>
              <a:gd name="T10" fmla="*/ 47 w 75"/>
              <a:gd name="T11" fmla="*/ 9 h 77"/>
              <a:gd name="T12" fmla="*/ 52 w 75"/>
              <a:gd name="T13" fmla="*/ 27 h 77"/>
              <a:gd name="T14" fmla="*/ 66 w 75"/>
              <a:gd name="T15" fmla="*/ 67 h 77"/>
              <a:gd name="T16" fmla="*/ 19 w 75"/>
              <a:gd name="T17" fmla="*/ 71 h 77"/>
              <a:gd name="T18" fmla="*/ 6 w 75"/>
              <a:gd name="T19" fmla="*/ 10 h 77"/>
              <a:gd name="T20" fmla="*/ 16 w 75"/>
              <a:gd name="T21" fmla="*/ 5 h 77"/>
              <a:gd name="T22" fmla="*/ 43 w 75"/>
              <a:gd name="T23" fmla="*/ 0 h 77"/>
              <a:gd name="T24" fmla="*/ 58 w 75"/>
              <a:gd name="T25" fmla="*/ 18 h 77"/>
              <a:gd name="T26" fmla="*/ 45 w 75"/>
              <a:gd name="T27" fmla="*/ 3 h 77"/>
              <a:gd name="T28" fmla="*/ 37 w 75"/>
              <a:gd name="T29" fmla="*/ 6 h 77"/>
              <a:gd name="T30" fmla="*/ 19 w 75"/>
              <a:gd name="T31" fmla="*/ 14 h 77"/>
              <a:gd name="T32" fmla="*/ 14 w 75"/>
              <a:gd name="T33" fmla="*/ 11 h 77"/>
              <a:gd name="T34" fmla="*/ 4 w 75"/>
              <a:gd name="T35" fmla="*/ 18 h 77"/>
              <a:gd name="T36" fmla="*/ 66 w 75"/>
              <a:gd name="T37" fmla="*/ 64 h 77"/>
              <a:gd name="T38" fmla="*/ 63 w 75"/>
              <a:gd name="T39" fmla="*/ 43 h 77"/>
              <a:gd name="T40" fmla="*/ 16 w 75"/>
              <a:gd name="T41" fmla="*/ 9 h 77"/>
              <a:gd name="T42" fmla="*/ 34 w 75"/>
              <a:gd name="T43" fmla="*/ 8 h 77"/>
              <a:gd name="T44" fmla="*/ 34 w 75"/>
              <a:gd name="T45" fmla="*/ 4 h 77"/>
              <a:gd name="T46" fmla="*/ 16 w 75"/>
              <a:gd name="T47" fmla="*/ 7 h 77"/>
              <a:gd name="T48" fmla="*/ 49 w 75"/>
              <a:gd name="T49" fmla="*/ 32 h 77"/>
              <a:gd name="T50" fmla="*/ 32 w 75"/>
              <a:gd name="T51" fmla="*/ 23 h 77"/>
              <a:gd name="T52" fmla="*/ 37 w 75"/>
              <a:gd name="T53" fmla="*/ 51 h 77"/>
              <a:gd name="T54" fmla="*/ 42 w 75"/>
              <a:gd name="T55" fmla="*/ 49 h 77"/>
              <a:gd name="T56" fmla="*/ 37 w 75"/>
              <a:gd name="T57" fmla="*/ 49 h 77"/>
              <a:gd name="T58" fmla="*/ 32 w 75"/>
              <a:gd name="T59" fmla="*/ 25 h 77"/>
              <a:gd name="T60" fmla="*/ 42 w 75"/>
              <a:gd name="T61" fmla="*/ 30 h 77"/>
              <a:gd name="T62" fmla="*/ 28 w 75"/>
              <a:gd name="T63" fmla="*/ 38 h 77"/>
              <a:gd name="T64" fmla="*/ 36 w 75"/>
              <a:gd name="T65" fmla="*/ 42 h 77"/>
              <a:gd name="T66" fmla="*/ 44 w 75"/>
              <a:gd name="T67" fmla="*/ 30 h 77"/>
              <a:gd name="T68" fmla="*/ 58 w 75"/>
              <a:gd name="T69" fmla="*/ 49 h 77"/>
              <a:gd name="T70" fmla="*/ 47 w 75"/>
              <a:gd name="T71" fmla="*/ 57 h 77"/>
              <a:gd name="T72" fmla="*/ 44 w 75"/>
              <a:gd name="T73" fmla="*/ 49 h 77"/>
              <a:gd name="T74" fmla="*/ 67 w 75"/>
              <a:gd name="T75" fmla="*/ 12 h 77"/>
              <a:gd name="T76" fmla="*/ 72 w 75"/>
              <a:gd name="T77" fmla="*/ 14 h 77"/>
              <a:gd name="T78" fmla="*/ 48 w 75"/>
              <a:gd name="T79" fmla="*/ 44 h 77"/>
              <a:gd name="T80" fmla="*/ 61 w 75"/>
              <a:gd name="T81" fmla="*/ 22 h 77"/>
              <a:gd name="T82" fmla="*/ 51 w 75"/>
              <a:gd name="T83" fmla="*/ 46 h 77"/>
              <a:gd name="T84" fmla="*/ 63 w 75"/>
              <a:gd name="T85" fmla="*/ 24 h 77"/>
              <a:gd name="T86" fmla="*/ 49 w 75"/>
              <a:gd name="T87" fmla="*/ 47 h 77"/>
              <a:gd name="T88" fmla="*/ 47 w 75"/>
              <a:gd name="T89" fmla="*/ 46 h 77"/>
              <a:gd name="T90" fmla="*/ 49 w 75"/>
              <a:gd name="T91" fmla="*/ 53 h 77"/>
              <a:gd name="T92" fmla="*/ 68 w 75"/>
              <a:gd name="T93" fmla="*/ 26 h 77"/>
              <a:gd name="T94" fmla="*/ 55 w 75"/>
              <a:gd name="T95" fmla="*/ 48 h 77"/>
              <a:gd name="T96" fmla="*/ 70 w 75"/>
              <a:gd name="T97" fmla="*/ 22 h 77"/>
              <a:gd name="T98" fmla="*/ 67 w 75"/>
              <a:gd name="T99" fmla="*/ 23 h 77"/>
              <a:gd name="T100" fmla="*/ 69 w 75"/>
              <a:gd name="T101" fmla="*/ 25 h 77"/>
              <a:gd name="T102" fmla="*/ 70 w 75"/>
              <a:gd name="T103" fmla="*/ 17 h 77"/>
              <a:gd name="T104" fmla="*/ 64 w 75"/>
              <a:gd name="T105" fmla="*/ 16 h 77"/>
              <a:gd name="T106" fmla="*/ 71 w 75"/>
              <a:gd name="T107" fmla="*/ 2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" h="77">
                <a:moveTo>
                  <a:pt x="52" y="27"/>
                </a:moveTo>
                <a:cubicBezTo>
                  <a:pt x="46" y="11"/>
                  <a:pt x="46" y="11"/>
                  <a:pt x="46" y="11"/>
                </a:cubicBezTo>
                <a:cubicBezTo>
                  <a:pt x="10" y="21"/>
                  <a:pt x="10" y="21"/>
                  <a:pt x="10" y="21"/>
                </a:cubicBezTo>
                <a:cubicBezTo>
                  <a:pt x="27" y="69"/>
                  <a:pt x="27" y="69"/>
                  <a:pt x="27" y="69"/>
                </a:cubicBezTo>
                <a:cubicBezTo>
                  <a:pt x="63" y="59"/>
                  <a:pt x="63" y="59"/>
                  <a:pt x="63" y="59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1" y="48"/>
                  <a:pt x="61" y="48"/>
                  <a:pt x="61" y="48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61"/>
                  <a:pt x="65" y="61"/>
                  <a:pt x="65" y="6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1"/>
                  <a:pt x="27" y="71"/>
                  <a:pt x="26" y="71"/>
                </a:cubicBezTo>
                <a:cubicBezTo>
                  <a:pt x="26" y="71"/>
                  <a:pt x="26" y="71"/>
                  <a:pt x="26" y="7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9"/>
                  <a:pt x="9" y="1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8" y="9"/>
                  <a:pt x="48" y="10"/>
                </a:cubicBezTo>
                <a:cubicBezTo>
                  <a:pt x="53" y="25"/>
                  <a:pt x="53" y="25"/>
                  <a:pt x="53" y="25"/>
                </a:cubicBezTo>
                <a:lnTo>
                  <a:pt x="52" y="27"/>
                </a:lnTo>
                <a:close/>
                <a:moveTo>
                  <a:pt x="71" y="57"/>
                </a:moveTo>
                <a:cubicBezTo>
                  <a:pt x="72" y="59"/>
                  <a:pt x="72" y="61"/>
                  <a:pt x="71" y="63"/>
                </a:cubicBezTo>
                <a:cubicBezTo>
                  <a:pt x="70" y="65"/>
                  <a:pt x="68" y="66"/>
                  <a:pt x="66" y="67"/>
                </a:cubicBezTo>
                <a:cubicBezTo>
                  <a:pt x="29" y="77"/>
                  <a:pt x="29" y="77"/>
                  <a:pt x="29" y="77"/>
                </a:cubicBezTo>
                <a:cubicBezTo>
                  <a:pt x="28" y="77"/>
                  <a:pt x="27" y="77"/>
                  <a:pt x="27" y="77"/>
                </a:cubicBezTo>
                <a:cubicBezTo>
                  <a:pt x="23" y="77"/>
                  <a:pt x="20" y="75"/>
                  <a:pt x="19" y="71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7"/>
                  <a:pt x="0" y="15"/>
                  <a:pt x="1" y="14"/>
                </a:cubicBezTo>
                <a:cubicBezTo>
                  <a:pt x="2" y="12"/>
                  <a:pt x="4" y="11"/>
                  <a:pt x="6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4" y="6"/>
                  <a:pt x="15" y="6"/>
                  <a:pt x="16" y="5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1"/>
                  <a:pt x="35" y="1"/>
                  <a:pt x="35" y="2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0"/>
                  <a:pt x="45" y="0"/>
                </a:cubicBezTo>
                <a:cubicBezTo>
                  <a:pt x="49" y="0"/>
                  <a:pt x="52" y="2"/>
                  <a:pt x="53" y="5"/>
                </a:cubicBezTo>
                <a:cubicBezTo>
                  <a:pt x="58" y="18"/>
                  <a:pt x="58" y="18"/>
                  <a:pt x="58" y="18"/>
                </a:cubicBezTo>
                <a:cubicBezTo>
                  <a:pt x="56" y="21"/>
                  <a:pt x="56" y="21"/>
                  <a:pt x="56" y="21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8" y="3"/>
                  <a:pt x="45" y="3"/>
                </a:cubicBezTo>
                <a:cubicBezTo>
                  <a:pt x="45" y="3"/>
                  <a:pt x="45" y="3"/>
                  <a:pt x="44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8"/>
                  <a:pt x="37" y="8"/>
                </a:cubicBezTo>
                <a:cubicBezTo>
                  <a:pt x="36" y="9"/>
                  <a:pt x="36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8" y="14"/>
                </a:cubicBezTo>
                <a:cubicBezTo>
                  <a:pt x="17" y="14"/>
                  <a:pt x="15" y="13"/>
                  <a:pt x="15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5" y="13"/>
                  <a:pt x="5" y="14"/>
                  <a:pt x="4" y="15"/>
                </a:cubicBezTo>
                <a:cubicBezTo>
                  <a:pt x="3" y="16"/>
                  <a:pt x="3" y="17"/>
                  <a:pt x="4" y="18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3"/>
                  <a:pt x="25" y="74"/>
                  <a:pt x="28" y="74"/>
                </a:cubicBezTo>
                <a:cubicBezTo>
                  <a:pt x="66" y="64"/>
                  <a:pt x="66" y="64"/>
                  <a:pt x="66" y="64"/>
                </a:cubicBezTo>
                <a:cubicBezTo>
                  <a:pt x="67" y="63"/>
                  <a:pt x="68" y="63"/>
                  <a:pt x="68" y="62"/>
                </a:cubicBezTo>
                <a:cubicBezTo>
                  <a:pt x="69" y="61"/>
                  <a:pt x="69" y="59"/>
                  <a:pt x="69" y="58"/>
                </a:cubicBezTo>
                <a:cubicBezTo>
                  <a:pt x="63" y="43"/>
                  <a:pt x="63" y="43"/>
                  <a:pt x="63" y="43"/>
                </a:cubicBezTo>
                <a:cubicBezTo>
                  <a:pt x="65" y="40"/>
                  <a:pt x="65" y="40"/>
                  <a:pt x="65" y="40"/>
                </a:cubicBezTo>
                <a:lnTo>
                  <a:pt x="71" y="57"/>
                </a:lnTo>
                <a:close/>
                <a:moveTo>
                  <a:pt x="16" y="9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8" y="12"/>
                  <a:pt x="18" y="12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7"/>
                  <a:pt x="35" y="7"/>
                  <a:pt x="35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3" y="3"/>
                  <a:pt x="33" y="3"/>
                  <a:pt x="32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lose/>
                <a:moveTo>
                  <a:pt x="49" y="32"/>
                </a:moveTo>
                <a:cubicBezTo>
                  <a:pt x="51" y="30"/>
                  <a:pt x="51" y="30"/>
                  <a:pt x="51" y="30"/>
                </a:cubicBezTo>
                <a:cubicBezTo>
                  <a:pt x="48" y="25"/>
                  <a:pt x="42" y="22"/>
                  <a:pt x="36" y="22"/>
                </a:cubicBezTo>
                <a:cubicBezTo>
                  <a:pt x="35" y="22"/>
                  <a:pt x="33" y="23"/>
                  <a:pt x="32" y="23"/>
                </a:cubicBezTo>
                <a:cubicBezTo>
                  <a:pt x="28" y="24"/>
                  <a:pt x="24" y="27"/>
                  <a:pt x="22" y="30"/>
                </a:cubicBezTo>
                <a:cubicBezTo>
                  <a:pt x="20" y="34"/>
                  <a:pt x="20" y="37"/>
                  <a:pt x="21" y="41"/>
                </a:cubicBezTo>
                <a:cubicBezTo>
                  <a:pt x="24" y="47"/>
                  <a:pt x="30" y="51"/>
                  <a:pt x="37" y="51"/>
                </a:cubicBezTo>
                <a:cubicBezTo>
                  <a:pt x="39" y="51"/>
                  <a:pt x="40" y="51"/>
                  <a:pt x="41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9"/>
                  <a:pt x="42" y="48"/>
                </a:cubicBezTo>
                <a:cubicBezTo>
                  <a:pt x="42" y="49"/>
                  <a:pt x="41" y="49"/>
                  <a:pt x="41" y="49"/>
                </a:cubicBezTo>
                <a:cubicBezTo>
                  <a:pt x="40" y="49"/>
                  <a:pt x="38" y="49"/>
                  <a:pt x="37" y="49"/>
                </a:cubicBezTo>
                <a:cubicBezTo>
                  <a:pt x="31" y="49"/>
                  <a:pt x="25" y="46"/>
                  <a:pt x="23" y="40"/>
                </a:cubicBezTo>
                <a:cubicBezTo>
                  <a:pt x="22" y="37"/>
                  <a:pt x="23" y="34"/>
                  <a:pt x="24" y="31"/>
                </a:cubicBezTo>
                <a:cubicBezTo>
                  <a:pt x="26" y="28"/>
                  <a:pt x="29" y="26"/>
                  <a:pt x="32" y="25"/>
                </a:cubicBezTo>
                <a:cubicBezTo>
                  <a:pt x="34" y="25"/>
                  <a:pt x="35" y="24"/>
                  <a:pt x="36" y="24"/>
                </a:cubicBezTo>
                <a:cubicBezTo>
                  <a:pt x="42" y="24"/>
                  <a:pt x="47" y="27"/>
                  <a:pt x="49" y="32"/>
                </a:cubicBezTo>
                <a:close/>
                <a:moveTo>
                  <a:pt x="42" y="30"/>
                </a:moveTo>
                <a:cubicBezTo>
                  <a:pt x="36" y="40"/>
                  <a:pt x="36" y="40"/>
                  <a:pt x="36" y="40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7"/>
                  <a:pt x="28" y="38"/>
                  <a:pt x="28" y="38"/>
                </a:cubicBezTo>
                <a:cubicBezTo>
                  <a:pt x="28" y="39"/>
                  <a:pt x="28" y="39"/>
                  <a:pt x="29" y="3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7" y="42"/>
                  <a:pt x="37" y="4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0"/>
                  <a:pt x="44" y="30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74" y="22"/>
                </a:moveTo>
                <a:cubicBezTo>
                  <a:pt x="58" y="49"/>
                  <a:pt x="58" y="49"/>
                  <a:pt x="58" y="49"/>
                </a:cubicBezTo>
                <a:cubicBezTo>
                  <a:pt x="57" y="51"/>
                  <a:pt x="55" y="53"/>
                  <a:pt x="53" y="54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6" y="57"/>
                  <a:pt x="45" y="57"/>
                  <a:pt x="45" y="56"/>
                </a:cubicBezTo>
                <a:cubicBezTo>
                  <a:pt x="44" y="56"/>
                  <a:pt x="43" y="55"/>
                  <a:pt x="44" y="53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7"/>
                  <a:pt x="45" y="44"/>
                  <a:pt x="46" y="42"/>
                </a:cubicBezTo>
                <a:cubicBezTo>
                  <a:pt x="62" y="15"/>
                  <a:pt x="62" y="15"/>
                  <a:pt x="62" y="15"/>
                </a:cubicBezTo>
                <a:cubicBezTo>
                  <a:pt x="63" y="13"/>
                  <a:pt x="65" y="12"/>
                  <a:pt x="67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2"/>
                  <a:pt x="68" y="12"/>
                  <a:pt x="69" y="13"/>
                </a:cubicBezTo>
                <a:cubicBezTo>
                  <a:pt x="72" y="14"/>
                  <a:pt x="72" y="14"/>
                  <a:pt x="72" y="14"/>
                </a:cubicBezTo>
                <a:cubicBezTo>
                  <a:pt x="73" y="15"/>
                  <a:pt x="74" y="16"/>
                  <a:pt x="74" y="17"/>
                </a:cubicBezTo>
                <a:cubicBezTo>
                  <a:pt x="75" y="19"/>
                  <a:pt x="75" y="20"/>
                  <a:pt x="74" y="22"/>
                </a:cubicBezTo>
                <a:close/>
                <a:moveTo>
                  <a:pt x="48" y="44"/>
                </a:moveTo>
                <a:cubicBezTo>
                  <a:pt x="49" y="45"/>
                  <a:pt x="49" y="45"/>
                  <a:pt x="49" y="45"/>
                </a:cubicBezTo>
                <a:cubicBezTo>
                  <a:pt x="62" y="23"/>
                  <a:pt x="62" y="23"/>
                  <a:pt x="62" y="23"/>
                </a:cubicBezTo>
                <a:cubicBezTo>
                  <a:pt x="61" y="22"/>
                  <a:pt x="61" y="22"/>
                  <a:pt x="61" y="22"/>
                </a:cubicBezTo>
                <a:cubicBezTo>
                  <a:pt x="49" y="43"/>
                  <a:pt x="49" y="43"/>
                  <a:pt x="49" y="43"/>
                </a:cubicBezTo>
                <a:cubicBezTo>
                  <a:pt x="48" y="44"/>
                  <a:pt x="48" y="44"/>
                  <a:pt x="48" y="44"/>
                </a:cubicBezTo>
                <a:close/>
                <a:moveTo>
                  <a:pt x="51" y="46"/>
                </a:moveTo>
                <a:cubicBezTo>
                  <a:pt x="52" y="47"/>
                  <a:pt x="52" y="47"/>
                  <a:pt x="52" y="47"/>
                </a:cubicBezTo>
                <a:cubicBezTo>
                  <a:pt x="65" y="25"/>
                  <a:pt x="65" y="25"/>
                  <a:pt x="65" y="25"/>
                </a:cubicBezTo>
                <a:cubicBezTo>
                  <a:pt x="63" y="24"/>
                  <a:pt x="63" y="24"/>
                  <a:pt x="63" y="24"/>
                </a:cubicBezTo>
                <a:lnTo>
                  <a:pt x="51" y="46"/>
                </a:lnTo>
                <a:close/>
                <a:moveTo>
                  <a:pt x="54" y="50"/>
                </a:move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7"/>
                  <a:pt x="47" y="48"/>
                  <a:pt x="47" y="49"/>
                </a:cubicBezTo>
                <a:cubicBezTo>
                  <a:pt x="47" y="52"/>
                  <a:pt x="47" y="52"/>
                  <a:pt x="47" y="52"/>
                </a:cubicBezTo>
                <a:cubicBezTo>
                  <a:pt x="49" y="53"/>
                  <a:pt x="49" y="53"/>
                  <a:pt x="49" y="53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1"/>
                  <a:pt x="53" y="51"/>
                  <a:pt x="54" y="50"/>
                </a:cubicBezTo>
                <a:close/>
                <a:moveTo>
                  <a:pt x="68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5" y="48"/>
                  <a:pt x="55" y="47"/>
                </a:cubicBezTo>
                <a:lnTo>
                  <a:pt x="68" y="26"/>
                </a:lnTo>
                <a:close/>
                <a:moveTo>
                  <a:pt x="70" y="22"/>
                </a:moveTo>
                <a:cubicBezTo>
                  <a:pt x="63" y="18"/>
                  <a:pt x="63" y="18"/>
                  <a:pt x="63" y="18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69" y="25"/>
                  <a:pt x="69" y="25"/>
                </a:cubicBezTo>
                <a:lnTo>
                  <a:pt x="70" y="22"/>
                </a:lnTo>
                <a:close/>
                <a:moveTo>
                  <a:pt x="71" y="18"/>
                </a:moveTo>
                <a:cubicBezTo>
                  <a:pt x="71" y="17"/>
                  <a:pt x="71" y="17"/>
                  <a:pt x="70" y="17"/>
                </a:cubicBezTo>
                <a:cubicBezTo>
                  <a:pt x="68" y="15"/>
                  <a:pt x="68" y="15"/>
                  <a:pt x="68" y="15"/>
                </a:cubicBezTo>
                <a:cubicBezTo>
                  <a:pt x="67" y="15"/>
                  <a:pt x="67" y="15"/>
                  <a:pt x="67" y="15"/>
                </a:cubicBezTo>
                <a:cubicBezTo>
                  <a:pt x="66" y="15"/>
                  <a:pt x="65" y="15"/>
                  <a:pt x="64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2" y="19"/>
                  <a:pt x="72" y="19"/>
                  <a:pt x="71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6" name="Freeform 75"/>
          <p:cNvSpPr>
            <a:spLocks noEditPoints="1"/>
          </p:cNvSpPr>
          <p:nvPr/>
        </p:nvSpPr>
        <p:spPr bwMode="auto">
          <a:xfrm>
            <a:off x="7609182" y="4014975"/>
            <a:ext cx="303501" cy="322799"/>
          </a:xfrm>
          <a:custGeom>
            <a:avLst/>
            <a:gdLst>
              <a:gd name="T0" fmla="*/ 61 w 73"/>
              <a:gd name="T1" fmla="*/ 60 h 75"/>
              <a:gd name="T2" fmla="*/ 38 w 73"/>
              <a:gd name="T3" fmla="*/ 44 h 75"/>
              <a:gd name="T4" fmla="*/ 38 w 73"/>
              <a:gd name="T5" fmla="*/ 61 h 75"/>
              <a:gd name="T6" fmla="*/ 59 w 73"/>
              <a:gd name="T7" fmla="*/ 59 h 75"/>
              <a:gd name="T8" fmla="*/ 69 w 73"/>
              <a:gd name="T9" fmla="*/ 65 h 75"/>
              <a:gd name="T10" fmla="*/ 73 w 73"/>
              <a:gd name="T11" fmla="*/ 14 h 75"/>
              <a:gd name="T12" fmla="*/ 73 w 73"/>
              <a:gd name="T13" fmla="*/ 6 h 75"/>
              <a:gd name="T14" fmla="*/ 0 w 73"/>
              <a:gd name="T15" fmla="*/ 6 h 75"/>
              <a:gd name="T16" fmla="*/ 0 w 73"/>
              <a:gd name="T17" fmla="*/ 14 h 75"/>
              <a:gd name="T18" fmla="*/ 4 w 73"/>
              <a:gd name="T19" fmla="*/ 65 h 75"/>
              <a:gd name="T20" fmla="*/ 5 w 73"/>
              <a:gd name="T21" fmla="*/ 75 h 75"/>
              <a:gd name="T22" fmla="*/ 73 w 73"/>
              <a:gd name="T23" fmla="*/ 69 h 75"/>
              <a:gd name="T24" fmla="*/ 6 w 73"/>
              <a:gd name="T25" fmla="*/ 3 h 75"/>
              <a:gd name="T26" fmla="*/ 70 w 73"/>
              <a:gd name="T27" fmla="*/ 8 h 75"/>
              <a:gd name="T28" fmla="*/ 3 w 73"/>
              <a:gd name="T29" fmla="*/ 8 h 75"/>
              <a:gd name="T30" fmla="*/ 11 w 73"/>
              <a:gd name="T31" fmla="*/ 39 h 75"/>
              <a:gd name="T32" fmla="*/ 21 w 73"/>
              <a:gd name="T33" fmla="*/ 39 h 75"/>
              <a:gd name="T34" fmla="*/ 31 w 73"/>
              <a:gd name="T35" fmla="*/ 39 h 75"/>
              <a:gd name="T36" fmla="*/ 41 w 73"/>
              <a:gd name="T37" fmla="*/ 39 h 75"/>
              <a:gd name="T38" fmla="*/ 51 w 73"/>
              <a:gd name="T39" fmla="*/ 39 h 75"/>
              <a:gd name="T40" fmla="*/ 61 w 73"/>
              <a:gd name="T41" fmla="*/ 39 h 75"/>
              <a:gd name="T42" fmla="*/ 66 w 73"/>
              <a:gd name="T43" fmla="*/ 66 h 75"/>
              <a:gd name="T44" fmla="*/ 28 w 73"/>
              <a:gd name="T45" fmla="*/ 44 h 75"/>
              <a:gd name="T46" fmla="*/ 12 w 73"/>
              <a:gd name="T47" fmla="*/ 66 h 75"/>
              <a:gd name="T48" fmla="*/ 14 w 73"/>
              <a:gd name="T49" fmla="*/ 46 h 75"/>
              <a:gd name="T50" fmla="*/ 14 w 73"/>
              <a:gd name="T51" fmla="*/ 66 h 75"/>
              <a:gd name="T52" fmla="*/ 66 w 73"/>
              <a:gd name="T53" fmla="*/ 34 h 75"/>
              <a:gd name="T54" fmla="*/ 58 w 73"/>
              <a:gd name="T55" fmla="*/ 34 h 75"/>
              <a:gd name="T56" fmla="*/ 56 w 73"/>
              <a:gd name="T57" fmla="*/ 34 h 75"/>
              <a:gd name="T58" fmla="*/ 48 w 73"/>
              <a:gd name="T59" fmla="*/ 34 h 75"/>
              <a:gd name="T60" fmla="*/ 56 w 73"/>
              <a:gd name="T61" fmla="*/ 34 h 75"/>
              <a:gd name="T62" fmla="*/ 41 w 73"/>
              <a:gd name="T63" fmla="*/ 37 h 75"/>
              <a:gd name="T64" fmla="*/ 46 w 73"/>
              <a:gd name="T65" fmla="*/ 29 h 75"/>
              <a:gd name="T66" fmla="*/ 32 w 73"/>
              <a:gd name="T67" fmla="*/ 37 h 75"/>
              <a:gd name="T68" fmla="*/ 28 w 73"/>
              <a:gd name="T69" fmla="*/ 29 h 75"/>
              <a:gd name="T70" fmla="*/ 26 w 73"/>
              <a:gd name="T71" fmla="*/ 34 h 75"/>
              <a:gd name="T72" fmla="*/ 18 w 73"/>
              <a:gd name="T73" fmla="*/ 34 h 75"/>
              <a:gd name="T74" fmla="*/ 26 w 73"/>
              <a:gd name="T75" fmla="*/ 34 h 75"/>
              <a:gd name="T76" fmla="*/ 11 w 73"/>
              <a:gd name="T77" fmla="*/ 37 h 75"/>
              <a:gd name="T78" fmla="*/ 16 w 73"/>
              <a:gd name="T79" fmla="*/ 29 h 75"/>
              <a:gd name="T80" fmla="*/ 67 w 73"/>
              <a:gd name="T81" fmla="*/ 27 h 75"/>
              <a:gd name="T82" fmla="*/ 3 w 73"/>
              <a:gd name="T83" fmla="*/ 14 h 75"/>
              <a:gd name="T84" fmla="*/ 70 w 73"/>
              <a:gd name="T85" fmla="*/ 14 h 75"/>
              <a:gd name="T86" fmla="*/ 5 w 73"/>
              <a:gd name="T87" fmla="*/ 68 h 75"/>
              <a:gd name="T88" fmla="*/ 28 w 73"/>
              <a:gd name="T89" fmla="*/ 68 h 75"/>
              <a:gd name="T90" fmla="*/ 70 w 73"/>
              <a:gd name="T91" fmla="*/ 69 h 75"/>
              <a:gd name="T92" fmla="*/ 5 w 73"/>
              <a:gd name="T93" fmla="*/ 7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3" h="75">
                <a:moveTo>
                  <a:pt x="38" y="61"/>
                </a:moveTo>
                <a:cubicBezTo>
                  <a:pt x="60" y="61"/>
                  <a:pt x="60" y="61"/>
                  <a:pt x="60" y="61"/>
                </a:cubicBezTo>
                <a:cubicBezTo>
                  <a:pt x="61" y="61"/>
                  <a:pt x="61" y="60"/>
                  <a:pt x="61" y="60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4"/>
                  <a:pt x="61" y="44"/>
                  <a:pt x="60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7" y="44"/>
                  <a:pt x="37" y="45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8" y="61"/>
                  <a:pt x="38" y="61"/>
                </a:cubicBezTo>
                <a:close/>
                <a:moveTo>
                  <a:pt x="39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59" y="59"/>
                  <a:pt x="59" y="59"/>
                  <a:pt x="59" y="59"/>
                </a:cubicBezTo>
                <a:cubicBezTo>
                  <a:pt x="39" y="59"/>
                  <a:pt x="39" y="59"/>
                  <a:pt x="39" y="59"/>
                </a:cubicBezTo>
                <a:lnTo>
                  <a:pt x="39" y="46"/>
                </a:lnTo>
                <a:close/>
                <a:moveTo>
                  <a:pt x="69" y="65"/>
                </a:moveTo>
                <a:cubicBezTo>
                  <a:pt x="69" y="30"/>
                  <a:pt x="69" y="30"/>
                  <a:pt x="69" y="30"/>
                </a:cubicBezTo>
                <a:cubicBezTo>
                  <a:pt x="71" y="29"/>
                  <a:pt x="73" y="27"/>
                  <a:pt x="73" y="2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2" y="12"/>
                  <a:pt x="72" y="11"/>
                </a:cubicBezTo>
                <a:cubicBezTo>
                  <a:pt x="72" y="10"/>
                  <a:pt x="73" y="9"/>
                  <a:pt x="73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3"/>
                  <a:pt x="70" y="0"/>
                  <a:pt x="6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10"/>
                  <a:pt x="1" y="11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4" y="30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5"/>
                  <a:pt x="0" y="67"/>
                  <a:pt x="0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2" y="75"/>
                  <a:pt x="5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71" y="75"/>
                  <a:pt x="73" y="73"/>
                  <a:pt x="73" y="71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7"/>
                  <a:pt x="71" y="65"/>
                  <a:pt x="69" y="65"/>
                </a:cubicBezTo>
                <a:close/>
                <a:moveTo>
                  <a:pt x="3" y="6"/>
                </a:moveTo>
                <a:cubicBezTo>
                  <a:pt x="3" y="4"/>
                  <a:pt x="4" y="3"/>
                  <a:pt x="6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3"/>
                  <a:pt x="70" y="4"/>
                  <a:pt x="70" y="6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9"/>
                  <a:pt x="69" y="10"/>
                  <a:pt x="67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lnTo>
                  <a:pt x="3" y="6"/>
                </a:lnTo>
                <a:close/>
                <a:moveTo>
                  <a:pt x="7" y="38"/>
                </a:moveTo>
                <a:cubicBezTo>
                  <a:pt x="8" y="39"/>
                  <a:pt x="10" y="39"/>
                  <a:pt x="11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4" y="39"/>
                  <a:pt x="16" y="38"/>
                  <a:pt x="17" y="37"/>
                </a:cubicBezTo>
                <a:cubicBezTo>
                  <a:pt x="18" y="38"/>
                  <a:pt x="19" y="39"/>
                  <a:pt x="21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4" y="39"/>
                  <a:pt x="26" y="38"/>
                  <a:pt x="27" y="37"/>
                </a:cubicBezTo>
                <a:cubicBezTo>
                  <a:pt x="28" y="38"/>
                  <a:pt x="29" y="39"/>
                  <a:pt x="31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4" y="39"/>
                  <a:pt x="36" y="38"/>
                  <a:pt x="37" y="37"/>
                </a:cubicBezTo>
                <a:cubicBezTo>
                  <a:pt x="38" y="38"/>
                  <a:pt x="39" y="39"/>
                  <a:pt x="41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4" y="39"/>
                  <a:pt x="46" y="38"/>
                  <a:pt x="47" y="37"/>
                </a:cubicBezTo>
                <a:cubicBezTo>
                  <a:pt x="48" y="38"/>
                  <a:pt x="49" y="39"/>
                  <a:pt x="51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38"/>
                  <a:pt x="57" y="37"/>
                </a:cubicBezTo>
                <a:cubicBezTo>
                  <a:pt x="58" y="38"/>
                  <a:pt x="59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4" y="39"/>
                  <a:pt x="65" y="39"/>
                  <a:pt x="66" y="38"/>
                </a:cubicBezTo>
                <a:cubicBezTo>
                  <a:pt x="66" y="66"/>
                  <a:pt x="66" y="66"/>
                  <a:pt x="66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4"/>
                  <a:pt x="29" y="44"/>
                  <a:pt x="28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2" y="44"/>
                  <a:pt x="12" y="45"/>
                </a:cubicBezTo>
                <a:cubicBezTo>
                  <a:pt x="12" y="66"/>
                  <a:pt x="12" y="66"/>
                  <a:pt x="12" y="66"/>
                </a:cubicBezTo>
                <a:cubicBezTo>
                  <a:pt x="7" y="66"/>
                  <a:pt x="7" y="66"/>
                  <a:pt x="7" y="66"/>
                </a:cubicBezTo>
                <a:lnTo>
                  <a:pt x="7" y="38"/>
                </a:lnTo>
                <a:close/>
                <a:moveTo>
                  <a:pt x="14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27" y="66"/>
                  <a:pt x="27" y="66"/>
                  <a:pt x="27" y="66"/>
                </a:cubicBezTo>
                <a:cubicBezTo>
                  <a:pt x="14" y="66"/>
                  <a:pt x="14" y="66"/>
                  <a:pt x="14" y="66"/>
                </a:cubicBezTo>
                <a:lnTo>
                  <a:pt x="14" y="46"/>
                </a:lnTo>
                <a:close/>
                <a:moveTo>
                  <a:pt x="66" y="29"/>
                </a:moveTo>
                <a:cubicBezTo>
                  <a:pt x="66" y="34"/>
                  <a:pt x="66" y="34"/>
                  <a:pt x="66" y="34"/>
                </a:cubicBezTo>
                <a:cubicBezTo>
                  <a:pt x="66" y="36"/>
                  <a:pt x="64" y="37"/>
                  <a:pt x="62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59" y="37"/>
                  <a:pt x="58" y="36"/>
                  <a:pt x="58" y="34"/>
                </a:cubicBezTo>
                <a:cubicBezTo>
                  <a:pt x="58" y="29"/>
                  <a:pt x="58" y="29"/>
                  <a:pt x="58" y="29"/>
                </a:cubicBezTo>
                <a:cubicBezTo>
                  <a:pt x="66" y="29"/>
                  <a:pt x="66" y="29"/>
                  <a:pt x="66" y="29"/>
                </a:cubicBezTo>
                <a:close/>
                <a:moveTo>
                  <a:pt x="56" y="34"/>
                </a:moveTo>
                <a:cubicBezTo>
                  <a:pt x="56" y="36"/>
                  <a:pt x="54" y="37"/>
                  <a:pt x="52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8" y="34"/>
                </a:cubicBezTo>
                <a:cubicBezTo>
                  <a:pt x="48" y="29"/>
                  <a:pt x="48" y="29"/>
                  <a:pt x="48" y="29"/>
                </a:cubicBezTo>
                <a:cubicBezTo>
                  <a:pt x="56" y="29"/>
                  <a:pt x="56" y="29"/>
                  <a:pt x="56" y="29"/>
                </a:cubicBezTo>
                <a:lnTo>
                  <a:pt x="56" y="34"/>
                </a:lnTo>
                <a:close/>
                <a:moveTo>
                  <a:pt x="46" y="34"/>
                </a:moveTo>
                <a:cubicBezTo>
                  <a:pt x="46" y="36"/>
                  <a:pt x="44" y="37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7"/>
                  <a:pt x="38" y="36"/>
                  <a:pt x="38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6" y="29"/>
                  <a:pt x="46" y="29"/>
                  <a:pt x="46" y="29"/>
                </a:cubicBezTo>
                <a:lnTo>
                  <a:pt x="46" y="34"/>
                </a:lnTo>
                <a:close/>
                <a:moveTo>
                  <a:pt x="36" y="34"/>
                </a:moveTo>
                <a:cubicBezTo>
                  <a:pt x="36" y="36"/>
                  <a:pt x="34" y="37"/>
                  <a:pt x="32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29" y="37"/>
                  <a:pt x="28" y="36"/>
                  <a:pt x="28" y="34"/>
                </a:cubicBezTo>
                <a:cubicBezTo>
                  <a:pt x="28" y="29"/>
                  <a:pt x="28" y="29"/>
                  <a:pt x="28" y="29"/>
                </a:cubicBezTo>
                <a:cubicBezTo>
                  <a:pt x="36" y="29"/>
                  <a:pt x="36" y="29"/>
                  <a:pt x="36" y="29"/>
                </a:cubicBezTo>
                <a:lnTo>
                  <a:pt x="36" y="34"/>
                </a:lnTo>
                <a:close/>
                <a:moveTo>
                  <a:pt x="26" y="34"/>
                </a:moveTo>
                <a:cubicBezTo>
                  <a:pt x="26" y="36"/>
                  <a:pt x="24" y="37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19" y="37"/>
                  <a:pt x="18" y="36"/>
                  <a:pt x="18" y="34"/>
                </a:cubicBezTo>
                <a:cubicBezTo>
                  <a:pt x="18" y="29"/>
                  <a:pt x="18" y="29"/>
                  <a:pt x="18" y="29"/>
                </a:cubicBezTo>
                <a:cubicBezTo>
                  <a:pt x="26" y="29"/>
                  <a:pt x="26" y="29"/>
                  <a:pt x="26" y="29"/>
                </a:cubicBezTo>
                <a:lnTo>
                  <a:pt x="26" y="34"/>
                </a:lnTo>
                <a:close/>
                <a:moveTo>
                  <a:pt x="16" y="34"/>
                </a:moveTo>
                <a:cubicBezTo>
                  <a:pt x="16" y="36"/>
                  <a:pt x="14" y="37"/>
                  <a:pt x="12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7" y="36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6" y="29"/>
                  <a:pt x="16" y="29"/>
                  <a:pt x="16" y="29"/>
                </a:cubicBezTo>
                <a:lnTo>
                  <a:pt x="16" y="34"/>
                </a:lnTo>
                <a:close/>
                <a:moveTo>
                  <a:pt x="70" y="24"/>
                </a:moveTo>
                <a:cubicBezTo>
                  <a:pt x="70" y="26"/>
                  <a:pt x="69" y="27"/>
                  <a:pt x="67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4" y="27"/>
                  <a:pt x="3" y="26"/>
                  <a:pt x="3" y="2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3"/>
                  <a:pt x="4" y="12"/>
                  <a:pt x="6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9" y="12"/>
                  <a:pt x="70" y="13"/>
                  <a:pt x="70" y="14"/>
                </a:cubicBezTo>
                <a:lnTo>
                  <a:pt x="70" y="24"/>
                </a:lnTo>
                <a:close/>
                <a:moveTo>
                  <a:pt x="3" y="69"/>
                </a:moveTo>
                <a:cubicBezTo>
                  <a:pt x="3" y="68"/>
                  <a:pt x="4" y="68"/>
                  <a:pt x="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9" y="68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68"/>
                  <a:pt x="70" y="68"/>
                  <a:pt x="70" y="69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2"/>
                  <a:pt x="69" y="72"/>
                  <a:pt x="69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2"/>
                  <a:pt x="3" y="72"/>
                  <a:pt x="3" y="71"/>
                </a:cubicBezTo>
                <a:lnTo>
                  <a:pt x="3" y="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7" name="Freeform 76"/>
          <p:cNvSpPr>
            <a:spLocks noEditPoints="1"/>
          </p:cNvSpPr>
          <p:nvPr/>
        </p:nvSpPr>
        <p:spPr bwMode="auto">
          <a:xfrm>
            <a:off x="8912825" y="4026250"/>
            <a:ext cx="270169" cy="322799"/>
          </a:xfrm>
          <a:custGeom>
            <a:avLst/>
            <a:gdLst>
              <a:gd name="T0" fmla="*/ 65 w 65"/>
              <a:gd name="T1" fmla="*/ 3 h 75"/>
              <a:gd name="T2" fmla="*/ 65 w 65"/>
              <a:gd name="T3" fmla="*/ 1 h 75"/>
              <a:gd name="T4" fmla="*/ 64 w 65"/>
              <a:gd name="T5" fmla="*/ 0 h 75"/>
              <a:gd name="T6" fmla="*/ 1 w 65"/>
              <a:gd name="T7" fmla="*/ 0 h 75"/>
              <a:gd name="T8" fmla="*/ 0 w 65"/>
              <a:gd name="T9" fmla="*/ 1 h 75"/>
              <a:gd name="T10" fmla="*/ 0 w 65"/>
              <a:gd name="T11" fmla="*/ 3 h 75"/>
              <a:gd name="T12" fmla="*/ 1 w 65"/>
              <a:gd name="T13" fmla="*/ 4 h 75"/>
              <a:gd name="T14" fmla="*/ 1 w 65"/>
              <a:gd name="T15" fmla="*/ 48 h 75"/>
              <a:gd name="T16" fmla="*/ 0 w 65"/>
              <a:gd name="T17" fmla="*/ 49 h 75"/>
              <a:gd name="T18" fmla="*/ 0 w 65"/>
              <a:gd name="T19" fmla="*/ 52 h 75"/>
              <a:gd name="T20" fmla="*/ 1 w 65"/>
              <a:gd name="T21" fmla="*/ 53 h 75"/>
              <a:gd name="T22" fmla="*/ 26 w 65"/>
              <a:gd name="T23" fmla="*/ 53 h 75"/>
              <a:gd name="T24" fmla="*/ 16 w 65"/>
              <a:gd name="T25" fmla="*/ 73 h 75"/>
              <a:gd name="T26" fmla="*/ 17 w 65"/>
              <a:gd name="T27" fmla="*/ 75 h 75"/>
              <a:gd name="T28" fmla="*/ 18 w 65"/>
              <a:gd name="T29" fmla="*/ 75 h 75"/>
              <a:gd name="T30" fmla="*/ 19 w 65"/>
              <a:gd name="T31" fmla="*/ 74 h 75"/>
              <a:gd name="T32" fmla="*/ 29 w 65"/>
              <a:gd name="T33" fmla="*/ 53 h 75"/>
              <a:gd name="T34" fmla="*/ 37 w 65"/>
              <a:gd name="T35" fmla="*/ 53 h 75"/>
              <a:gd name="T36" fmla="*/ 46 w 65"/>
              <a:gd name="T37" fmla="*/ 74 h 75"/>
              <a:gd name="T38" fmla="*/ 48 w 65"/>
              <a:gd name="T39" fmla="*/ 75 h 75"/>
              <a:gd name="T40" fmla="*/ 48 w 65"/>
              <a:gd name="T41" fmla="*/ 75 h 75"/>
              <a:gd name="T42" fmla="*/ 49 w 65"/>
              <a:gd name="T43" fmla="*/ 73 h 75"/>
              <a:gd name="T44" fmla="*/ 40 w 65"/>
              <a:gd name="T45" fmla="*/ 53 h 75"/>
              <a:gd name="T46" fmla="*/ 64 w 65"/>
              <a:gd name="T47" fmla="*/ 53 h 75"/>
              <a:gd name="T48" fmla="*/ 65 w 65"/>
              <a:gd name="T49" fmla="*/ 52 h 75"/>
              <a:gd name="T50" fmla="*/ 65 w 65"/>
              <a:gd name="T51" fmla="*/ 49 h 75"/>
              <a:gd name="T52" fmla="*/ 65 w 65"/>
              <a:gd name="T53" fmla="*/ 48 h 75"/>
              <a:gd name="T54" fmla="*/ 65 w 65"/>
              <a:gd name="T55" fmla="*/ 4 h 75"/>
              <a:gd name="T56" fmla="*/ 65 w 65"/>
              <a:gd name="T57" fmla="*/ 3 h 75"/>
              <a:gd name="T58" fmla="*/ 62 w 65"/>
              <a:gd name="T59" fmla="*/ 48 h 75"/>
              <a:gd name="T60" fmla="*/ 4 w 65"/>
              <a:gd name="T61" fmla="*/ 48 h 75"/>
              <a:gd name="T62" fmla="*/ 4 w 65"/>
              <a:gd name="T63" fmla="*/ 5 h 75"/>
              <a:gd name="T64" fmla="*/ 62 w 65"/>
              <a:gd name="T65" fmla="*/ 5 h 75"/>
              <a:gd name="T66" fmla="*/ 62 w 65"/>
              <a:gd name="T67" fmla="*/ 48 h 75"/>
              <a:gd name="T68" fmla="*/ 46 w 65"/>
              <a:gd name="T69" fmla="*/ 42 h 75"/>
              <a:gd name="T70" fmla="*/ 46 w 65"/>
              <a:gd name="T71" fmla="*/ 13 h 75"/>
              <a:gd name="T72" fmla="*/ 46 w 65"/>
              <a:gd name="T73" fmla="*/ 12 h 75"/>
              <a:gd name="T74" fmla="*/ 56 w 65"/>
              <a:gd name="T75" fmla="*/ 12 h 75"/>
              <a:gd name="T76" fmla="*/ 56 w 65"/>
              <a:gd name="T77" fmla="*/ 13 h 75"/>
              <a:gd name="T78" fmla="*/ 56 w 65"/>
              <a:gd name="T79" fmla="*/ 42 h 75"/>
              <a:gd name="T80" fmla="*/ 56 w 65"/>
              <a:gd name="T81" fmla="*/ 42 h 75"/>
              <a:gd name="T82" fmla="*/ 46 w 65"/>
              <a:gd name="T83" fmla="*/ 42 h 75"/>
              <a:gd name="T84" fmla="*/ 46 w 65"/>
              <a:gd name="T85" fmla="*/ 42 h 75"/>
              <a:gd name="T86" fmla="*/ 27 w 65"/>
              <a:gd name="T87" fmla="*/ 42 h 75"/>
              <a:gd name="T88" fmla="*/ 27 w 65"/>
              <a:gd name="T89" fmla="*/ 21 h 75"/>
              <a:gd name="T90" fmla="*/ 28 w 65"/>
              <a:gd name="T91" fmla="*/ 20 h 75"/>
              <a:gd name="T92" fmla="*/ 38 w 65"/>
              <a:gd name="T93" fmla="*/ 20 h 75"/>
              <a:gd name="T94" fmla="*/ 38 w 65"/>
              <a:gd name="T95" fmla="*/ 21 h 75"/>
              <a:gd name="T96" fmla="*/ 38 w 65"/>
              <a:gd name="T97" fmla="*/ 42 h 75"/>
              <a:gd name="T98" fmla="*/ 38 w 65"/>
              <a:gd name="T99" fmla="*/ 42 h 75"/>
              <a:gd name="T100" fmla="*/ 28 w 65"/>
              <a:gd name="T101" fmla="*/ 42 h 75"/>
              <a:gd name="T102" fmla="*/ 27 w 65"/>
              <a:gd name="T103" fmla="*/ 42 h 75"/>
              <a:gd name="T104" fmla="*/ 9 w 65"/>
              <a:gd name="T105" fmla="*/ 42 h 75"/>
              <a:gd name="T106" fmla="*/ 9 w 65"/>
              <a:gd name="T107" fmla="*/ 28 h 75"/>
              <a:gd name="T108" fmla="*/ 10 w 65"/>
              <a:gd name="T109" fmla="*/ 28 h 75"/>
              <a:gd name="T110" fmla="*/ 20 w 65"/>
              <a:gd name="T111" fmla="*/ 28 h 75"/>
              <a:gd name="T112" fmla="*/ 20 w 65"/>
              <a:gd name="T113" fmla="*/ 28 h 75"/>
              <a:gd name="T114" fmla="*/ 20 w 65"/>
              <a:gd name="T115" fmla="*/ 42 h 75"/>
              <a:gd name="T116" fmla="*/ 20 w 65"/>
              <a:gd name="T117" fmla="*/ 42 h 75"/>
              <a:gd name="T118" fmla="*/ 10 w 65"/>
              <a:gd name="T119" fmla="*/ 42 h 75"/>
              <a:gd name="T120" fmla="*/ 9 w 65"/>
              <a:gd name="T121" fmla="*/ 4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" h="75">
                <a:moveTo>
                  <a:pt x="65" y="3"/>
                </a:move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0"/>
                  <a:pt x="6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4"/>
                  <a:pt x="1" y="4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9"/>
                  <a:pt x="0" y="49"/>
                  <a:pt x="0" y="49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" y="53"/>
                  <a:pt x="1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4"/>
                  <a:pt x="16" y="75"/>
                  <a:pt x="17" y="75"/>
                </a:cubicBezTo>
                <a:cubicBezTo>
                  <a:pt x="17" y="75"/>
                  <a:pt x="18" y="75"/>
                  <a:pt x="18" y="75"/>
                </a:cubicBezTo>
                <a:cubicBezTo>
                  <a:pt x="18" y="75"/>
                  <a:pt x="19" y="75"/>
                  <a:pt x="19" y="74"/>
                </a:cubicBezTo>
                <a:cubicBezTo>
                  <a:pt x="29" y="53"/>
                  <a:pt x="29" y="53"/>
                  <a:pt x="29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46" y="74"/>
                  <a:pt x="46" y="74"/>
                  <a:pt x="46" y="74"/>
                </a:cubicBezTo>
                <a:cubicBezTo>
                  <a:pt x="47" y="75"/>
                  <a:pt x="47" y="75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5"/>
                  <a:pt x="50" y="74"/>
                  <a:pt x="49" y="73"/>
                </a:cubicBezTo>
                <a:cubicBezTo>
                  <a:pt x="40" y="53"/>
                  <a:pt x="40" y="53"/>
                  <a:pt x="40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2"/>
                  <a:pt x="65" y="52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9"/>
                  <a:pt x="65" y="49"/>
                  <a:pt x="65" y="48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5" y="4"/>
                  <a:pt x="65" y="3"/>
                </a:cubicBezTo>
                <a:close/>
                <a:moveTo>
                  <a:pt x="62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5"/>
                  <a:pt x="4" y="5"/>
                  <a:pt x="4" y="5"/>
                </a:cubicBezTo>
                <a:cubicBezTo>
                  <a:pt x="62" y="5"/>
                  <a:pt x="62" y="5"/>
                  <a:pt x="62" y="5"/>
                </a:cubicBezTo>
                <a:lnTo>
                  <a:pt x="62" y="48"/>
                </a:lnTo>
                <a:close/>
                <a:moveTo>
                  <a:pt x="46" y="42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3"/>
                  <a:pt x="56" y="1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27" y="42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8" y="20"/>
                  <a:pt x="2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7" y="42"/>
                  <a:pt x="27" y="42"/>
                </a:cubicBezTo>
                <a:close/>
                <a:moveTo>
                  <a:pt x="9" y="42"/>
                </a:move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8" name="Freeform 77"/>
          <p:cNvSpPr>
            <a:spLocks noEditPoints="1"/>
          </p:cNvSpPr>
          <p:nvPr/>
        </p:nvSpPr>
        <p:spPr bwMode="auto">
          <a:xfrm>
            <a:off x="9638619" y="4039535"/>
            <a:ext cx="312273" cy="228065"/>
          </a:xfrm>
          <a:custGeom>
            <a:avLst/>
            <a:gdLst>
              <a:gd name="T0" fmla="*/ 56 w 75"/>
              <a:gd name="T1" fmla="*/ 5 h 53"/>
              <a:gd name="T2" fmla="*/ 1 w 75"/>
              <a:gd name="T3" fmla="*/ 12 h 53"/>
              <a:gd name="T4" fmla="*/ 9 w 75"/>
              <a:gd name="T5" fmla="*/ 34 h 53"/>
              <a:gd name="T6" fmla="*/ 14 w 75"/>
              <a:gd name="T7" fmla="*/ 44 h 53"/>
              <a:gd name="T8" fmla="*/ 48 w 75"/>
              <a:gd name="T9" fmla="*/ 41 h 53"/>
              <a:gd name="T10" fmla="*/ 12 w 75"/>
              <a:gd name="T11" fmla="*/ 36 h 53"/>
              <a:gd name="T12" fmla="*/ 51 w 75"/>
              <a:gd name="T13" fmla="*/ 32 h 53"/>
              <a:gd name="T14" fmla="*/ 59 w 75"/>
              <a:gd name="T15" fmla="*/ 6 h 53"/>
              <a:gd name="T16" fmla="*/ 75 w 75"/>
              <a:gd name="T17" fmla="*/ 2 h 53"/>
              <a:gd name="T18" fmla="*/ 48 w 75"/>
              <a:gd name="T19" fmla="*/ 19 h 53"/>
              <a:gd name="T20" fmla="*/ 51 w 75"/>
              <a:gd name="T21" fmla="*/ 19 h 53"/>
              <a:gd name="T22" fmla="*/ 47 w 75"/>
              <a:gd name="T23" fmla="*/ 21 h 53"/>
              <a:gd name="T24" fmla="*/ 10 w 75"/>
              <a:gd name="T25" fmla="*/ 31 h 53"/>
              <a:gd name="T26" fmla="*/ 13 w 75"/>
              <a:gd name="T27" fmla="*/ 33 h 53"/>
              <a:gd name="T28" fmla="*/ 30 w 75"/>
              <a:gd name="T29" fmla="*/ 19 h 53"/>
              <a:gd name="T30" fmla="*/ 37 w 75"/>
              <a:gd name="T31" fmla="*/ 19 h 53"/>
              <a:gd name="T32" fmla="*/ 46 w 75"/>
              <a:gd name="T33" fmla="*/ 19 h 53"/>
              <a:gd name="T34" fmla="*/ 30 w 75"/>
              <a:gd name="T35" fmla="*/ 21 h 53"/>
              <a:gd name="T36" fmla="*/ 30 w 75"/>
              <a:gd name="T37" fmla="*/ 26 h 53"/>
              <a:gd name="T38" fmla="*/ 22 w 75"/>
              <a:gd name="T39" fmla="*/ 26 h 53"/>
              <a:gd name="T40" fmla="*/ 28 w 75"/>
              <a:gd name="T41" fmla="*/ 26 h 53"/>
              <a:gd name="T42" fmla="*/ 21 w 75"/>
              <a:gd name="T43" fmla="*/ 14 h 53"/>
              <a:gd name="T44" fmla="*/ 19 w 75"/>
              <a:gd name="T45" fmla="*/ 19 h 53"/>
              <a:gd name="T46" fmla="*/ 19 w 75"/>
              <a:gd name="T47" fmla="*/ 14 h 53"/>
              <a:gd name="T48" fmla="*/ 20 w 75"/>
              <a:gd name="T49" fmla="*/ 26 h 53"/>
              <a:gd name="T50" fmla="*/ 20 w 75"/>
              <a:gd name="T51" fmla="*/ 21 h 53"/>
              <a:gd name="T52" fmla="*/ 6 w 75"/>
              <a:gd name="T53" fmla="*/ 21 h 53"/>
              <a:gd name="T54" fmla="*/ 14 w 75"/>
              <a:gd name="T55" fmla="*/ 28 h 53"/>
              <a:gd name="T56" fmla="*/ 15 w 75"/>
              <a:gd name="T57" fmla="*/ 33 h 53"/>
              <a:gd name="T58" fmla="*/ 28 w 75"/>
              <a:gd name="T59" fmla="*/ 28 h 53"/>
              <a:gd name="T60" fmla="*/ 22 w 75"/>
              <a:gd name="T61" fmla="*/ 28 h 53"/>
              <a:gd name="T62" fmla="*/ 35 w 75"/>
              <a:gd name="T63" fmla="*/ 33 h 53"/>
              <a:gd name="T64" fmla="*/ 38 w 75"/>
              <a:gd name="T65" fmla="*/ 28 h 53"/>
              <a:gd name="T66" fmla="*/ 37 w 75"/>
              <a:gd name="T67" fmla="*/ 33 h 53"/>
              <a:gd name="T68" fmla="*/ 39 w 75"/>
              <a:gd name="T69" fmla="*/ 21 h 53"/>
              <a:gd name="T70" fmla="*/ 38 w 75"/>
              <a:gd name="T71" fmla="*/ 26 h 53"/>
              <a:gd name="T72" fmla="*/ 10 w 75"/>
              <a:gd name="T73" fmla="*/ 14 h 53"/>
              <a:gd name="T74" fmla="*/ 4 w 75"/>
              <a:gd name="T75" fmla="*/ 15 h 53"/>
              <a:gd name="T76" fmla="*/ 45 w 75"/>
              <a:gd name="T77" fmla="*/ 33 h 53"/>
              <a:gd name="T78" fmla="*/ 48 w 75"/>
              <a:gd name="T79" fmla="*/ 28 h 53"/>
              <a:gd name="T80" fmla="*/ 15 w 75"/>
              <a:gd name="T81" fmla="*/ 46 h 53"/>
              <a:gd name="T82" fmla="*/ 18 w 75"/>
              <a:gd name="T83" fmla="*/ 49 h 53"/>
              <a:gd name="T84" fmla="*/ 13 w 75"/>
              <a:gd name="T85" fmla="*/ 49 h 53"/>
              <a:gd name="T86" fmla="*/ 15 w 75"/>
              <a:gd name="T87" fmla="*/ 51 h 53"/>
              <a:gd name="T88" fmla="*/ 43 w 75"/>
              <a:gd name="T89" fmla="*/ 53 h 53"/>
              <a:gd name="T90" fmla="*/ 43 w 75"/>
              <a:gd name="T91" fmla="*/ 51 h 53"/>
              <a:gd name="T92" fmla="*/ 44 w 75"/>
              <a:gd name="T93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" h="53">
                <a:moveTo>
                  <a:pt x="73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6" y="5"/>
                </a:cubicBezTo>
                <a:cubicBezTo>
                  <a:pt x="54" y="11"/>
                  <a:pt x="54" y="11"/>
                  <a:pt x="5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2" y="11"/>
                  <a:pt x="1" y="12"/>
                </a:cubicBezTo>
                <a:cubicBezTo>
                  <a:pt x="0" y="13"/>
                  <a:pt x="0" y="15"/>
                  <a:pt x="1" y="16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8" y="35"/>
                  <a:pt x="8" y="35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2"/>
                  <a:pt x="11" y="44"/>
                  <a:pt x="14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9" y="44"/>
                  <a:pt x="50" y="44"/>
                  <a:pt x="50" y="43"/>
                </a:cubicBezTo>
                <a:cubicBezTo>
                  <a:pt x="50" y="42"/>
                  <a:pt x="49" y="41"/>
                  <a:pt x="48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2" y="41"/>
                  <a:pt x="12" y="40"/>
                  <a:pt x="12" y="39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3" y="36"/>
                  <a:pt x="1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7" y="36"/>
                  <a:pt x="50" y="34"/>
                  <a:pt x="51" y="32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7" y="12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4"/>
                  <a:pt x="61" y="3"/>
                  <a:pt x="62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4" y="3"/>
                  <a:pt x="75" y="3"/>
                  <a:pt x="75" y="2"/>
                </a:cubicBezTo>
                <a:cubicBezTo>
                  <a:pt x="75" y="1"/>
                  <a:pt x="74" y="0"/>
                  <a:pt x="73" y="0"/>
                </a:cubicBezTo>
                <a:close/>
                <a:moveTo>
                  <a:pt x="51" y="19"/>
                </a:moveTo>
                <a:cubicBezTo>
                  <a:pt x="48" y="19"/>
                  <a:pt x="48" y="19"/>
                  <a:pt x="48" y="19"/>
                </a:cubicBezTo>
                <a:cubicBezTo>
                  <a:pt x="49" y="14"/>
                  <a:pt x="49" y="14"/>
                  <a:pt x="49" y="14"/>
                </a:cubicBezTo>
                <a:cubicBezTo>
                  <a:pt x="53" y="14"/>
                  <a:pt x="53" y="14"/>
                  <a:pt x="53" y="14"/>
                </a:cubicBezTo>
                <a:lnTo>
                  <a:pt x="51" y="19"/>
                </a:lnTo>
                <a:close/>
                <a:moveTo>
                  <a:pt x="49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7" y="21"/>
                  <a:pt x="47" y="21"/>
                  <a:pt x="47" y="21"/>
                </a:cubicBezTo>
                <a:cubicBezTo>
                  <a:pt x="51" y="21"/>
                  <a:pt x="51" y="21"/>
                  <a:pt x="51" y="21"/>
                </a:cubicBezTo>
                <a:lnTo>
                  <a:pt x="49" y="26"/>
                </a:lnTo>
                <a:close/>
                <a:moveTo>
                  <a:pt x="10" y="31"/>
                </a:moveTo>
                <a:cubicBezTo>
                  <a:pt x="9" y="28"/>
                  <a:pt x="9" y="28"/>
                  <a:pt x="9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3" y="33"/>
                  <a:pt x="13" y="33"/>
                  <a:pt x="13" y="33"/>
                </a:cubicBezTo>
                <a:cubicBezTo>
                  <a:pt x="12" y="33"/>
                  <a:pt x="11" y="32"/>
                  <a:pt x="10" y="31"/>
                </a:cubicBezTo>
                <a:close/>
                <a:moveTo>
                  <a:pt x="37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4"/>
                  <a:pt x="30" y="14"/>
                  <a:pt x="30" y="14"/>
                </a:cubicBezTo>
                <a:cubicBezTo>
                  <a:pt x="37" y="14"/>
                  <a:pt x="37" y="14"/>
                  <a:pt x="37" y="14"/>
                </a:cubicBezTo>
                <a:lnTo>
                  <a:pt x="37" y="19"/>
                </a:lnTo>
                <a:close/>
                <a:moveTo>
                  <a:pt x="39" y="14"/>
                </a:moveTo>
                <a:cubicBezTo>
                  <a:pt x="47" y="14"/>
                  <a:pt x="47" y="14"/>
                  <a:pt x="47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39" y="19"/>
                  <a:pt x="39" y="19"/>
                  <a:pt x="39" y="19"/>
                </a:cubicBezTo>
                <a:lnTo>
                  <a:pt x="39" y="14"/>
                </a:lnTo>
                <a:close/>
                <a:moveTo>
                  <a:pt x="30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6"/>
                  <a:pt x="36" y="26"/>
                  <a:pt x="36" y="26"/>
                </a:cubicBezTo>
                <a:cubicBezTo>
                  <a:pt x="30" y="26"/>
                  <a:pt x="30" y="26"/>
                  <a:pt x="30" y="26"/>
                </a:cubicBezTo>
                <a:lnTo>
                  <a:pt x="30" y="21"/>
                </a:lnTo>
                <a:close/>
                <a:moveTo>
                  <a:pt x="28" y="26"/>
                </a:moveTo>
                <a:cubicBezTo>
                  <a:pt x="22" y="26"/>
                  <a:pt x="22" y="26"/>
                  <a:pt x="22" y="26"/>
                </a:cubicBezTo>
                <a:cubicBezTo>
                  <a:pt x="22" y="21"/>
                  <a:pt x="22" y="21"/>
                  <a:pt x="22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26"/>
                </a:lnTo>
                <a:close/>
                <a:moveTo>
                  <a:pt x="28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4"/>
                  <a:pt x="21" y="14"/>
                  <a:pt x="21" y="14"/>
                </a:cubicBezTo>
                <a:cubicBezTo>
                  <a:pt x="28" y="14"/>
                  <a:pt x="28" y="14"/>
                  <a:pt x="28" y="14"/>
                </a:cubicBezTo>
                <a:lnTo>
                  <a:pt x="28" y="19"/>
                </a:lnTo>
                <a:close/>
                <a:moveTo>
                  <a:pt x="19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2" y="14"/>
                  <a:pt x="12" y="14"/>
                  <a:pt x="12" y="14"/>
                </a:cubicBezTo>
                <a:cubicBezTo>
                  <a:pt x="19" y="14"/>
                  <a:pt x="19" y="14"/>
                  <a:pt x="19" y="14"/>
                </a:cubicBezTo>
                <a:lnTo>
                  <a:pt x="19" y="19"/>
                </a:lnTo>
                <a:close/>
                <a:moveTo>
                  <a:pt x="20" y="21"/>
                </a:moveTo>
                <a:cubicBezTo>
                  <a:pt x="20" y="26"/>
                  <a:pt x="20" y="26"/>
                  <a:pt x="20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1"/>
                  <a:pt x="13" y="21"/>
                  <a:pt x="13" y="21"/>
                </a:cubicBezTo>
                <a:lnTo>
                  <a:pt x="20" y="21"/>
                </a:lnTo>
                <a:close/>
                <a:moveTo>
                  <a:pt x="12" y="26"/>
                </a:moveTo>
                <a:cubicBezTo>
                  <a:pt x="8" y="26"/>
                  <a:pt x="8" y="26"/>
                  <a:pt x="8" y="26"/>
                </a:cubicBezTo>
                <a:cubicBezTo>
                  <a:pt x="6" y="21"/>
                  <a:pt x="6" y="21"/>
                  <a:pt x="6" y="21"/>
                </a:cubicBezTo>
                <a:cubicBezTo>
                  <a:pt x="11" y="21"/>
                  <a:pt x="11" y="21"/>
                  <a:pt x="11" y="21"/>
                </a:cubicBezTo>
                <a:lnTo>
                  <a:pt x="12" y="26"/>
                </a:lnTo>
                <a:close/>
                <a:moveTo>
                  <a:pt x="14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33"/>
                  <a:pt x="15" y="33"/>
                  <a:pt x="15" y="33"/>
                </a:cubicBezTo>
                <a:lnTo>
                  <a:pt x="14" y="28"/>
                </a:lnTo>
                <a:close/>
                <a:moveTo>
                  <a:pt x="22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33"/>
                  <a:pt x="28" y="33"/>
                  <a:pt x="28" y="33"/>
                </a:cubicBezTo>
                <a:cubicBezTo>
                  <a:pt x="23" y="33"/>
                  <a:pt x="23" y="33"/>
                  <a:pt x="23" y="33"/>
                </a:cubicBezTo>
                <a:lnTo>
                  <a:pt x="22" y="28"/>
                </a:lnTo>
                <a:close/>
                <a:moveTo>
                  <a:pt x="30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5" y="33"/>
                  <a:pt x="35" y="33"/>
                  <a:pt x="35" y="33"/>
                </a:cubicBezTo>
                <a:cubicBezTo>
                  <a:pt x="30" y="33"/>
                  <a:pt x="30" y="33"/>
                  <a:pt x="30" y="33"/>
                </a:cubicBezTo>
                <a:lnTo>
                  <a:pt x="30" y="28"/>
                </a:lnTo>
                <a:close/>
                <a:moveTo>
                  <a:pt x="38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2" y="33"/>
                  <a:pt x="42" y="33"/>
                  <a:pt x="42" y="33"/>
                </a:cubicBezTo>
                <a:cubicBezTo>
                  <a:pt x="37" y="33"/>
                  <a:pt x="37" y="33"/>
                  <a:pt x="37" y="33"/>
                </a:cubicBezTo>
                <a:lnTo>
                  <a:pt x="38" y="28"/>
                </a:lnTo>
                <a:close/>
                <a:moveTo>
                  <a:pt x="38" y="26"/>
                </a:moveTo>
                <a:cubicBezTo>
                  <a:pt x="39" y="21"/>
                  <a:pt x="39" y="21"/>
                  <a:pt x="39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4" y="26"/>
                  <a:pt x="44" y="26"/>
                  <a:pt x="44" y="26"/>
                </a:cubicBezTo>
                <a:lnTo>
                  <a:pt x="38" y="26"/>
                </a:lnTo>
                <a:close/>
                <a:moveTo>
                  <a:pt x="4" y="14"/>
                </a:moveTo>
                <a:cubicBezTo>
                  <a:pt x="4" y="14"/>
                  <a:pt x="4" y="14"/>
                  <a:pt x="4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9"/>
                  <a:pt x="11" y="19"/>
                  <a:pt x="1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lose/>
                <a:moveTo>
                  <a:pt x="45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6" y="28"/>
                  <a:pt x="46" y="28"/>
                  <a:pt x="46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31"/>
                  <a:pt x="48" y="31"/>
                  <a:pt x="48" y="31"/>
                </a:cubicBezTo>
                <a:cubicBezTo>
                  <a:pt x="47" y="32"/>
                  <a:pt x="46" y="33"/>
                  <a:pt x="45" y="33"/>
                </a:cubicBezTo>
                <a:close/>
                <a:moveTo>
                  <a:pt x="15" y="46"/>
                </a:moveTo>
                <a:cubicBezTo>
                  <a:pt x="13" y="46"/>
                  <a:pt x="11" y="47"/>
                  <a:pt x="11" y="49"/>
                </a:cubicBezTo>
                <a:cubicBezTo>
                  <a:pt x="11" y="51"/>
                  <a:pt x="13" y="53"/>
                  <a:pt x="15" y="53"/>
                </a:cubicBezTo>
                <a:cubicBezTo>
                  <a:pt x="17" y="53"/>
                  <a:pt x="18" y="51"/>
                  <a:pt x="18" y="49"/>
                </a:cubicBezTo>
                <a:cubicBezTo>
                  <a:pt x="18" y="47"/>
                  <a:pt x="17" y="46"/>
                  <a:pt x="15" y="46"/>
                </a:cubicBezTo>
                <a:close/>
                <a:moveTo>
                  <a:pt x="15" y="51"/>
                </a:moveTo>
                <a:cubicBezTo>
                  <a:pt x="14" y="51"/>
                  <a:pt x="13" y="50"/>
                  <a:pt x="13" y="49"/>
                </a:cubicBezTo>
                <a:cubicBezTo>
                  <a:pt x="13" y="48"/>
                  <a:pt x="14" y="48"/>
                  <a:pt x="15" y="48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50"/>
                  <a:pt x="16" y="51"/>
                  <a:pt x="15" y="51"/>
                </a:cubicBezTo>
                <a:close/>
                <a:moveTo>
                  <a:pt x="43" y="46"/>
                </a:moveTo>
                <a:cubicBezTo>
                  <a:pt x="41" y="46"/>
                  <a:pt x="39" y="47"/>
                  <a:pt x="39" y="49"/>
                </a:cubicBezTo>
                <a:cubicBezTo>
                  <a:pt x="39" y="51"/>
                  <a:pt x="41" y="53"/>
                  <a:pt x="43" y="53"/>
                </a:cubicBezTo>
                <a:cubicBezTo>
                  <a:pt x="45" y="53"/>
                  <a:pt x="46" y="51"/>
                  <a:pt x="46" y="49"/>
                </a:cubicBezTo>
                <a:cubicBezTo>
                  <a:pt x="46" y="47"/>
                  <a:pt x="45" y="46"/>
                  <a:pt x="43" y="46"/>
                </a:cubicBezTo>
                <a:close/>
                <a:moveTo>
                  <a:pt x="43" y="51"/>
                </a:moveTo>
                <a:cubicBezTo>
                  <a:pt x="42" y="51"/>
                  <a:pt x="41" y="50"/>
                  <a:pt x="41" y="49"/>
                </a:cubicBezTo>
                <a:cubicBezTo>
                  <a:pt x="41" y="48"/>
                  <a:pt x="42" y="48"/>
                  <a:pt x="43" y="48"/>
                </a:cubicBezTo>
                <a:cubicBezTo>
                  <a:pt x="44" y="48"/>
                  <a:pt x="44" y="48"/>
                  <a:pt x="44" y="49"/>
                </a:cubicBezTo>
                <a:cubicBezTo>
                  <a:pt x="44" y="50"/>
                  <a:pt x="44" y="51"/>
                  <a:pt x="43" y="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79" name="Freeform 78"/>
          <p:cNvSpPr>
            <a:spLocks noEditPoints="1"/>
          </p:cNvSpPr>
          <p:nvPr/>
        </p:nvSpPr>
        <p:spPr bwMode="auto">
          <a:xfrm>
            <a:off x="8270941" y="4016728"/>
            <a:ext cx="307010" cy="319290"/>
          </a:xfrm>
          <a:custGeom>
            <a:avLst/>
            <a:gdLst>
              <a:gd name="T0" fmla="*/ 74 w 74"/>
              <a:gd name="T1" fmla="*/ 22 h 74"/>
              <a:gd name="T2" fmla="*/ 69 w 74"/>
              <a:gd name="T3" fmla="*/ 10 h 74"/>
              <a:gd name="T4" fmla="*/ 64 w 74"/>
              <a:gd name="T5" fmla="*/ 0 h 74"/>
              <a:gd name="T6" fmla="*/ 5 w 74"/>
              <a:gd name="T7" fmla="*/ 8 h 74"/>
              <a:gd name="T8" fmla="*/ 0 w 74"/>
              <a:gd name="T9" fmla="*/ 21 h 74"/>
              <a:gd name="T10" fmla="*/ 0 w 74"/>
              <a:gd name="T11" fmla="*/ 26 h 74"/>
              <a:gd name="T12" fmla="*/ 1 w 74"/>
              <a:gd name="T13" fmla="*/ 68 h 74"/>
              <a:gd name="T14" fmla="*/ 69 w 74"/>
              <a:gd name="T15" fmla="*/ 74 h 74"/>
              <a:gd name="T16" fmla="*/ 70 w 74"/>
              <a:gd name="T17" fmla="*/ 63 h 74"/>
              <a:gd name="T18" fmla="*/ 10 w 74"/>
              <a:gd name="T19" fmla="*/ 3 h 74"/>
              <a:gd name="T20" fmla="*/ 66 w 74"/>
              <a:gd name="T21" fmla="*/ 8 h 74"/>
              <a:gd name="T22" fmla="*/ 8 w 74"/>
              <a:gd name="T23" fmla="*/ 8 h 74"/>
              <a:gd name="T24" fmla="*/ 67 w 74"/>
              <a:gd name="T25" fmla="*/ 13 h 74"/>
              <a:gd name="T26" fmla="*/ 8 w 74"/>
              <a:gd name="T27" fmla="*/ 13 h 74"/>
              <a:gd name="T28" fmla="*/ 12 w 74"/>
              <a:gd name="T29" fmla="*/ 29 h 74"/>
              <a:gd name="T30" fmla="*/ 22 w 74"/>
              <a:gd name="T31" fmla="*/ 29 h 74"/>
              <a:gd name="T32" fmla="*/ 32 w 74"/>
              <a:gd name="T33" fmla="*/ 29 h 74"/>
              <a:gd name="T34" fmla="*/ 42 w 74"/>
              <a:gd name="T35" fmla="*/ 29 h 74"/>
              <a:gd name="T36" fmla="*/ 52 w 74"/>
              <a:gd name="T37" fmla="*/ 29 h 74"/>
              <a:gd name="T38" fmla="*/ 62 w 74"/>
              <a:gd name="T39" fmla="*/ 29 h 74"/>
              <a:gd name="T40" fmla="*/ 67 w 74"/>
              <a:gd name="T41" fmla="*/ 64 h 74"/>
              <a:gd name="T42" fmla="*/ 8 w 74"/>
              <a:gd name="T43" fmla="*/ 30 h 74"/>
              <a:gd name="T44" fmla="*/ 18 w 74"/>
              <a:gd name="T45" fmla="*/ 28 h 74"/>
              <a:gd name="T46" fmla="*/ 13 w 74"/>
              <a:gd name="T47" fmla="*/ 23 h 74"/>
              <a:gd name="T48" fmla="*/ 48 w 74"/>
              <a:gd name="T49" fmla="*/ 28 h 74"/>
              <a:gd name="T50" fmla="*/ 43 w 74"/>
              <a:gd name="T51" fmla="*/ 23 h 74"/>
              <a:gd name="T52" fmla="*/ 41 w 74"/>
              <a:gd name="T53" fmla="*/ 26 h 74"/>
              <a:gd name="T54" fmla="*/ 33 w 74"/>
              <a:gd name="T55" fmla="*/ 26 h 74"/>
              <a:gd name="T56" fmla="*/ 41 w 74"/>
              <a:gd name="T57" fmla="*/ 26 h 74"/>
              <a:gd name="T58" fmla="*/ 27 w 74"/>
              <a:gd name="T59" fmla="*/ 28 h 74"/>
              <a:gd name="T60" fmla="*/ 31 w 74"/>
              <a:gd name="T61" fmla="*/ 23 h 74"/>
              <a:gd name="T62" fmla="*/ 58 w 74"/>
              <a:gd name="T63" fmla="*/ 28 h 74"/>
              <a:gd name="T64" fmla="*/ 53 w 74"/>
              <a:gd name="T65" fmla="*/ 23 h 74"/>
              <a:gd name="T66" fmla="*/ 3 w 74"/>
              <a:gd name="T67" fmla="*/ 23 h 74"/>
              <a:gd name="T68" fmla="*/ 8 w 74"/>
              <a:gd name="T69" fmla="*/ 28 h 74"/>
              <a:gd name="T70" fmla="*/ 3 w 74"/>
              <a:gd name="T71" fmla="*/ 23 h 74"/>
              <a:gd name="T72" fmla="*/ 63 w 74"/>
              <a:gd name="T73" fmla="*/ 23 h 74"/>
              <a:gd name="T74" fmla="*/ 68 w 74"/>
              <a:gd name="T75" fmla="*/ 28 h 74"/>
              <a:gd name="T76" fmla="*/ 4 w 74"/>
              <a:gd name="T77" fmla="*/ 68 h 74"/>
              <a:gd name="T78" fmla="*/ 70 w 74"/>
              <a:gd name="T79" fmla="*/ 68 h 74"/>
              <a:gd name="T80" fmla="*/ 5 w 74"/>
              <a:gd name="T81" fmla="*/ 71 h 74"/>
              <a:gd name="T82" fmla="*/ 15 w 74"/>
              <a:gd name="T83" fmla="*/ 59 h 74"/>
              <a:gd name="T84" fmla="*/ 25 w 74"/>
              <a:gd name="T85" fmla="*/ 59 h 74"/>
              <a:gd name="T86" fmla="*/ 32 w 74"/>
              <a:gd name="T87" fmla="*/ 42 h 74"/>
              <a:gd name="T88" fmla="*/ 58 w 74"/>
              <a:gd name="T89" fmla="*/ 59 h 74"/>
              <a:gd name="T90" fmla="*/ 58 w 74"/>
              <a:gd name="T91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74">
                <a:moveTo>
                  <a:pt x="74" y="26"/>
                </a:move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2"/>
                  <a:pt x="74" y="21"/>
                  <a:pt x="74" y="2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0"/>
                </a:cubicBezTo>
                <a:cubicBezTo>
                  <a:pt x="69" y="10"/>
                  <a:pt x="69" y="9"/>
                  <a:pt x="69" y="8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2"/>
                  <a:pt x="67" y="0"/>
                  <a:pt x="6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2"/>
                  <a:pt x="5" y="5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5" y="63"/>
                  <a:pt x="5" y="63"/>
                  <a:pt x="5" y="63"/>
                </a:cubicBezTo>
                <a:cubicBezTo>
                  <a:pt x="3" y="64"/>
                  <a:pt x="1" y="65"/>
                  <a:pt x="1" y="68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72"/>
                  <a:pt x="3" y="74"/>
                  <a:pt x="5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72" y="74"/>
                  <a:pt x="73" y="72"/>
                  <a:pt x="73" y="69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5"/>
                  <a:pt x="72" y="64"/>
                  <a:pt x="70" y="63"/>
                </a:cubicBezTo>
                <a:cubicBezTo>
                  <a:pt x="70" y="31"/>
                  <a:pt x="70" y="31"/>
                  <a:pt x="70" y="31"/>
                </a:cubicBezTo>
                <a:cubicBezTo>
                  <a:pt x="72" y="31"/>
                  <a:pt x="74" y="29"/>
                  <a:pt x="74" y="26"/>
                </a:cubicBezTo>
                <a:close/>
                <a:moveTo>
                  <a:pt x="10" y="3"/>
                </a:moveTo>
                <a:cubicBezTo>
                  <a:pt x="64" y="3"/>
                  <a:pt x="64" y="3"/>
                  <a:pt x="64" y="3"/>
                </a:cubicBezTo>
                <a:cubicBezTo>
                  <a:pt x="65" y="3"/>
                  <a:pt x="66" y="4"/>
                  <a:pt x="66" y="5"/>
                </a:cubicBezTo>
                <a:cubicBezTo>
                  <a:pt x="66" y="8"/>
                  <a:pt x="66" y="8"/>
                  <a:pt x="66" y="8"/>
                </a:cubicBezTo>
                <a:cubicBezTo>
                  <a:pt x="66" y="9"/>
                  <a:pt x="65" y="10"/>
                  <a:pt x="6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8" y="9"/>
                  <a:pt x="8" y="8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9" y="3"/>
                  <a:pt x="10" y="3"/>
                </a:cubicBezTo>
                <a:close/>
                <a:moveTo>
                  <a:pt x="67" y="13"/>
                </a:moveTo>
                <a:cubicBezTo>
                  <a:pt x="71" y="21"/>
                  <a:pt x="71" y="21"/>
                  <a:pt x="71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8" y="13"/>
                  <a:pt x="8" y="13"/>
                  <a:pt x="8" y="13"/>
                </a:cubicBezTo>
                <a:lnTo>
                  <a:pt x="67" y="13"/>
                </a:lnTo>
                <a:close/>
                <a:moveTo>
                  <a:pt x="8" y="30"/>
                </a:moveTo>
                <a:cubicBezTo>
                  <a:pt x="10" y="30"/>
                  <a:pt x="11" y="30"/>
                  <a:pt x="12" y="29"/>
                </a:cubicBezTo>
                <a:cubicBezTo>
                  <a:pt x="13" y="30"/>
                  <a:pt x="15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21" y="30"/>
                  <a:pt x="22" y="29"/>
                </a:cubicBezTo>
                <a:cubicBezTo>
                  <a:pt x="23" y="30"/>
                  <a:pt x="25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0"/>
                  <a:pt x="31" y="30"/>
                  <a:pt x="32" y="29"/>
                </a:cubicBezTo>
                <a:cubicBezTo>
                  <a:pt x="33" y="30"/>
                  <a:pt x="35" y="30"/>
                  <a:pt x="37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40" y="30"/>
                  <a:pt x="41" y="30"/>
                  <a:pt x="42" y="29"/>
                </a:cubicBezTo>
                <a:cubicBezTo>
                  <a:pt x="43" y="30"/>
                  <a:pt x="45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30"/>
                  <a:pt x="51" y="30"/>
                  <a:pt x="52" y="29"/>
                </a:cubicBezTo>
                <a:cubicBezTo>
                  <a:pt x="53" y="30"/>
                  <a:pt x="55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60" y="30"/>
                  <a:pt x="61" y="30"/>
                  <a:pt x="62" y="29"/>
                </a:cubicBezTo>
                <a:cubicBezTo>
                  <a:pt x="63" y="30"/>
                  <a:pt x="65" y="30"/>
                  <a:pt x="67" y="30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64"/>
                  <a:pt x="67" y="64"/>
                  <a:pt x="67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1"/>
                  <a:pt x="8" y="30"/>
                </a:cubicBezTo>
                <a:close/>
                <a:moveTo>
                  <a:pt x="21" y="23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19" y="28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5" y="28"/>
                  <a:pt x="13" y="27"/>
                  <a:pt x="13" y="26"/>
                </a:cubicBezTo>
                <a:cubicBezTo>
                  <a:pt x="13" y="23"/>
                  <a:pt x="13" y="23"/>
                  <a:pt x="13" y="23"/>
                </a:cubicBezTo>
                <a:lnTo>
                  <a:pt x="21" y="23"/>
                </a:lnTo>
                <a:close/>
                <a:moveTo>
                  <a:pt x="51" y="26"/>
                </a:moveTo>
                <a:cubicBezTo>
                  <a:pt x="51" y="27"/>
                  <a:pt x="50" y="28"/>
                  <a:pt x="4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5" y="28"/>
                  <a:pt x="43" y="27"/>
                  <a:pt x="43" y="26"/>
                </a:cubicBezTo>
                <a:cubicBezTo>
                  <a:pt x="43" y="23"/>
                  <a:pt x="43" y="23"/>
                  <a:pt x="43" y="23"/>
                </a:cubicBezTo>
                <a:cubicBezTo>
                  <a:pt x="51" y="23"/>
                  <a:pt x="51" y="23"/>
                  <a:pt x="51" y="23"/>
                </a:cubicBezTo>
                <a:lnTo>
                  <a:pt x="51" y="26"/>
                </a:lnTo>
                <a:close/>
                <a:moveTo>
                  <a:pt x="41" y="26"/>
                </a:moveTo>
                <a:cubicBezTo>
                  <a:pt x="41" y="27"/>
                  <a:pt x="40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3" y="27"/>
                  <a:pt x="33" y="26"/>
                </a:cubicBezTo>
                <a:cubicBezTo>
                  <a:pt x="33" y="23"/>
                  <a:pt x="33" y="23"/>
                  <a:pt x="33" y="23"/>
                </a:cubicBezTo>
                <a:cubicBezTo>
                  <a:pt x="41" y="23"/>
                  <a:pt x="41" y="23"/>
                  <a:pt x="41" y="23"/>
                </a:cubicBezTo>
                <a:lnTo>
                  <a:pt x="41" y="26"/>
                </a:lnTo>
                <a:close/>
                <a:moveTo>
                  <a:pt x="31" y="26"/>
                </a:moveTo>
                <a:cubicBezTo>
                  <a:pt x="31" y="27"/>
                  <a:pt x="30" y="28"/>
                  <a:pt x="28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5" y="28"/>
                  <a:pt x="23" y="27"/>
                  <a:pt x="23" y="26"/>
                </a:cubicBezTo>
                <a:cubicBezTo>
                  <a:pt x="23" y="23"/>
                  <a:pt x="23" y="23"/>
                  <a:pt x="23" y="23"/>
                </a:cubicBezTo>
                <a:cubicBezTo>
                  <a:pt x="31" y="23"/>
                  <a:pt x="31" y="23"/>
                  <a:pt x="31" y="23"/>
                </a:cubicBezTo>
                <a:lnTo>
                  <a:pt x="31" y="26"/>
                </a:lnTo>
                <a:close/>
                <a:moveTo>
                  <a:pt x="61" y="26"/>
                </a:moveTo>
                <a:cubicBezTo>
                  <a:pt x="61" y="27"/>
                  <a:pt x="60" y="28"/>
                  <a:pt x="5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5" y="28"/>
                  <a:pt x="53" y="27"/>
                  <a:pt x="53" y="26"/>
                </a:cubicBezTo>
                <a:cubicBezTo>
                  <a:pt x="53" y="23"/>
                  <a:pt x="53" y="23"/>
                  <a:pt x="53" y="23"/>
                </a:cubicBezTo>
                <a:cubicBezTo>
                  <a:pt x="61" y="23"/>
                  <a:pt x="61" y="23"/>
                  <a:pt x="61" y="23"/>
                </a:cubicBezTo>
                <a:lnTo>
                  <a:pt x="61" y="26"/>
                </a:lnTo>
                <a:close/>
                <a:moveTo>
                  <a:pt x="3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7"/>
                  <a:pt x="9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27"/>
                  <a:pt x="3" y="26"/>
                </a:cubicBezTo>
                <a:lnTo>
                  <a:pt x="3" y="23"/>
                </a:lnTo>
                <a:close/>
                <a:moveTo>
                  <a:pt x="67" y="28"/>
                </a:moveTo>
                <a:cubicBezTo>
                  <a:pt x="65" y="28"/>
                  <a:pt x="63" y="27"/>
                  <a:pt x="63" y="26"/>
                </a:cubicBezTo>
                <a:cubicBezTo>
                  <a:pt x="63" y="23"/>
                  <a:pt x="63" y="23"/>
                  <a:pt x="63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0" y="28"/>
                  <a:pt x="68" y="28"/>
                </a:cubicBezTo>
                <a:lnTo>
                  <a:pt x="67" y="28"/>
                </a:lnTo>
                <a:close/>
                <a:moveTo>
                  <a:pt x="4" y="69"/>
                </a:moveTo>
                <a:cubicBezTo>
                  <a:pt x="4" y="68"/>
                  <a:pt x="4" y="68"/>
                  <a:pt x="4" y="68"/>
                </a:cubicBezTo>
                <a:cubicBezTo>
                  <a:pt x="4" y="67"/>
                  <a:pt x="4" y="66"/>
                  <a:pt x="5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70" y="66"/>
                  <a:pt x="70" y="67"/>
                  <a:pt x="70" y="68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70"/>
                  <a:pt x="70" y="71"/>
                  <a:pt x="69" y="71"/>
                </a:cubicBezTo>
                <a:cubicBezTo>
                  <a:pt x="5" y="71"/>
                  <a:pt x="5" y="71"/>
                  <a:pt x="5" y="71"/>
                </a:cubicBezTo>
                <a:cubicBezTo>
                  <a:pt x="4" y="71"/>
                  <a:pt x="4" y="70"/>
                  <a:pt x="4" y="69"/>
                </a:cubicBezTo>
                <a:close/>
                <a:moveTo>
                  <a:pt x="25" y="59"/>
                </a:moveTo>
                <a:cubicBezTo>
                  <a:pt x="15" y="59"/>
                  <a:pt x="15" y="59"/>
                  <a:pt x="15" y="59"/>
                </a:cubicBezTo>
                <a:cubicBezTo>
                  <a:pt x="15" y="50"/>
                  <a:pt x="15" y="50"/>
                  <a:pt x="15" y="50"/>
                </a:cubicBezTo>
                <a:cubicBezTo>
                  <a:pt x="25" y="50"/>
                  <a:pt x="25" y="50"/>
                  <a:pt x="25" y="50"/>
                </a:cubicBezTo>
                <a:lnTo>
                  <a:pt x="25" y="59"/>
                </a:lnTo>
                <a:close/>
                <a:moveTo>
                  <a:pt x="42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2" y="42"/>
                  <a:pt x="32" y="42"/>
                  <a:pt x="32" y="42"/>
                </a:cubicBezTo>
                <a:cubicBezTo>
                  <a:pt x="42" y="42"/>
                  <a:pt x="42" y="42"/>
                  <a:pt x="42" y="42"/>
                </a:cubicBezTo>
                <a:lnTo>
                  <a:pt x="42" y="59"/>
                </a:lnTo>
                <a:close/>
                <a:moveTo>
                  <a:pt x="58" y="59"/>
                </a:moveTo>
                <a:cubicBezTo>
                  <a:pt x="48" y="59"/>
                  <a:pt x="48" y="59"/>
                  <a:pt x="48" y="59"/>
                </a:cubicBezTo>
                <a:cubicBezTo>
                  <a:pt x="48" y="33"/>
                  <a:pt x="48" y="33"/>
                  <a:pt x="48" y="33"/>
                </a:cubicBezTo>
                <a:cubicBezTo>
                  <a:pt x="58" y="33"/>
                  <a:pt x="58" y="33"/>
                  <a:pt x="58" y="33"/>
                </a:cubicBezTo>
                <a:lnTo>
                  <a:pt x="58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1" name="Freeform 145"/>
          <p:cNvSpPr>
            <a:spLocks noEditPoints="1"/>
          </p:cNvSpPr>
          <p:nvPr/>
        </p:nvSpPr>
        <p:spPr bwMode="auto">
          <a:xfrm>
            <a:off x="1768675" y="4686035"/>
            <a:ext cx="332753" cy="290721"/>
          </a:xfrm>
          <a:custGeom>
            <a:avLst/>
            <a:gdLst>
              <a:gd name="T0" fmla="*/ 65 w 80"/>
              <a:gd name="T1" fmla="*/ 28 h 68"/>
              <a:gd name="T2" fmla="*/ 75 w 80"/>
              <a:gd name="T3" fmla="*/ 34 h 68"/>
              <a:gd name="T4" fmla="*/ 73 w 80"/>
              <a:gd name="T5" fmla="*/ 34 h 68"/>
              <a:gd name="T6" fmla="*/ 64 w 80"/>
              <a:gd name="T7" fmla="*/ 30 h 68"/>
              <a:gd name="T8" fmla="*/ 61 w 80"/>
              <a:gd name="T9" fmla="*/ 33 h 68"/>
              <a:gd name="T10" fmla="*/ 60 w 80"/>
              <a:gd name="T11" fmla="*/ 32 h 68"/>
              <a:gd name="T12" fmla="*/ 55 w 80"/>
              <a:gd name="T13" fmla="*/ 17 h 68"/>
              <a:gd name="T14" fmla="*/ 47 w 80"/>
              <a:gd name="T15" fmla="*/ 20 h 68"/>
              <a:gd name="T16" fmla="*/ 55 w 80"/>
              <a:gd name="T17" fmla="*/ 15 h 68"/>
              <a:gd name="T18" fmla="*/ 10 w 80"/>
              <a:gd name="T19" fmla="*/ 27 h 68"/>
              <a:gd name="T20" fmla="*/ 6 w 80"/>
              <a:gd name="T21" fmla="*/ 34 h 68"/>
              <a:gd name="T22" fmla="*/ 28 w 80"/>
              <a:gd name="T23" fmla="*/ 43 h 68"/>
              <a:gd name="T24" fmla="*/ 16 w 80"/>
              <a:gd name="T25" fmla="*/ 41 h 68"/>
              <a:gd name="T26" fmla="*/ 10 w 80"/>
              <a:gd name="T27" fmla="*/ 29 h 68"/>
              <a:gd name="T28" fmla="*/ 70 w 80"/>
              <a:gd name="T29" fmla="*/ 23 h 68"/>
              <a:gd name="T30" fmla="*/ 50 w 80"/>
              <a:gd name="T31" fmla="*/ 10 h 68"/>
              <a:gd name="T32" fmla="*/ 26 w 80"/>
              <a:gd name="T33" fmla="*/ 12 h 68"/>
              <a:gd name="T34" fmla="*/ 16 w 80"/>
              <a:gd name="T35" fmla="*/ 18 h 68"/>
              <a:gd name="T36" fmla="*/ 16 w 80"/>
              <a:gd name="T37" fmla="*/ 50 h 68"/>
              <a:gd name="T38" fmla="*/ 23 w 80"/>
              <a:gd name="T39" fmla="*/ 50 h 68"/>
              <a:gd name="T40" fmla="*/ 28 w 80"/>
              <a:gd name="T41" fmla="*/ 47 h 68"/>
              <a:gd name="T42" fmla="*/ 3 w 80"/>
              <a:gd name="T43" fmla="*/ 34 h 68"/>
              <a:gd name="T44" fmla="*/ 19 w 80"/>
              <a:gd name="T45" fmla="*/ 22 h 68"/>
              <a:gd name="T46" fmla="*/ 28 w 80"/>
              <a:gd name="T47" fmla="*/ 15 h 68"/>
              <a:gd name="T48" fmla="*/ 38 w 80"/>
              <a:gd name="T49" fmla="*/ 3 h 68"/>
              <a:gd name="T50" fmla="*/ 48 w 80"/>
              <a:gd name="T51" fmla="*/ 14 h 68"/>
              <a:gd name="T52" fmla="*/ 55 w 80"/>
              <a:gd name="T53" fmla="*/ 12 h 68"/>
              <a:gd name="T54" fmla="*/ 69 w 80"/>
              <a:gd name="T55" fmla="*/ 26 h 68"/>
              <a:gd name="T56" fmla="*/ 69 w 80"/>
              <a:gd name="T57" fmla="*/ 41 h 68"/>
              <a:gd name="T58" fmla="*/ 60 w 80"/>
              <a:gd name="T59" fmla="*/ 47 h 68"/>
              <a:gd name="T60" fmla="*/ 51 w 80"/>
              <a:gd name="T61" fmla="*/ 50 h 68"/>
              <a:gd name="T62" fmla="*/ 57 w 80"/>
              <a:gd name="T63" fmla="*/ 50 h 68"/>
              <a:gd name="T64" fmla="*/ 70 w 80"/>
              <a:gd name="T65" fmla="*/ 44 h 68"/>
              <a:gd name="T66" fmla="*/ 70 w 80"/>
              <a:gd name="T67" fmla="*/ 23 h 68"/>
              <a:gd name="T68" fmla="*/ 16 w 80"/>
              <a:gd name="T69" fmla="*/ 27 h 68"/>
              <a:gd name="T70" fmla="*/ 16 w 80"/>
              <a:gd name="T71" fmla="*/ 25 h 68"/>
              <a:gd name="T72" fmla="*/ 12 w 80"/>
              <a:gd name="T73" fmla="*/ 27 h 68"/>
              <a:gd name="T74" fmla="*/ 13 w 80"/>
              <a:gd name="T75" fmla="*/ 27 h 68"/>
              <a:gd name="T76" fmla="*/ 49 w 80"/>
              <a:gd name="T77" fmla="*/ 52 h 68"/>
              <a:gd name="T78" fmla="*/ 48 w 80"/>
              <a:gd name="T79" fmla="*/ 38 h 68"/>
              <a:gd name="T80" fmla="*/ 30 w 80"/>
              <a:gd name="T81" fmla="*/ 39 h 68"/>
              <a:gd name="T82" fmla="*/ 23 w 80"/>
              <a:gd name="T83" fmla="*/ 52 h 68"/>
              <a:gd name="T84" fmla="*/ 23 w 80"/>
              <a:gd name="T85" fmla="*/ 54 h 68"/>
              <a:gd name="T86" fmla="*/ 40 w 80"/>
              <a:gd name="T87" fmla="*/ 68 h 68"/>
              <a:gd name="T88" fmla="*/ 57 w 80"/>
              <a:gd name="T89" fmla="*/ 54 h 68"/>
              <a:gd name="T90" fmla="*/ 56 w 80"/>
              <a:gd name="T91" fmla="*/ 5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" h="68">
                <a:moveTo>
                  <a:pt x="65" y="25"/>
                </a:moveTo>
                <a:cubicBezTo>
                  <a:pt x="65" y="26"/>
                  <a:pt x="65" y="27"/>
                  <a:pt x="65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72" y="28"/>
                  <a:pt x="75" y="31"/>
                  <a:pt x="75" y="34"/>
                </a:cubicBezTo>
                <a:cubicBezTo>
                  <a:pt x="75" y="34"/>
                  <a:pt x="74" y="35"/>
                  <a:pt x="74" y="35"/>
                </a:cubicBezTo>
                <a:cubicBezTo>
                  <a:pt x="73" y="35"/>
                  <a:pt x="73" y="34"/>
                  <a:pt x="73" y="34"/>
                </a:cubicBezTo>
                <a:cubicBezTo>
                  <a:pt x="73" y="32"/>
                  <a:pt x="71" y="30"/>
                  <a:pt x="68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2"/>
                  <a:pt x="62" y="33"/>
                </a:cubicBezTo>
                <a:cubicBezTo>
                  <a:pt x="62" y="33"/>
                  <a:pt x="61" y="33"/>
                  <a:pt x="61" y="33"/>
                </a:cubicBezTo>
                <a:cubicBezTo>
                  <a:pt x="61" y="33"/>
                  <a:pt x="61" y="33"/>
                  <a:pt x="60" y="33"/>
                </a:cubicBezTo>
                <a:cubicBezTo>
                  <a:pt x="60" y="33"/>
                  <a:pt x="60" y="32"/>
                  <a:pt x="60" y="32"/>
                </a:cubicBezTo>
                <a:cubicBezTo>
                  <a:pt x="62" y="30"/>
                  <a:pt x="63" y="28"/>
                  <a:pt x="63" y="25"/>
                </a:cubicBezTo>
                <a:cubicBezTo>
                  <a:pt x="63" y="21"/>
                  <a:pt x="59" y="17"/>
                  <a:pt x="55" y="17"/>
                </a:cubicBezTo>
                <a:cubicBezTo>
                  <a:pt x="52" y="17"/>
                  <a:pt x="50" y="18"/>
                  <a:pt x="48" y="20"/>
                </a:cubicBezTo>
                <a:cubicBezTo>
                  <a:pt x="48" y="20"/>
                  <a:pt x="47" y="20"/>
                  <a:pt x="47" y="20"/>
                </a:cubicBezTo>
                <a:cubicBezTo>
                  <a:pt x="46" y="19"/>
                  <a:pt x="46" y="19"/>
                  <a:pt x="47" y="18"/>
                </a:cubicBezTo>
                <a:cubicBezTo>
                  <a:pt x="49" y="16"/>
                  <a:pt x="52" y="15"/>
                  <a:pt x="55" y="15"/>
                </a:cubicBezTo>
                <a:cubicBezTo>
                  <a:pt x="60" y="15"/>
                  <a:pt x="65" y="19"/>
                  <a:pt x="65" y="25"/>
                </a:cubicBezTo>
                <a:close/>
                <a:moveTo>
                  <a:pt x="10" y="27"/>
                </a:moveTo>
                <a:cubicBezTo>
                  <a:pt x="10" y="27"/>
                  <a:pt x="9" y="27"/>
                  <a:pt x="9" y="27"/>
                </a:cubicBezTo>
                <a:cubicBezTo>
                  <a:pt x="7" y="29"/>
                  <a:pt x="6" y="32"/>
                  <a:pt x="6" y="34"/>
                </a:cubicBezTo>
                <a:cubicBezTo>
                  <a:pt x="6" y="39"/>
                  <a:pt x="10" y="43"/>
                  <a:pt x="16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1"/>
                  <a:pt x="28" y="41"/>
                  <a:pt x="28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32"/>
                  <a:pt x="9" y="30"/>
                  <a:pt x="10" y="29"/>
                </a:cubicBezTo>
                <a:cubicBezTo>
                  <a:pt x="11" y="29"/>
                  <a:pt x="11" y="28"/>
                  <a:pt x="10" y="27"/>
                </a:cubicBezTo>
                <a:close/>
                <a:moveTo>
                  <a:pt x="70" y="23"/>
                </a:moveTo>
                <a:cubicBezTo>
                  <a:pt x="69" y="15"/>
                  <a:pt x="63" y="9"/>
                  <a:pt x="55" y="9"/>
                </a:cubicBezTo>
                <a:cubicBezTo>
                  <a:pt x="53" y="9"/>
                  <a:pt x="52" y="10"/>
                  <a:pt x="50" y="10"/>
                </a:cubicBezTo>
                <a:cubicBezTo>
                  <a:pt x="49" y="5"/>
                  <a:pt x="44" y="0"/>
                  <a:pt x="38" y="0"/>
                </a:cubicBezTo>
                <a:cubicBezTo>
                  <a:pt x="32" y="0"/>
                  <a:pt x="26" y="5"/>
                  <a:pt x="26" y="12"/>
                </a:cubicBezTo>
                <a:cubicBezTo>
                  <a:pt x="22" y="13"/>
                  <a:pt x="20" y="15"/>
                  <a:pt x="18" y="18"/>
                </a:cubicBezTo>
                <a:cubicBezTo>
                  <a:pt x="17" y="18"/>
                  <a:pt x="16" y="18"/>
                  <a:pt x="16" y="18"/>
                </a:cubicBezTo>
                <a:cubicBezTo>
                  <a:pt x="7" y="18"/>
                  <a:pt x="0" y="25"/>
                  <a:pt x="0" y="34"/>
                </a:cubicBezTo>
                <a:cubicBezTo>
                  <a:pt x="0" y="43"/>
                  <a:pt x="7" y="50"/>
                  <a:pt x="16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3" y="50"/>
                  <a:pt x="23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47"/>
                  <a:pt x="28" y="47"/>
                  <a:pt x="28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8" y="47"/>
                  <a:pt x="3" y="41"/>
                  <a:pt x="3" y="34"/>
                </a:cubicBezTo>
                <a:cubicBezTo>
                  <a:pt x="3" y="27"/>
                  <a:pt x="8" y="21"/>
                  <a:pt x="16" y="21"/>
                </a:cubicBezTo>
                <a:cubicBezTo>
                  <a:pt x="16" y="21"/>
                  <a:pt x="17" y="21"/>
                  <a:pt x="19" y="22"/>
                </a:cubicBezTo>
                <a:cubicBezTo>
                  <a:pt x="19" y="22"/>
                  <a:pt x="20" y="21"/>
                  <a:pt x="20" y="21"/>
                </a:cubicBezTo>
                <a:cubicBezTo>
                  <a:pt x="22" y="18"/>
                  <a:pt x="24" y="15"/>
                  <a:pt x="28" y="15"/>
                </a:cubicBezTo>
                <a:cubicBezTo>
                  <a:pt x="28" y="14"/>
                  <a:pt x="29" y="14"/>
                  <a:pt x="29" y="13"/>
                </a:cubicBezTo>
                <a:cubicBezTo>
                  <a:pt x="29" y="8"/>
                  <a:pt x="33" y="3"/>
                  <a:pt x="38" y="3"/>
                </a:cubicBezTo>
                <a:cubicBezTo>
                  <a:pt x="43" y="3"/>
                  <a:pt x="47" y="7"/>
                  <a:pt x="47" y="12"/>
                </a:cubicBezTo>
                <a:cubicBezTo>
                  <a:pt x="48" y="13"/>
                  <a:pt x="48" y="13"/>
                  <a:pt x="48" y="14"/>
                </a:cubicBezTo>
                <a:cubicBezTo>
                  <a:pt x="49" y="14"/>
                  <a:pt x="49" y="14"/>
                  <a:pt x="50" y="14"/>
                </a:cubicBezTo>
                <a:cubicBezTo>
                  <a:pt x="51" y="13"/>
                  <a:pt x="53" y="12"/>
                  <a:pt x="55" y="12"/>
                </a:cubicBezTo>
                <a:cubicBezTo>
                  <a:pt x="62" y="12"/>
                  <a:pt x="67" y="17"/>
                  <a:pt x="67" y="24"/>
                </a:cubicBezTo>
                <a:cubicBezTo>
                  <a:pt x="67" y="25"/>
                  <a:pt x="68" y="26"/>
                  <a:pt x="69" y="26"/>
                </a:cubicBezTo>
                <a:cubicBezTo>
                  <a:pt x="73" y="26"/>
                  <a:pt x="77" y="29"/>
                  <a:pt x="77" y="34"/>
                </a:cubicBezTo>
                <a:cubicBezTo>
                  <a:pt x="77" y="38"/>
                  <a:pt x="73" y="41"/>
                  <a:pt x="69" y="41"/>
                </a:cubicBezTo>
                <a:cubicBezTo>
                  <a:pt x="69" y="41"/>
                  <a:pt x="68" y="42"/>
                  <a:pt x="68" y="42"/>
                </a:cubicBezTo>
                <a:cubicBezTo>
                  <a:pt x="66" y="45"/>
                  <a:pt x="63" y="47"/>
                  <a:pt x="60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50"/>
                  <a:pt x="51" y="50"/>
                  <a:pt x="51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4" y="50"/>
                  <a:pt x="68" y="48"/>
                  <a:pt x="70" y="44"/>
                </a:cubicBezTo>
                <a:cubicBezTo>
                  <a:pt x="76" y="44"/>
                  <a:pt x="80" y="39"/>
                  <a:pt x="80" y="34"/>
                </a:cubicBezTo>
                <a:cubicBezTo>
                  <a:pt x="80" y="28"/>
                  <a:pt x="76" y="23"/>
                  <a:pt x="70" y="23"/>
                </a:cubicBezTo>
                <a:close/>
                <a:moveTo>
                  <a:pt x="13" y="27"/>
                </a:moveTo>
                <a:cubicBezTo>
                  <a:pt x="14" y="27"/>
                  <a:pt x="15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17" y="25"/>
                  <a:pt x="16" y="25"/>
                  <a:pt x="16" y="25"/>
                </a:cubicBezTo>
                <a:cubicBezTo>
                  <a:pt x="15" y="25"/>
                  <a:pt x="14" y="25"/>
                  <a:pt x="13" y="25"/>
                </a:cubicBezTo>
                <a:cubicBezTo>
                  <a:pt x="12" y="25"/>
                  <a:pt x="12" y="26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lose/>
                <a:moveTo>
                  <a:pt x="56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8"/>
                  <a:pt x="48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0" y="39"/>
                  <a:pt x="30" y="39"/>
                </a:cubicBezTo>
                <a:cubicBezTo>
                  <a:pt x="30" y="52"/>
                  <a:pt x="30" y="52"/>
                  <a:pt x="30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2"/>
                  <a:pt x="22" y="52"/>
                </a:cubicBezTo>
                <a:cubicBezTo>
                  <a:pt x="22" y="53"/>
                  <a:pt x="22" y="53"/>
                  <a:pt x="23" y="54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8"/>
                  <a:pt x="40" y="68"/>
                </a:cubicBezTo>
                <a:cubicBezTo>
                  <a:pt x="40" y="68"/>
                  <a:pt x="40" y="67"/>
                  <a:pt x="40" y="6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3"/>
                  <a:pt x="57" y="53"/>
                  <a:pt x="57" y="52"/>
                </a:cubicBezTo>
                <a:cubicBezTo>
                  <a:pt x="57" y="52"/>
                  <a:pt x="57" y="52"/>
                  <a:pt x="56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2" name="Freeform 146"/>
          <p:cNvSpPr>
            <a:spLocks noEditPoints="1"/>
          </p:cNvSpPr>
          <p:nvPr/>
        </p:nvSpPr>
        <p:spPr bwMode="auto">
          <a:xfrm>
            <a:off x="2484530" y="4686035"/>
            <a:ext cx="331001" cy="290721"/>
          </a:xfrm>
          <a:custGeom>
            <a:avLst/>
            <a:gdLst>
              <a:gd name="T0" fmla="*/ 8 w 80"/>
              <a:gd name="T1" fmla="*/ 34 h 68"/>
              <a:gd name="T2" fmla="*/ 31 w 80"/>
              <a:gd name="T3" fmla="*/ 41 h 68"/>
              <a:gd name="T4" fmla="*/ 30 w 80"/>
              <a:gd name="T5" fmla="*/ 43 h 68"/>
              <a:gd name="T6" fmla="*/ 6 w 80"/>
              <a:gd name="T7" fmla="*/ 34 h 68"/>
              <a:gd name="T8" fmla="*/ 10 w 80"/>
              <a:gd name="T9" fmla="*/ 27 h 68"/>
              <a:gd name="T10" fmla="*/ 70 w 80"/>
              <a:gd name="T11" fmla="*/ 23 h 68"/>
              <a:gd name="T12" fmla="*/ 50 w 80"/>
              <a:gd name="T13" fmla="*/ 10 h 68"/>
              <a:gd name="T14" fmla="*/ 26 w 80"/>
              <a:gd name="T15" fmla="*/ 12 h 68"/>
              <a:gd name="T16" fmla="*/ 16 w 80"/>
              <a:gd name="T17" fmla="*/ 18 h 68"/>
              <a:gd name="T18" fmla="*/ 16 w 80"/>
              <a:gd name="T19" fmla="*/ 50 h 68"/>
              <a:gd name="T20" fmla="*/ 26 w 80"/>
              <a:gd name="T21" fmla="*/ 47 h 68"/>
              <a:gd name="T22" fmla="*/ 3 w 80"/>
              <a:gd name="T23" fmla="*/ 34 h 68"/>
              <a:gd name="T24" fmla="*/ 19 w 80"/>
              <a:gd name="T25" fmla="*/ 22 h 68"/>
              <a:gd name="T26" fmla="*/ 28 w 80"/>
              <a:gd name="T27" fmla="*/ 15 h 68"/>
              <a:gd name="T28" fmla="*/ 38 w 80"/>
              <a:gd name="T29" fmla="*/ 3 h 68"/>
              <a:gd name="T30" fmla="*/ 48 w 80"/>
              <a:gd name="T31" fmla="*/ 14 h 68"/>
              <a:gd name="T32" fmla="*/ 55 w 80"/>
              <a:gd name="T33" fmla="*/ 12 h 68"/>
              <a:gd name="T34" fmla="*/ 69 w 80"/>
              <a:gd name="T35" fmla="*/ 26 h 68"/>
              <a:gd name="T36" fmla="*/ 69 w 80"/>
              <a:gd name="T37" fmla="*/ 41 h 68"/>
              <a:gd name="T38" fmla="*/ 60 w 80"/>
              <a:gd name="T39" fmla="*/ 47 h 68"/>
              <a:gd name="T40" fmla="*/ 57 w 80"/>
              <a:gd name="T41" fmla="*/ 50 h 68"/>
              <a:gd name="T42" fmla="*/ 70 w 80"/>
              <a:gd name="T43" fmla="*/ 44 h 68"/>
              <a:gd name="T44" fmla="*/ 70 w 80"/>
              <a:gd name="T45" fmla="*/ 23 h 68"/>
              <a:gd name="T46" fmla="*/ 47 w 80"/>
              <a:gd name="T47" fmla="*/ 18 h 68"/>
              <a:gd name="T48" fmla="*/ 48 w 80"/>
              <a:gd name="T49" fmla="*/ 20 h 68"/>
              <a:gd name="T50" fmla="*/ 63 w 80"/>
              <a:gd name="T51" fmla="*/ 25 h 68"/>
              <a:gd name="T52" fmla="*/ 60 w 80"/>
              <a:gd name="T53" fmla="*/ 33 h 68"/>
              <a:gd name="T54" fmla="*/ 62 w 80"/>
              <a:gd name="T55" fmla="*/ 33 h 68"/>
              <a:gd name="T56" fmla="*/ 68 w 80"/>
              <a:gd name="T57" fmla="*/ 30 h 68"/>
              <a:gd name="T58" fmla="*/ 74 w 80"/>
              <a:gd name="T59" fmla="*/ 35 h 68"/>
              <a:gd name="T60" fmla="*/ 68 w 80"/>
              <a:gd name="T61" fmla="*/ 28 h 68"/>
              <a:gd name="T62" fmla="*/ 65 w 80"/>
              <a:gd name="T63" fmla="*/ 25 h 68"/>
              <a:gd name="T64" fmla="*/ 13 w 80"/>
              <a:gd name="T65" fmla="*/ 27 h 68"/>
              <a:gd name="T66" fmla="*/ 17 w 80"/>
              <a:gd name="T67" fmla="*/ 26 h 68"/>
              <a:gd name="T68" fmla="*/ 13 w 80"/>
              <a:gd name="T69" fmla="*/ 25 h 68"/>
              <a:gd name="T70" fmla="*/ 13 w 80"/>
              <a:gd name="T71" fmla="*/ 27 h 68"/>
              <a:gd name="T72" fmla="*/ 57 w 80"/>
              <a:gd name="T73" fmla="*/ 52 h 68"/>
              <a:gd name="T74" fmla="*/ 39 w 80"/>
              <a:gd name="T75" fmla="*/ 39 h 68"/>
              <a:gd name="T76" fmla="*/ 22 w 80"/>
              <a:gd name="T77" fmla="*/ 53 h 68"/>
              <a:gd name="T78" fmla="*/ 30 w 80"/>
              <a:gd name="T79" fmla="*/ 54 h 68"/>
              <a:gd name="T80" fmla="*/ 31 w 80"/>
              <a:gd name="T81" fmla="*/ 68 h 68"/>
              <a:gd name="T82" fmla="*/ 49 w 80"/>
              <a:gd name="T83" fmla="*/ 67 h 68"/>
              <a:gd name="T84" fmla="*/ 56 w 80"/>
              <a:gd name="T85" fmla="*/ 54 h 68"/>
              <a:gd name="T86" fmla="*/ 57 w 80"/>
              <a:gd name="T87" fmla="*/ 5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0" h="68">
                <a:moveTo>
                  <a:pt x="10" y="29"/>
                </a:moveTo>
                <a:cubicBezTo>
                  <a:pt x="9" y="30"/>
                  <a:pt x="8" y="32"/>
                  <a:pt x="8" y="34"/>
                </a:cubicBezTo>
                <a:cubicBezTo>
                  <a:pt x="8" y="38"/>
                  <a:pt x="12" y="41"/>
                  <a:pt x="16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1"/>
                  <a:pt x="32" y="42"/>
                  <a:pt x="32" y="42"/>
                </a:cubicBezTo>
                <a:cubicBezTo>
                  <a:pt x="30" y="43"/>
                  <a:pt x="30" y="43"/>
                  <a:pt x="30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0" y="43"/>
                  <a:pt x="6" y="39"/>
                  <a:pt x="6" y="34"/>
                </a:cubicBezTo>
                <a:cubicBezTo>
                  <a:pt x="6" y="32"/>
                  <a:pt x="7" y="29"/>
                  <a:pt x="9" y="27"/>
                </a:cubicBezTo>
                <a:cubicBezTo>
                  <a:pt x="9" y="27"/>
                  <a:pt x="10" y="27"/>
                  <a:pt x="10" y="27"/>
                </a:cubicBezTo>
                <a:cubicBezTo>
                  <a:pt x="11" y="28"/>
                  <a:pt x="11" y="29"/>
                  <a:pt x="10" y="29"/>
                </a:cubicBezTo>
                <a:close/>
                <a:moveTo>
                  <a:pt x="70" y="23"/>
                </a:moveTo>
                <a:cubicBezTo>
                  <a:pt x="69" y="15"/>
                  <a:pt x="63" y="9"/>
                  <a:pt x="55" y="9"/>
                </a:cubicBezTo>
                <a:cubicBezTo>
                  <a:pt x="53" y="9"/>
                  <a:pt x="52" y="10"/>
                  <a:pt x="50" y="10"/>
                </a:cubicBezTo>
                <a:cubicBezTo>
                  <a:pt x="49" y="5"/>
                  <a:pt x="44" y="0"/>
                  <a:pt x="38" y="0"/>
                </a:cubicBezTo>
                <a:cubicBezTo>
                  <a:pt x="32" y="0"/>
                  <a:pt x="27" y="5"/>
                  <a:pt x="26" y="12"/>
                </a:cubicBezTo>
                <a:cubicBezTo>
                  <a:pt x="23" y="13"/>
                  <a:pt x="20" y="15"/>
                  <a:pt x="18" y="18"/>
                </a:cubicBezTo>
                <a:cubicBezTo>
                  <a:pt x="17" y="18"/>
                  <a:pt x="16" y="18"/>
                  <a:pt x="16" y="18"/>
                </a:cubicBezTo>
                <a:cubicBezTo>
                  <a:pt x="7" y="18"/>
                  <a:pt x="0" y="25"/>
                  <a:pt x="0" y="34"/>
                </a:cubicBezTo>
                <a:cubicBezTo>
                  <a:pt x="0" y="43"/>
                  <a:pt x="7" y="50"/>
                  <a:pt x="16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9" y="47"/>
                  <a:pt x="3" y="41"/>
                  <a:pt x="3" y="34"/>
                </a:cubicBezTo>
                <a:cubicBezTo>
                  <a:pt x="3" y="27"/>
                  <a:pt x="9" y="21"/>
                  <a:pt x="16" y="21"/>
                </a:cubicBezTo>
                <a:cubicBezTo>
                  <a:pt x="17" y="21"/>
                  <a:pt x="18" y="21"/>
                  <a:pt x="19" y="22"/>
                </a:cubicBezTo>
                <a:cubicBezTo>
                  <a:pt x="19" y="22"/>
                  <a:pt x="20" y="21"/>
                  <a:pt x="20" y="21"/>
                </a:cubicBezTo>
                <a:cubicBezTo>
                  <a:pt x="22" y="18"/>
                  <a:pt x="24" y="15"/>
                  <a:pt x="28" y="15"/>
                </a:cubicBezTo>
                <a:cubicBezTo>
                  <a:pt x="28" y="14"/>
                  <a:pt x="29" y="14"/>
                  <a:pt x="29" y="13"/>
                </a:cubicBezTo>
                <a:cubicBezTo>
                  <a:pt x="29" y="8"/>
                  <a:pt x="33" y="3"/>
                  <a:pt x="38" y="3"/>
                </a:cubicBezTo>
                <a:cubicBezTo>
                  <a:pt x="43" y="3"/>
                  <a:pt x="47" y="7"/>
                  <a:pt x="48" y="12"/>
                </a:cubicBezTo>
                <a:cubicBezTo>
                  <a:pt x="48" y="13"/>
                  <a:pt x="48" y="13"/>
                  <a:pt x="48" y="14"/>
                </a:cubicBezTo>
                <a:cubicBezTo>
                  <a:pt x="49" y="14"/>
                  <a:pt x="49" y="14"/>
                  <a:pt x="50" y="14"/>
                </a:cubicBezTo>
                <a:cubicBezTo>
                  <a:pt x="51" y="13"/>
                  <a:pt x="53" y="12"/>
                  <a:pt x="55" y="12"/>
                </a:cubicBezTo>
                <a:cubicBezTo>
                  <a:pt x="62" y="12"/>
                  <a:pt x="67" y="17"/>
                  <a:pt x="67" y="24"/>
                </a:cubicBezTo>
                <a:cubicBezTo>
                  <a:pt x="67" y="25"/>
                  <a:pt x="68" y="26"/>
                  <a:pt x="69" y="26"/>
                </a:cubicBezTo>
                <a:cubicBezTo>
                  <a:pt x="73" y="26"/>
                  <a:pt x="77" y="29"/>
                  <a:pt x="77" y="34"/>
                </a:cubicBezTo>
                <a:cubicBezTo>
                  <a:pt x="77" y="38"/>
                  <a:pt x="74" y="41"/>
                  <a:pt x="69" y="41"/>
                </a:cubicBezTo>
                <a:cubicBezTo>
                  <a:pt x="69" y="41"/>
                  <a:pt x="68" y="42"/>
                  <a:pt x="68" y="42"/>
                </a:cubicBezTo>
                <a:cubicBezTo>
                  <a:pt x="66" y="45"/>
                  <a:pt x="63" y="47"/>
                  <a:pt x="60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7" y="50"/>
                  <a:pt x="57" y="50"/>
                  <a:pt x="5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4" y="50"/>
                  <a:pt x="68" y="48"/>
                  <a:pt x="70" y="44"/>
                </a:cubicBezTo>
                <a:cubicBezTo>
                  <a:pt x="76" y="44"/>
                  <a:pt x="80" y="39"/>
                  <a:pt x="80" y="34"/>
                </a:cubicBezTo>
                <a:cubicBezTo>
                  <a:pt x="80" y="28"/>
                  <a:pt x="76" y="23"/>
                  <a:pt x="70" y="23"/>
                </a:cubicBezTo>
                <a:close/>
                <a:moveTo>
                  <a:pt x="55" y="15"/>
                </a:moveTo>
                <a:cubicBezTo>
                  <a:pt x="52" y="15"/>
                  <a:pt x="49" y="16"/>
                  <a:pt x="47" y="18"/>
                </a:cubicBezTo>
                <a:cubicBezTo>
                  <a:pt x="46" y="19"/>
                  <a:pt x="46" y="19"/>
                  <a:pt x="47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50" y="18"/>
                  <a:pt x="52" y="17"/>
                  <a:pt x="55" y="17"/>
                </a:cubicBezTo>
                <a:cubicBezTo>
                  <a:pt x="59" y="17"/>
                  <a:pt x="63" y="21"/>
                  <a:pt x="63" y="25"/>
                </a:cubicBezTo>
                <a:cubicBezTo>
                  <a:pt x="63" y="28"/>
                  <a:pt x="62" y="30"/>
                  <a:pt x="61" y="32"/>
                </a:cubicBezTo>
                <a:cubicBezTo>
                  <a:pt x="60" y="32"/>
                  <a:pt x="60" y="33"/>
                  <a:pt x="60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2" y="33"/>
                  <a:pt x="62" y="33"/>
                </a:cubicBezTo>
                <a:cubicBezTo>
                  <a:pt x="63" y="32"/>
                  <a:pt x="64" y="31"/>
                  <a:pt x="64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1" y="30"/>
                  <a:pt x="73" y="32"/>
                  <a:pt x="73" y="34"/>
                </a:cubicBezTo>
                <a:cubicBezTo>
                  <a:pt x="73" y="34"/>
                  <a:pt x="73" y="35"/>
                  <a:pt x="74" y="35"/>
                </a:cubicBezTo>
                <a:cubicBezTo>
                  <a:pt x="74" y="35"/>
                  <a:pt x="75" y="34"/>
                  <a:pt x="75" y="34"/>
                </a:cubicBezTo>
                <a:cubicBezTo>
                  <a:pt x="75" y="31"/>
                  <a:pt x="72" y="28"/>
                  <a:pt x="68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6"/>
                  <a:pt x="65" y="25"/>
                </a:cubicBezTo>
                <a:cubicBezTo>
                  <a:pt x="65" y="19"/>
                  <a:pt x="61" y="15"/>
                  <a:pt x="55" y="15"/>
                </a:cubicBezTo>
                <a:close/>
                <a:moveTo>
                  <a:pt x="13" y="27"/>
                </a:moveTo>
                <a:cubicBezTo>
                  <a:pt x="14" y="27"/>
                  <a:pt x="15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17" y="25"/>
                  <a:pt x="16" y="25"/>
                  <a:pt x="16" y="25"/>
                </a:cubicBezTo>
                <a:cubicBezTo>
                  <a:pt x="15" y="25"/>
                  <a:pt x="14" y="25"/>
                  <a:pt x="13" y="25"/>
                </a:cubicBezTo>
                <a:cubicBezTo>
                  <a:pt x="12" y="25"/>
                  <a:pt x="12" y="26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lose/>
                <a:moveTo>
                  <a:pt x="57" y="52"/>
                </a:move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39" y="38"/>
                  <a:pt x="39" y="39"/>
                </a:cubicBezTo>
                <a:cubicBezTo>
                  <a:pt x="23" y="52"/>
                  <a:pt x="23" y="52"/>
                  <a:pt x="23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4"/>
                  <a:pt x="23" y="54"/>
                  <a:pt x="23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7"/>
                  <a:pt x="31" y="68"/>
                  <a:pt x="31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9" y="68"/>
                  <a:pt x="49" y="67"/>
                  <a:pt x="49" y="67"/>
                </a:cubicBezTo>
                <a:cubicBezTo>
                  <a:pt x="49" y="54"/>
                  <a:pt x="49" y="54"/>
                  <a:pt x="49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4"/>
                  <a:pt x="57" y="54"/>
                  <a:pt x="57" y="53"/>
                </a:cubicBezTo>
                <a:cubicBezTo>
                  <a:pt x="57" y="53"/>
                  <a:pt x="57" y="52"/>
                  <a:pt x="57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3" name="Freeform 166"/>
          <p:cNvSpPr>
            <a:spLocks noEditPoints="1"/>
          </p:cNvSpPr>
          <p:nvPr/>
        </p:nvSpPr>
        <p:spPr bwMode="auto">
          <a:xfrm>
            <a:off x="1174498" y="4728067"/>
            <a:ext cx="313488" cy="201403"/>
          </a:xfrm>
          <a:custGeom>
            <a:avLst/>
            <a:gdLst>
              <a:gd name="T0" fmla="*/ 30 w 76"/>
              <a:gd name="T1" fmla="*/ 41 h 47"/>
              <a:gd name="T2" fmla="*/ 6 w 76"/>
              <a:gd name="T3" fmla="*/ 32 h 47"/>
              <a:gd name="T4" fmla="*/ 10 w 76"/>
              <a:gd name="T5" fmla="*/ 26 h 47"/>
              <a:gd name="T6" fmla="*/ 8 w 76"/>
              <a:gd name="T7" fmla="*/ 32 h 47"/>
              <a:gd name="T8" fmla="*/ 30 w 76"/>
              <a:gd name="T9" fmla="*/ 39 h 47"/>
              <a:gd name="T10" fmla="*/ 12 w 76"/>
              <a:gd name="T11" fmla="*/ 26 h 47"/>
              <a:gd name="T12" fmla="*/ 15 w 76"/>
              <a:gd name="T13" fmla="*/ 26 h 47"/>
              <a:gd name="T14" fmla="*/ 15 w 76"/>
              <a:gd name="T15" fmla="*/ 24 h 47"/>
              <a:gd name="T16" fmla="*/ 11 w 76"/>
              <a:gd name="T17" fmla="*/ 25 h 47"/>
              <a:gd name="T18" fmla="*/ 65 w 76"/>
              <a:gd name="T19" fmla="*/ 26 h 47"/>
              <a:gd name="T20" fmla="*/ 62 w 76"/>
              <a:gd name="T21" fmla="*/ 24 h 47"/>
              <a:gd name="T22" fmla="*/ 44 w 76"/>
              <a:gd name="T23" fmla="*/ 17 h 47"/>
              <a:gd name="T24" fmla="*/ 46 w 76"/>
              <a:gd name="T25" fmla="*/ 19 h 47"/>
              <a:gd name="T26" fmla="*/ 60 w 76"/>
              <a:gd name="T27" fmla="*/ 24 h 47"/>
              <a:gd name="T28" fmla="*/ 57 w 76"/>
              <a:gd name="T29" fmla="*/ 31 h 47"/>
              <a:gd name="T30" fmla="*/ 59 w 76"/>
              <a:gd name="T31" fmla="*/ 31 h 47"/>
              <a:gd name="T32" fmla="*/ 65 w 76"/>
              <a:gd name="T33" fmla="*/ 28 h 47"/>
              <a:gd name="T34" fmla="*/ 70 w 76"/>
              <a:gd name="T35" fmla="*/ 33 h 47"/>
              <a:gd name="T36" fmla="*/ 65 w 76"/>
              <a:gd name="T37" fmla="*/ 26 h 47"/>
              <a:gd name="T38" fmla="*/ 66 w 76"/>
              <a:gd name="T39" fmla="*/ 42 h 47"/>
              <a:gd name="T40" fmla="*/ 15 w 76"/>
              <a:gd name="T41" fmla="*/ 47 h 47"/>
              <a:gd name="T42" fmla="*/ 15 w 76"/>
              <a:gd name="T43" fmla="*/ 17 h 47"/>
              <a:gd name="T44" fmla="*/ 25 w 76"/>
              <a:gd name="T45" fmla="*/ 11 h 47"/>
              <a:gd name="T46" fmla="*/ 48 w 76"/>
              <a:gd name="T47" fmla="*/ 10 h 47"/>
              <a:gd name="T48" fmla="*/ 66 w 76"/>
              <a:gd name="T49" fmla="*/ 22 h 47"/>
              <a:gd name="T50" fmla="*/ 73 w 76"/>
              <a:gd name="T51" fmla="*/ 32 h 47"/>
              <a:gd name="T52" fmla="*/ 64 w 76"/>
              <a:gd name="T53" fmla="*/ 23 h 47"/>
              <a:gd name="T54" fmla="*/ 47 w 76"/>
              <a:gd name="T55" fmla="*/ 13 h 47"/>
              <a:gd name="T56" fmla="*/ 45 w 76"/>
              <a:gd name="T57" fmla="*/ 12 h 47"/>
              <a:gd name="T58" fmla="*/ 27 w 76"/>
              <a:gd name="T59" fmla="*/ 12 h 47"/>
              <a:gd name="T60" fmla="*/ 19 w 76"/>
              <a:gd name="T61" fmla="*/ 20 h 47"/>
              <a:gd name="T62" fmla="*/ 15 w 76"/>
              <a:gd name="T63" fmla="*/ 20 h 47"/>
              <a:gd name="T64" fmla="*/ 15 w 76"/>
              <a:gd name="T65" fmla="*/ 44 h 47"/>
              <a:gd name="T66" fmla="*/ 64 w 76"/>
              <a:gd name="T67" fmla="*/ 40 h 47"/>
              <a:gd name="T68" fmla="*/ 73 w 76"/>
              <a:gd name="T69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47">
                <a:moveTo>
                  <a:pt x="31" y="40"/>
                </a:moveTo>
                <a:cubicBezTo>
                  <a:pt x="31" y="41"/>
                  <a:pt x="30" y="41"/>
                  <a:pt x="3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0" y="41"/>
                  <a:pt x="6" y="37"/>
                  <a:pt x="6" y="32"/>
                </a:cubicBezTo>
                <a:cubicBezTo>
                  <a:pt x="6" y="30"/>
                  <a:pt x="7" y="28"/>
                  <a:pt x="9" y="26"/>
                </a:cubicBezTo>
                <a:cubicBezTo>
                  <a:pt x="9" y="26"/>
                  <a:pt x="10" y="26"/>
                  <a:pt x="10" y="26"/>
                </a:cubicBezTo>
                <a:cubicBezTo>
                  <a:pt x="10" y="26"/>
                  <a:pt x="10" y="27"/>
                  <a:pt x="10" y="27"/>
                </a:cubicBezTo>
                <a:cubicBezTo>
                  <a:pt x="9" y="29"/>
                  <a:pt x="8" y="31"/>
                  <a:pt x="8" y="32"/>
                </a:cubicBezTo>
                <a:cubicBezTo>
                  <a:pt x="8" y="36"/>
                  <a:pt x="11" y="39"/>
                  <a:pt x="15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1" y="40"/>
                  <a:pt x="31" y="40"/>
                </a:cubicBezTo>
                <a:close/>
                <a:moveTo>
                  <a:pt x="12" y="26"/>
                </a:moveTo>
                <a:cubicBezTo>
                  <a:pt x="12" y="26"/>
                  <a:pt x="13" y="26"/>
                  <a:pt x="13" y="26"/>
                </a:cubicBezTo>
                <a:cubicBezTo>
                  <a:pt x="13" y="26"/>
                  <a:pt x="14" y="26"/>
                  <a:pt x="15" y="26"/>
                </a:cubicBezTo>
                <a:cubicBezTo>
                  <a:pt x="15" y="26"/>
                  <a:pt x="16" y="25"/>
                  <a:pt x="16" y="25"/>
                </a:cubicBezTo>
                <a:cubicBezTo>
                  <a:pt x="16" y="24"/>
                  <a:pt x="15" y="24"/>
                  <a:pt x="15" y="24"/>
                </a:cubicBezTo>
                <a:cubicBezTo>
                  <a:pt x="14" y="24"/>
                  <a:pt x="13" y="24"/>
                  <a:pt x="12" y="24"/>
                </a:cubicBezTo>
                <a:cubicBezTo>
                  <a:pt x="12" y="24"/>
                  <a:pt x="11" y="25"/>
                  <a:pt x="11" y="25"/>
                </a:cubicBezTo>
                <a:cubicBezTo>
                  <a:pt x="12" y="26"/>
                  <a:pt x="12" y="26"/>
                  <a:pt x="12" y="26"/>
                </a:cubicBezTo>
                <a:close/>
                <a:moveTo>
                  <a:pt x="65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2" y="26"/>
                  <a:pt x="62" y="25"/>
                  <a:pt x="62" y="24"/>
                </a:cubicBezTo>
                <a:cubicBezTo>
                  <a:pt x="62" y="18"/>
                  <a:pt x="57" y="14"/>
                  <a:pt x="52" y="14"/>
                </a:cubicBezTo>
                <a:cubicBezTo>
                  <a:pt x="49" y="14"/>
                  <a:pt x="46" y="15"/>
                  <a:pt x="44" y="17"/>
                </a:cubicBezTo>
                <a:cubicBezTo>
                  <a:pt x="44" y="18"/>
                  <a:pt x="44" y="18"/>
                  <a:pt x="44" y="19"/>
                </a:cubicBezTo>
                <a:cubicBezTo>
                  <a:pt x="45" y="19"/>
                  <a:pt x="45" y="19"/>
                  <a:pt x="46" y="19"/>
                </a:cubicBezTo>
                <a:cubicBezTo>
                  <a:pt x="47" y="17"/>
                  <a:pt x="49" y="16"/>
                  <a:pt x="52" y="16"/>
                </a:cubicBezTo>
                <a:cubicBezTo>
                  <a:pt x="56" y="16"/>
                  <a:pt x="60" y="20"/>
                  <a:pt x="60" y="24"/>
                </a:cubicBezTo>
                <a:cubicBezTo>
                  <a:pt x="60" y="26"/>
                  <a:pt x="59" y="28"/>
                  <a:pt x="57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8" y="32"/>
                  <a:pt x="58" y="32"/>
                  <a:pt x="59" y="31"/>
                </a:cubicBezTo>
                <a:cubicBezTo>
                  <a:pt x="59" y="30"/>
                  <a:pt x="60" y="29"/>
                  <a:pt x="61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7" y="28"/>
                  <a:pt x="69" y="30"/>
                  <a:pt x="69" y="32"/>
                </a:cubicBezTo>
                <a:cubicBezTo>
                  <a:pt x="69" y="33"/>
                  <a:pt x="69" y="33"/>
                  <a:pt x="70" y="33"/>
                </a:cubicBezTo>
                <a:cubicBezTo>
                  <a:pt x="70" y="33"/>
                  <a:pt x="71" y="33"/>
                  <a:pt x="71" y="32"/>
                </a:cubicBezTo>
                <a:cubicBezTo>
                  <a:pt x="71" y="29"/>
                  <a:pt x="68" y="26"/>
                  <a:pt x="65" y="26"/>
                </a:cubicBezTo>
                <a:close/>
                <a:moveTo>
                  <a:pt x="76" y="32"/>
                </a:moveTo>
                <a:cubicBezTo>
                  <a:pt x="76" y="37"/>
                  <a:pt x="72" y="41"/>
                  <a:pt x="66" y="42"/>
                </a:cubicBezTo>
                <a:cubicBezTo>
                  <a:pt x="64" y="45"/>
                  <a:pt x="61" y="47"/>
                  <a:pt x="57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7" y="47"/>
                  <a:pt x="0" y="41"/>
                  <a:pt x="0" y="32"/>
                </a:cubicBezTo>
                <a:cubicBezTo>
                  <a:pt x="0" y="24"/>
                  <a:pt x="7" y="17"/>
                  <a:pt x="15" y="17"/>
                </a:cubicBezTo>
                <a:cubicBezTo>
                  <a:pt x="16" y="17"/>
                  <a:pt x="16" y="17"/>
                  <a:pt x="17" y="17"/>
                </a:cubicBezTo>
                <a:cubicBezTo>
                  <a:pt x="19" y="14"/>
                  <a:pt x="21" y="12"/>
                  <a:pt x="25" y="11"/>
                </a:cubicBezTo>
                <a:cubicBezTo>
                  <a:pt x="25" y="5"/>
                  <a:pt x="30" y="0"/>
                  <a:pt x="36" y="0"/>
                </a:cubicBezTo>
                <a:cubicBezTo>
                  <a:pt x="42" y="0"/>
                  <a:pt x="46" y="4"/>
                  <a:pt x="48" y="10"/>
                </a:cubicBezTo>
                <a:cubicBezTo>
                  <a:pt x="49" y="9"/>
                  <a:pt x="51" y="9"/>
                  <a:pt x="52" y="9"/>
                </a:cubicBezTo>
                <a:cubicBezTo>
                  <a:pt x="60" y="9"/>
                  <a:pt x="66" y="14"/>
                  <a:pt x="66" y="22"/>
                </a:cubicBezTo>
                <a:cubicBezTo>
                  <a:pt x="72" y="22"/>
                  <a:pt x="76" y="27"/>
                  <a:pt x="76" y="32"/>
                </a:cubicBezTo>
                <a:close/>
                <a:moveTo>
                  <a:pt x="73" y="32"/>
                </a:moveTo>
                <a:cubicBezTo>
                  <a:pt x="73" y="28"/>
                  <a:pt x="69" y="24"/>
                  <a:pt x="65" y="24"/>
                </a:cubicBezTo>
                <a:cubicBezTo>
                  <a:pt x="64" y="24"/>
                  <a:pt x="64" y="24"/>
                  <a:pt x="64" y="23"/>
                </a:cubicBezTo>
                <a:cubicBezTo>
                  <a:pt x="63" y="17"/>
                  <a:pt x="58" y="12"/>
                  <a:pt x="52" y="12"/>
                </a:cubicBezTo>
                <a:cubicBezTo>
                  <a:pt x="50" y="12"/>
                  <a:pt x="49" y="12"/>
                  <a:pt x="47" y="13"/>
                </a:cubicBezTo>
                <a:cubicBezTo>
                  <a:pt x="47" y="13"/>
                  <a:pt x="46" y="13"/>
                  <a:pt x="46" y="13"/>
                </a:cubicBezTo>
                <a:cubicBezTo>
                  <a:pt x="45" y="13"/>
                  <a:pt x="45" y="12"/>
                  <a:pt x="45" y="12"/>
                </a:cubicBezTo>
                <a:cubicBezTo>
                  <a:pt x="45" y="7"/>
                  <a:pt x="41" y="3"/>
                  <a:pt x="36" y="3"/>
                </a:cubicBezTo>
                <a:cubicBezTo>
                  <a:pt x="31" y="3"/>
                  <a:pt x="27" y="7"/>
                  <a:pt x="27" y="12"/>
                </a:cubicBezTo>
                <a:cubicBezTo>
                  <a:pt x="27" y="13"/>
                  <a:pt x="27" y="14"/>
                  <a:pt x="26" y="14"/>
                </a:cubicBezTo>
                <a:cubicBezTo>
                  <a:pt x="23" y="15"/>
                  <a:pt x="21" y="17"/>
                  <a:pt x="19" y="20"/>
                </a:cubicBezTo>
                <a:cubicBezTo>
                  <a:pt x="19" y="20"/>
                  <a:pt x="18" y="21"/>
                  <a:pt x="18" y="21"/>
                </a:cubicBezTo>
                <a:cubicBezTo>
                  <a:pt x="17" y="20"/>
                  <a:pt x="16" y="20"/>
                  <a:pt x="15" y="20"/>
                </a:cubicBezTo>
                <a:cubicBezTo>
                  <a:pt x="8" y="20"/>
                  <a:pt x="3" y="26"/>
                  <a:pt x="3" y="32"/>
                </a:cubicBezTo>
                <a:cubicBezTo>
                  <a:pt x="3" y="39"/>
                  <a:pt x="8" y="44"/>
                  <a:pt x="15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60" y="44"/>
                  <a:pt x="63" y="43"/>
                  <a:pt x="64" y="40"/>
                </a:cubicBezTo>
                <a:cubicBezTo>
                  <a:pt x="64" y="39"/>
                  <a:pt x="65" y="39"/>
                  <a:pt x="65" y="39"/>
                </a:cubicBezTo>
                <a:cubicBezTo>
                  <a:pt x="69" y="39"/>
                  <a:pt x="73" y="36"/>
                  <a:pt x="73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4" name="Freeform 167"/>
          <p:cNvSpPr>
            <a:spLocks noEditPoints="1"/>
          </p:cNvSpPr>
          <p:nvPr/>
        </p:nvSpPr>
        <p:spPr bwMode="auto">
          <a:xfrm>
            <a:off x="3092352" y="4665019"/>
            <a:ext cx="323996" cy="332753"/>
          </a:xfrm>
          <a:custGeom>
            <a:avLst/>
            <a:gdLst>
              <a:gd name="T0" fmla="*/ 54 w 78"/>
              <a:gd name="T1" fmla="*/ 33 h 78"/>
              <a:gd name="T2" fmla="*/ 78 w 78"/>
              <a:gd name="T3" fmla="*/ 32 h 78"/>
              <a:gd name="T4" fmla="*/ 63 w 78"/>
              <a:gd name="T5" fmla="*/ 48 h 78"/>
              <a:gd name="T6" fmla="*/ 60 w 78"/>
              <a:gd name="T7" fmla="*/ 59 h 78"/>
              <a:gd name="T8" fmla="*/ 45 w 78"/>
              <a:gd name="T9" fmla="*/ 69 h 78"/>
              <a:gd name="T10" fmla="*/ 64 w 78"/>
              <a:gd name="T11" fmla="*/ 73 h 78"/>
              <a:gd name="T12" fmla="*/ 32 w 78"/>
              <a:gd name="T13" fmla="*/ 73 h 78"/>
              <a:gd name="T14" fmla="*/ 14 w 78"/>
              <a:gd name="T15" fmla="*/ 69 h 78"/>
              <a:gd name="T16" fmla="*/ 37 w 78"/>
              <a:gd name="T17" fmla="*/ 59 h 78"/>
              <a:gd name="T18" fmla="*/ 13 w 78"/>
              <a:gd name="T19" fmla="*/ 52 h 78"/>
              <a:gd name="T20" fmla="*/ 0 w 78"/>
              <a:gd name="T21" fmla="*/ 33 h 78"/>
              <a:gd name="T22" fmla="*/ 25 w 78"/>
              <a:gd name="T23" fmla="*/ 11 h 78"/>
              <a:gd name="T24" fmla="*/ 54 w 78"/>
              <a:gd name="T25" fmla="*/ 9 h 78"/>
              <a:gd name="T26" fmla="*/ 39 w 78"/>
              <a:gd name="T27" fmla="*/ 67 h 78"/>
              <a:gd name="T28" fmla="*/ 35 w 78"/>
              <a:gd name="T29" fmla="*/ 71 h 78"/>
              <a:gd name="T30" fmla="*/ 39 w 78"/>
              <a:gd name="T31" fmla="*/ 75 h 78"/>
              <a:gd name="T32" fmla="*/ 43 w 78"/>
              <a:gd name="T33" fmla="*/ 71 h 78"/>
              <a:gd name="T34" fmla="*/ 39 w 78"/>
              <a:gd name="T35" fmla="*/ 67 h 78"/>
              <a:gd name="T36" fmla="*/ 17 w 78"/>
              <a:gd name="T37" fmla="*/ 49 h 78"/>
              <a:gd name="T38" fmla="*/ 18 w 78"/>
              <a:gd name="T39" fmla="*/ 57 h 78"/>
              <a:gd name="T40" fmla="*/ 47 w 78"/>
              <a:gd name="T41" fmla="*/ 39 h 78"/>
              <a:gd name="T42" fmla="*/ 15 w 78"/>
              <a:gd name="T43" fmla="*/ 42 h 78"/>
              <a:gd name="T44" fmla="*/ 18 w 78"/>
              <a:gd name="T45" fmla="*/ 47 h 78"/>
              <a:gd name="T46" fmla="*/ 47 w 78"/>
              <a:gd name="T47" fmla="*/ 29 h 78"/>
              <a:gd name="T48" fmla="*/ 15 w 78"/>
              <a:gd name="T49" fmla="*/ 34 h 78"/>
              <a:gd name="T50" fmla="*/ 47 w 78"/>
              <a:gd name="T51" fmla="*/ 37 h 78"/>
              <a:gd name="T52" fmla="*/ 49 w 78"/>
              <a:gd name="T53" fmla="*/ 49 h 78"/>
              <a:gd name="T54" fmla="*/ 56 w 78"/>
              <a:gd name="T55" fmla="*/ 49 h 78"/>
              <a:gd name="T56" fmla="*/ 49 w 78"/>
              <a:gd name="T57" fmla="*/ 47 h 78"/>
              <a:gd name="T58" fmla="*/ 56 w 78"/>
              <a:gd name="T59" fmla="*/ 29 h 78"/>
              <a:gd name="T60" fmla="*/ 56 w 78"/>
              <a:gd name="T61" fmla="*/ 37 h 78"/>
              <a:gd name="T62" fmla="*/ 60 w 78"/>
              <a:gd name="T63" fmla="*/ 49 h 78"/>
              <a:gd name="T64" fmla="*/ 60 w 78"/>
              <a:gd name="T65" fmla="*/ 57 h 78"/>
              <a:gd name="T66" fmla="*/ 60 w 78"/>
              <a:gd name="T67" fmla="*/ 49 h 78"/>
              <a:gd name="T68" fmla="*/ 60 w 78"/>
              <a:gd name="T69" fmla="*/ 39 h 78"/>
              <a:gd name="T70" fmla="*/ 60 w 78"/>
              <a:gd name="T71" fmla="*/ 47 h 78"/>
              <a:gd name="T72" fmla="*/ 63 w 78"/>
              <a:gd name="T73" fmla="*/ 42 h 78"/>
              <a:gd name="T74" fmla="*/ 63 w 78"/>
              <a:gd name="T75" fmla="*/ 34 h 78"/>
              <a:gd name="T76" fmla="*/ 58 w 78"/>
              <a:gd name="T77" fmla="*/ 29 h 78"/>
              <a:gd name="T78" fmla="*/ 75 w 78"/>
              <a:gd name="T79" fmla="*/ 32 h 78"/>
              <a:gd name="T80" fmla="*/ 54 w 78"/>
              <a:gd name="T81" fmla="*/ 12 h 78"/>
              <a:gd name="T82" fmla="*/ 46 w 78"/>
              <a:gd name="T83" fmla="*/ 12 h 78"/>
              <a:gd name="T84" fmla="*/ 27 w 78"/>
              <a:gd name="T85" fmla="*/ 14 h 78"/>
              <a:gd name="T86" fmla="*/ 15 w 78"/>
              <a:gd name="T87" fmla="*/ 20 h 78"/>
              <a:gd name="T88" fmla="*/ 13 w 78"/>
              <a:gd name="T89" fmla="*/ 44 h 78"/>
              <a:gd name="T90" fmla="*/ 13 w 78"/>
              <a:gd name="T91" fmla="*/ 34 h 78"/>
              <a:gd name="T92" fmla="*/ 48 w 78"/>
              <a:gd name="T93" fmla="*/ 27 h 78"/>
              <a:gd name="T94" fmla="*/ 65 w 78"/>
              <a:gd name="T95" fmla="*/ 32 h 78"/>
              <a:gd name="T96" fmla="*/ 65 w 78"/>
              <a:gd name="T97" fmla="*/ 42 h 78"/>
              <a:gd name="T98" fmla="*/ 67 w 78"/>
              <a:gd name="T99" fmla="*/ 40 h 78"/>
              <a:gd name="T100" fmla="*/ 54 w 78"/>
              <a:gd name="T101" fmla="*/ 43 h 78"/>
              <a:gd name="T102" fmla="*/ 52 w 78"/>
              <a:gd name="T103" fmla="*/ 45 h 78"/>
              <a:gd name="T104" fmla="*/ 52 w 78"/>
              <a:gd name="T105" fmla="*/ 5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8" h="78">
                <a:moveTo>
                  <a:pt x="50" y="33"/>
                </a:moveTo>
                <a:cubicBezTo>
                  <a:pt x="50" y="32"/>
                  <a:pt x="51" y="31"/>
                  <a:pt x="52" y="31"/>
                </a:cubicBezTo>
                <a:cubicBezTo>
                  <a:pt x="53" y="31"/>
                  <a:pt x="54" y="32"/>
                  <a:pt x="54" y="33"/>
                </a:cubicBezTo>
                <a:cubicBezTo>
                  <a:pt x="54" y="34"/>
                  <a:pt x="53" y="35"/>
                  <a:pt x="52" y="35"/>
                </a:cubicBezTo>
                <a:cubicBezTo>
                  <a:pt x="51" y="35"/>
                  <a:pt x="50" y="34"/>
                  <a:pt x="50" y="33"/>
                </a:cubicBezTo>
                <a:close/>
                <a:moveTo>
                  <a:pt x="78" y="32"/>
                </a:moveTo>
                <a:cubicBezTo>
                  <a:pt x="78" y="38"/>
                  <a:pt x="74" y="42"/>
                  <a:pt x="68" y="43"/>
                </a:cubicBezTo>
                <a:cubicBezTo>
                  <a:pt x="67" y="45"/>
                  <a:pt x="66" y="46"/>
                  <a:pt x="64" y="47"/>
                </a:cubicBezTo>
                <a:cubicBezTo>
                  <a:pt x="64" y="47"/>
                  <a:pt x="63" y="48"/>
                  <a:pt x="63" y="48"/>
                </a:cubicBezTo>
                <a:cubicBezTo>
                  <a:pt x="64" y="49"/>
                  <a:pt x="65" y="51"/>
                  <a:pt x="65" y="52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7"/>
                  <a:pt x="63" y="59"/>
                  <a:pt x="60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5"/>
                  <a:pt x="45" y="67"/>
                  <a:pt x="45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5" y="69"/>
                  <a:pt x="66" y="70"/>
                  <a:pt x="66" y="71"/>
                </a:cubicBezTo>
                <a:cubicBezTo>
                  <a:pt x="66" y="72"/>
                  <a:pt x="65" y="73"/>
                  <a:pt x="64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4" y="76"/>
                  <a:pt x="42" y="78"/>
                  <a:pt x="39" y="78"/>
                </a:cubicBezTo>
                <a:cubicBezTo>
                  <a:pt x="36" y="78"/>
                  <a:pt x="33" y="76"/>
                  <a:pt x="32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73"/>
                  <a:pt x="12" y="72"/>
                  <a:pt x="12" y="71"/>
                </a:cubicBezTo>
                <a:cubicBezTo>
                  <a:pt x="12" y="70"/>
                  <a:pt x="12" y="69"/>
                  <a:pt x="14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3" y="67"/>
                  <a:pt x="35" y="65"/>
                  <a:pt x="37" y="65"/>
                </a:cubicBezTo>
                <a:cubicBezTo>
                  <a:pt x="37" y="59"/>
                  <a:pt x="37" y="59"/>
                  <a:pt x="37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5" y="59"/>
                  <a:pt x="13" y="57"/>
                  <a:pt x="13" y="54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1"/>
                  <a:pt x="13" y="49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6" y="48"/>
                  <a:pt x="0" y="41"/>
                  <a:pt x="0" y="33"/>
                </a:cubicBezTo>
                <a:cubicBezTo>
                  <a:pt x="0" y="24"/>
                  <a:pt x="7" y="17"/>
                  <a:pt x="15" y="17"/>
                </a:cubicBezTo>
                <a:cubicBezTo>
                  <a:pt x="16" y="17"/>
                  <a:pt x="17" y="17"/>
                  <a:pt x="18" y="18"/>
                </a:cubicBezTo>
                <a:cubicBezTo>
                  <a:pt x="19" y="14"/>
                  <a:pt x="22" y="12"/>
                  <a:pt x="25" y="11"/>
                </a:cubicBezTo>
                <a:cubicBezTo>
                  <a:pt x="26" y="5"/>
                  <a:pt x="31" y="0"/>
                  <a:pt x="37" y="0"/>
                </a:cubicBezTo>
                <a:cubicBezTo>
                  <a:pt x="43" y="0"/>
                  <a:pt x="48" y="4"/>
                  <a:pt x="49" y="9"/>
                </a:cubicBezTo>
                <a:cubicBezTo>
                  <a:pt x="51" y="9"/>
                  <a:pt x="52" y="9"/>
                  <a:pt x="54" y="9"/>
                </a:cubicBezTo>
                <a:cubicBezTo>
                  <a:pt x="61" y="9"/>
                  <a:pt x="68" y="14"/>
                  <a:pt x="68" y="22"/>
                </a:cubicBezTo>
                <a:cubicBezTo>
                  <a:pt x="74" y="22"/>
                  <a:pt x="78" y="27"/>
                  <a:pt x="78" y="32"/>
                </a:cubicBezTo>
                <a:close/>
                <a:moveTo>
                  <a:pt x="39" y="67"/>
                </a:moveTo>
                <a:cubicBezTo>
                  <a:pt x="37" y="67"/>
                  <a:pt x="36" y="68"/>
                  <a:pt x="36" y="69"/>
                </a:cubicBezTo>
                <a:cubicBezTo>
                  <a:pt x="35" y="69"/>
                  <a:pt x="35" y="70"/>
                  <a:pt x="35" y="70"/>
                </a:cubicBezTo>
                <a:cubicBezTo>
                  <a:pt x="35" y="70"/>
                  <a:pt x="35" y="71"/>
                  <a:pt x="35" y="71"/>
                </a:cubicBezTo>
                <a:cubicBezTo>
                  <a:pt x="35" y="71"/>
                  <a:pt x="35" y="72"/>
                  <a:pt x="35" y="72"/>
                </a:cubicBezTo>
                <a:cubicBezTo>
                  <a:pt x="35" y="72"/>
                  <a:pt x="35" y="73"/>
                  <a:pt x="36" y="73"/>
                </a:cubicBezTo>
                <a:cubicBezTo>
                  <a:pt x="36" y="74"/>
                  <a:pt x="37" y="75"/>
                  <a:pt x="39" y="75"/>
                </a:cubicBezTo>
                <a:cubicBezTo>
                  <a:pt x="40" y="75"/>
                  <a:pt x="41" y="74"/>
                  <a:pt x="42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3" y="72"/>
                  <a:pt x="43" y="71"/>
                  <a:pt x="43" y="71"/>
                </a:cubicBezTo>
                <a:cubicBezTo>
                  <a:pt x="43" y="71"/>
                  <a:pt x="43" y="70"/>
                  <a:pt x="42" y="70"/>
                </a:cubicBezTo>
                <a:cubicBezTo>
                  <a:pt x="42" y="70"/>
                  <a:pt x="42" y="69"/>
                  <a:pt x="42" y="69"/>
                </a:cubicBezTo>
                <a:cubicBezTo>
                  <a:pt x="41" y="68"/>
                  <a:pt x="40" y="67"/>
                  <a:pt x="39" y="67"/>
                </a:cubicBezTo>
                <a:close/>
                <a:moveTo>
                  <a:pt x="47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7" y="49"/>
                </a:cubicBezTo>
                <a:cubicBezTo>
                  <a:pt x="16" y="49"/>
                  <a:pt x="15" y="51"/>
                  <a:pt x="15" y="52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6"/>
                  <a:pt x="16" y="57"/>
                  <a:pt x="18" y="57"/>
                </a:cubicBezTo>
                <a:cubicBezTo>
                  <a:pt x="47" y="57"/>
                  <a:pt x="47" y="57"/>
                  <a:pt x="47" y="57"/>
                </a:cubicBezTo>
                <a:lnTo>
                  <a:pt x="47" y="49"/>
                </a:lnTo>
                <a:close/>
                <a:moveTo>
                  <a:pt x="47" y="39"/>
                </a:move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7" y="39"/>
                </a:cubicBezTo>
                <a:cubicBezTo>
                  <a:pt x="16" y="39"/>
                  <a:pt x="15" y="41"/>
                  <a:pt x="15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6"/>
                  <a:pt x="16" y="47"/>
                  <a:pt x="1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47" y="47"/>
                  <a:pt x="47" y="47"/>
                  <a:pt x="47" y="47"/>
                </a:cubicBezTo>
                <a:lnTo>
                  <a:pt x="47" y="39"/>
                </a:lnTo>
                <a:close/>
                <a:moveTo>
                  <a:pt x="47" y="29"/>
                </a:moveTo>
                <a:cubicBezTo>
                  <a:pt x="18" y="29"/>
                  <a:pt x="18" y="29"/>
                  <a:pt x="18" y="29"/>
                </a:cubicBezTo>
                <a:cubicBezTo>
                  <a:pt x="16" y="29"/>
                  <a:pt x="15" y="30"/>
                  <a:pt x="15" y="32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6"/>
                  <a:pt x="16" y="37"/>
                  <a:pt x="17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47" y="37"/>
                  <a:pt x="47" y="37"/>
                  <a:pt x="47" y="37"/>
                </a:cubicBezTo>
                <a:lnTo>
                  <a:pt x="47" y="29"/>
                </a:lnTo>
                <a:close/>
                <a:moveTo>
                  <a:pt x="56" y="49"/>
                </a:moveTo>
                <a:cubicBezTo>
                  <a:pt x="49" y="49"/>
                  <a:pt x="49" y="49"/>
                  <a:pt x="49" y="49"/>
                </a:cubicBezTo>
                <a:cubicBezTo>
                  <a:pt x="49" y="57"/>
                  <a:pt x="49" y="57"/>
                  <a:pt x="49" y="57"/>
                </a:cubicBezTo>
                <a:cubicBezTo>
                  <a:pt x="56" y="57"/>
                  <a:pt x="56" y="57"/>
                  <a:pt x="56" y="57"/>
                </a:cubicBezTo>
                <a:lnTo>
                  <a:pt x="56" y="49"/>
                </a:lnTo>
                <a:close/>
                <a:moveTo>
                  <a:pt x="56" y="39"/>
                </a:moveTo>
                <a:cubicBezTo>
                  <a:pt x="49" y="39"/>
                  <a:pt x="49" y="39"/>
                  <a:pt x="49" y="39"/>
                </a:cubicBezTo>
                <a:cubicBezTo>
                  <a:pt x="49" y="47"/>
                  <a:pt x="49" y="47"/>
                  <a:pt x="49" y="47"/>
                </a:cubicBezTo>
                <a:cubicBezTo>
                  <a:pt x="56" y="47"/>
                  <a:pt x="56" y="47"/>
                  <a:pt x="56" y="47"/>
                </a:cubicBezTo>
                <a:lnTo>
                  <a:pt x="56" y="39"/>
                </a:lnTo>
                <a:close/>
                <a:moveTo>
                  <a:pt x="56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9" y="37"/>
                  <a:pt x="49" y="37"/>
                  <a:pt x="49" y="37"/>
                </a:cubicBezTo>
                <a:cubicBezTo>
                  <a:pt x="56" y="37"/>
                  <a:pt x="56" y="37"/>
                  <a:pt x="56" y="37"/>
                </a:cubicBezTo>
                <a:lnTo>
                  <a:pt x="56" y="29"/>
                </a:lnTo>
                <a:close/>
                <a:moveTo>
                  <a:pt x="60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57"/>
                  <a:pt x="58" y="57"/>
                  <a:pt x="58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2" y="57"/>
                  <a:pt x="63" y="56"/>
                  <a:pt x="63" y="54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1"/>
                  <a:pt x="62" y="49"/>
                  <a:pt x="60" y="49"/>
                </a:cubicBezTo>
                <a:close/>
                <a:moveTo>
                  <a:pt x="63" y="42"/>
                </a:moveTo>
                <a:cubicBezTo>
                  <a:pt x="63" y="41"/>
                  <a:pt x="62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7"/>
                  <a:pt x="58" y="47"/>
                  <a:pt x="58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2" y="47"/>
                  <a:pt x="63" y="46"/>
                  <a:pt x="63" y="44"/>
                </a:cubicBezTo>
                <a:lnTo>
                  <a:pt x="63" y="42"/>
                </a:lnTo>
                <a:close/>
                <a:moveTo>
                  <a:pt x="60" y="37"/>
                </a:moveTo>
                <a:cubicBezTo>
                  <a:pt x="60" y="37"/>
                  <a:pt x="60" y="37"/>
                  <a:pt x="60" y="37"/>
                </a:cubicBezTo>
                <a:cubicBezTo>
                  <a:pt x="62" y="37"/>
                  <a:pt x="63" y="36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2" y="29"/>
                  <a:pt x="6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37"/>
                  <a:pt x="58" y="37"/>
                  <a:pt x="58" y="37"/>
                </a:cubicBezTo>
                <a:lnTo>
                  <a:pt x="60" y="37"/>
                </a:lnTo>
                <a:close/>
                <a:moveTo>
                  <a:pt x="75" y="32"/>
                </a:moveTo>
                <a:cubicBezTo>
                  <a:pt x="75" y="28"/>
                  <a:pt x="71" y="25"/>
                  <a:pt x="67" y="25"/>
                </a:cubicBezTo>
                <a:cubicBezTo>
                  <a:pt x="66" y="25"/>
                  <a:pt x="66" y="24"/>
                  <a:pt x="65" y="23"/>
                </a:cubicBezTo>
                <a:cubicBezTo>
                  <a:pt x="65" y="17"/>
                  <a:pt x="60" y="12"/>
                  <a:pt x="54" y="12"/>
                </a:cubicBezTo>
                <a:cubicBezTo>
                  <a:pt x="52" y="12"/>
                  <a:pt x="50" y="12"/>
                  <a:pt x="48" y="13"/>
                </a:cubicBezTo>
                <a:cubicBezTo>
                  <a:pt x="48" y="13"/>
                  <a:pt x="47" y="13"/>
                  <a:pt x="47" y="13"/>
                </a:cubicBezTo>
                <a:cubicBezTo>
                  <a:pt x="47" y="13"/>
                  <a:pt x="46" y="12"/>
                  <a:pt x="46" y="12"/>
                </a:cubicBezTo>
                <a:cubicBezTo>
                  <a:pt x="46" y="7"/>
                  <a:pt x="42" y="3"/>
                  <a:pt x="37" y="3"/>
                </a:cubicBezTo>
                <a:cubicBezTo>
                  <a:pt x="32" y="3"/>
                  <a:pt x="28" y="7"/>
                  <a:pt x="28" y="12"/>
                </a:cubicBezTo>
                <a:cubicBezTo>
                  <a:pt x="28" y="13"/>
                  <a:pt x="28" y="14"/>
                  <a:pt x="27" y="14"/>
                </a:cubicBezTo>
                <a:cubicBezTo>
                  <a:pt x="24" y="15"/>
                  <a:pt x="21" y="17"/>
                  <a:pt x="20" y="20"/>
                </a:cubicBezTo>
                <a:cubicBezTo>
                  <a:pt x="20" y="20"/>
                  <a:pt x="19" y="21"/>
                  <a:pt x="18" y="21"/>
                </a:cubicBezTo>
                <a:cubicBezTo>
                  <a:pt x="17" y="20"/>
                  <a:pt x="16" y="20"/>
                  <a:pt x="15" y="20"/>
                </a:cubicBezTo>
                <a:cubicBezTo>
                  <a:pt x="8" y="20"/>
                  <a:pt x="3" y="26"/>
                  <a:pt x="3" y="33"/>
                </a:cubicBezTo>
                <a:cubicBezTo>
                  <a:pt x="3" y="39"/>
                  <a:pt x="7" y="44"/>
                  <a:pt x="13" y="45"/>
                </a:cubicBezTo>
                <a:cubicBezTo>
                  <a:pt x="13" y="45"/>
                  <a:pt x="13" y="45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1"/>
                  <a:pt x="13" y="39"/>
                  <a:pt x="15" y="38"/>
                </a:cubicBezTo>
                <a:cubicBezTo>
                  <a:pt x="13" y="37"/>
                  <a:pt x="13" y="36"/>
                  <a:pt x="13" y="34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29"/>
                  <a:pt x="15" y="27"/>
                  <a:pt x="1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3" y="27"/>
                  <a:pt x="65" y="29"/>
                  <a:pt x="65" y="3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6"/>
                  <a:pt x="64" y="37"/>
                  <a:pt x="63" y="38"/>
                </a:cubicBezTo>
                <a:cubicBezTo>
                  <a:pt x="64" y="39"/>
                  <a:pt x="65" y="41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6" y="41"/>
                  <a:pt x="66" y="41"/>
                </a:cubicBezTo>
                <a:cubicBezTo>
                  <a:pt x="66" y="40"/>
                  <a:pt x="67" y="40"/>
                  <a:pt x="67" y="40"/>
                </a:cubicBezTo>
                <a:cubicBezTo>
                  <a:pt x="72" y="40"/>
                  <a:pt x="75" y="36"/>
                  <a:pt x="75" y="32"/>
                </a:cubicBezTo>
                <a:close/>
                <a:moveTo>
                  <a:pt x="52" y="45"/>
                </a:moveTo>
                <a:cubicBezTo>
                  <a:pt x="53" y="45"/>
                  <a:pt x="54" y="44"/>
                  <a:pt x="54" y="43"/>
                </a:cubicBezTo>
                <a:cubicBezTo>
                  <a:pt x="54" y="42"/>
                  <a:pt x="53" y="41"/>
                  <a:pt x="52" y="41"/>
                </a:cubicBezTo>
                <a:cubicBezTo>
                  <a:pt x="51" y="41"/>
                  <a:pt x="50" y="42"/>
                  <a:pt x="50" y="43"/>
                </a:cubicBezTo>
                <a:cubicBezTo>
                  <a:pt x="50" y="44"/>
                  <a:pt x="51" y="45"/>
                  <a:pt x="52" y="45"/>
                </a:cubicBezTo>
                <a:close/>
                <a:moveTo>
                  <a:pt x="52" y="55"/>
                </a:moveTo>
                <a:cubicBezTo>
                  <a:pt x="53" y="55"/>
                  <a:pt x="54" y="54"/>
                  <a:pt x="54" y="53"/>
                </a:cubicBezTo>
                <a:cubicBezTo>
                  <a:pt x="54" y="52"/>
                  <a:pt x="53" y="52"/>
                  <a:pt x="52" y="52"/>
                </a:cubicBezTo>
                <a:cubicBezTo>
                  <a:pt x="51" y="52"/>
                  <a:pt x="50" y="52"/>
                  <a:pt x="50" y="53"/>
                </a:cubicBezTo>
                <a:cubicBezTo>
                  <a:pt x="50" y="54"/>
                  <a:pt x="51" y="55"/>
                  <a:pt x="52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65" name="Freeform 193"/>
          <p:cNvSpPr>
            <a:spLocks noEditPoints="1"/>
          </p:cNvSpPr>
          <p:nvPr/>
        </p:nvSpPr>
        <p:spPr bwMode="auto">
          <a:xfrm>
            <a:off x="3718563" y="4702671"/>
            <a:ext cx="301229" cy="252192"/>
          </a:xfrm>
          <a:custGeom>
            <a:avLst/>
            <a:gdLst>
              <a:gd name="T0" fmla="*/ 8 w 73"/>
              <a:gd name="T1" fmla="*/ 0 h 59"/>
              <a:gd name="T2" fmla="*/ 0 w 73"/>
              <a:gd name="T3" fmla="*/ 52 h 59"/>
              <a:gd name="T4" fmla="*/ 66 w 73"/>
              <a:gd name="T5" fmla="*/ 59 h 59"/>
              <a:gd name="T6" fmla="*/ 73 w 73"/>
              <a:gd name="T7" fmla="*/ 7 h 59"/>
              <a:gd name="T8" fmla="*/ 70 w 73"/>
              <a:gd name="T9" fmla="*/ 7 h 59"/>
              <a:gd name="T10" fmla="*/ 66 w 73"/>
              <a:gd name="T11" fmla="*/ 56 h 59"/>
              <a:gd name="T12" fmla="*/ 3 w 73"/>
              <a:gd name="T13" fmla="*/ 52 h 59"/>
              <a:gd name="T14" fmla="*/ 8 w 73"/>
              <a:gd name="T15" fmla="*/ 3 h 59"/>
              <a:gd name="T16" fmla="*/ 70 w 73"/>
              <a:gd name="T17" fmla="*/ 7 h 59"/>
              <a:gd name="T18" fmla="*/ 7 w 73"/>
              <a:gd name="T19" fmla="*/ 10 h 59"/>
              <a:gd name="T20" fmla="*/ 6 w 73"/>
              <a:gd name="T21" fmla="*/ 52 h 59"/>
              <a:gd name="T22" fmla="*/ 66 w 73"/>
              <a:gd name="T23" fmla="*/ 53 h 59"/>
              <a:gd name="T24" fmla="*/ 67 w 73"/>
              <a:gd name="T25" fmla="*/ 11 h 59"/>
              <a:gd name="T26" fmla="*/ 65 w 73"/>
              <a:gd name="T27" fmla="*/ 51 h 59"/>
              <a:gd name="T28" fmla="*/ 8 w 73"/>
              <a:gd name="T29" fmla="*/ 12 h 59"/>
              <a:gd name="T30" fmla="*/ 65 w 73"/>
              <a:gd name="T31" fmla="*/ 51 h 59"/>
              <a:gd name="T32" fmla="*/ 8 w 73"/>
              <a:gd name="T33" fmla="*/ 5 h 59"/>
              <a:gd name="T34" fmla="*/ 8 w 73"/>
              <a:gd name="T35" fmla="*/ 8 h 59"/>
              <a:gd name="T36" fmla="*/ 11 w 73"/>
              <a:gd name="T37" fmla="*/ 6 h 59"/>
              <a:gd name="T38" fmla="*/ 15 w 73"/>
              <a:gd name="T39" fmla="*/ 6 h 59"/>
              <a:gd name="T40" fmla="*/ 11 w 73"/>
              <a:gd name="T41" fmla="*/ 6 h 59"/>
              <a:gd name="T42" fmla="*/ 18 w 73"/>
              <a:gd name="T43" fmla="*/ 5 h 59"/>
              <a:gd name="T44" fmla="*/ 18 w 73"/>
              <a:gd name="T45" fmla="*/ 8 h 59"/>
              <a:gd name="T46" fmla="*/ 33 w 73"/>
              <a:gd name="T47" fmla="*/ 32 h 59"/>
              <a:gd name="T48" fmla="*/ 40 w 73"/>
              <a:gd name="T49" fmla="*/ 32 h 59"/>
              <a:gd name="T50" fmla="*/ 33 w 73"/>
              <a:gd name="T51" fmla="*/ 32 h 59"/>
              <a:gd name="T52" fmla="*/ 23 w 73"/>
              <a:gd name="T53" fmla="*/ 39 h 59"/>
              <a:gd name="T54" fmla="*/ 29 w 73"/>
              <a:gd name="T55" fmla="*/ 42 h 59"/>
              <a:gd name="T56" fmla="*/ 34 w 73"/>
              <a:gd name="T57" fmla="*/ 47 h 59"/>
              <a:gd name="T58" fmla="*/ 39 w 73"/>
              <a:gd name="T59" fmla="*/ 47 h 59"/>
              <a:gd name="T60" fmla="*/ 44 w 73"/>
              <a:gd name="T61" fmla="*/ 42 h 59"/>
              <a:gd name="T62" fmla="*/ 50 w 73"/>
              <a:gd name="T63" fmla="*/ 39 h 59"/>
              <a:gd name="T64" fmla="*/ 52 w 73"/>
              <a:gd name="T65" fmla="*/ 34 h 59"/>
              <a:gd name="T66" fmla="*/ 52 w 73"/>
              <a:gd name="T67" fmla="*/ 29 h 59"/>
              <a:gd name="T68" fmla="*/ 50 w 73"/>
              <a:gd name="T69" fmla="*/ 24 h 59"/>
              <a:gd name="T70" fmla="*/ 44 w 73"/>
              <a:gd name="T71" fmla="*/ 21 h 59"/>
              <a:gd name="T72" fmla="*/ 39 w 73"/>
              <a:gd name="T73" fmla="*/ 16 h 59"/>
              <a:gd name="T74" fmla="*/ 34 w 73"/>
              <a:gd name="T75" fmla="*/ 16 h 59"/>
              <a:gd name="T76" fmla="*/ 29 w 73"/>
              <a:gd name="T77" fmla="*/ 21 h 59"/>
              <a:gd name="T78" fmla="*/ 23 w 73"/>
              <a:gd name="T79" fmla="*/ 24 h 59"/>
              <a:gd name="T80" fmla="*/ 21 w 73"/>
              <a:gd name="T81" fmla="*/ 29 h 59"/>
              <a:gd name="T82" fmla="*/ 21 w 73"/>
              <a:gd name="T83" fmla="*/ 34 h 59"/>
              <a:gd name="T84" fmla="*/ 36 w 73"/>
              <a:gd name="T85" fmla="*/ 24 h 59"/>
              <a:gd name="T86" fmla="*/ 36 w 73"/>
              <a:gd name="T87" fmla="*/ 39 h 59"/>
              <a:gd name="T88" fmla="*/ 36 w 73"/>
              <a:gd name="T89" fmla="*/ 2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3" h="59">
                <a:moveTo>
                  <a:pt x="6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6"/>
                  <a:pt x="4" y="59"/>
                  <a:pt x="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70" y="59"/>
                  <a:pt x="73" y="56"/>
                  <a:pt x="73" y="52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3"/>
                  <a:pt x="70" y="0"/>
                  <a:pt x="66" y="0"/>
                </a:cubicBezTo>
                <a:close/>
                <a:moveTo>
                  <a:pt x="70" y="7"/>
                </a:moveTo>
                <a:cubicBezTo>
                  <a:pt x="70" y="52"/>
                  <a:pt x="70" y="52"/>
                  <a:pt x="70" y="52"/>
                </a:cubicBezTo>
                <a:cubicBezTo>
                  <a:pt x="70" y="54"/>
                  <a:pt x="68" y="56"/>
                  <a:pt x="66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5" y="56"/>
                  <a:pt x="3" y="54"/>
                  <a:pt x="3" y="52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3"/>
                  <a:pt x="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3"/>
                  <a:pt x="70" y="5"/>
                  <a:pt x="70" y="7"/>
                </a:cubicBezTo>
                <a:close/>
                <a:moveTo>
                  <a:pt x="66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3"/>
                  <a:pt x="6" y="53"/>
                  <a:pt x="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67" y="53"/>
                  <a:pt x="67" y="53"/>
                  <a:pt x="67" y="52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0"/>
                  <a:pt x="67" y="10"/>
                  <a:pt x="66" y="10"/>
                </a:cubicBezTo>
                <a:close/>
                <a:moveTo>
                  <a:pt x="65" y="51"/>
                </a:moveTo>
                <a:cubicBezTo>
                  <a:pt x="8" y="51"/>
                  <a:pt x="8" y="51"/>
                  <a:pt x="8" y="51"/>
                </a:cubicBezTo>
                <a:cubicBezTo>
                  <a:pt x="8" y="12"/>
                  <a:pt x="8" y="12"/>
                  <a:pt x="8" y="12"/>
                </a:cubicBezTo>
                <a:cubicBezTo>
                  <a:pt x="65" y="12"/>
                  <a:pt x="65" y="12"/>
                  <a:pt x="65" y="12"/>
                </a:cubicBezTo>
                <a:lnTo>
                  <a:pt x="65" y="51"/>
                </a:lnTo>
                <a:close/>
                <a:moveTo>
                  <a:pt x="6" y="6"/>
                </a:moveTo>
                <a:cubicBezTo>
                  <a:pt x="6" y="5"/>
                  <a:pt x="7" y="5"/>
                  <a:pt x="8" y="5"/>
                </a:cubicBezTo>
                <a:cubicBezTo>
                  <a:pt x="9" y="5"/>
                  <a:pt x="10" y="5"/>
                  <a:pt x="10" y="6"/>
                </a:cubicBezTo>
                <a:cubicBezTo>
                  <a:pt x="10" y="7"/>
                  <a:pt x="9" y="8"/>
                  <a:pt x="8" y="8"/>
                </a:cubicBezTo>
                <a:cubicBezTo>
                  <a:pt x="7" y="8"/>
                  <a:pt x="6" y="7"/>
                  <a:pt x="6" y="6"/>
                </a:cubicBezTo>
                <a:close/>
                <a:moveTo>
                  <a:pt x="11" y="6"/>
                </a:moveTo>
                <a:cubicBezTo>
                  <a:pt x="11" y="5"/>
                  <a:pt x="12" y="5"/>
                  <a:pt x="13" y="5"/>
                </a:cubicBezTo>
                <a:cubicBezTo>
                  <a:pt x="14" y="5"/>
                  <a:pt x="15" y="5"/>
                  <a:pt x="15" y="6"/>
                </a:cubicBezTo>
                <a:cubicBezTo>
                  <a:pt x="15" y="7"/>
                  <a:pt x="14" y="8"/>
                  <a:pt x="13" y="8"/>
                </a:cubicBezTo>
                <a:cubicBezTo>
                  <a:pt x="12" y="8"/>
                  <a:pt x="11" y="7"/>
                  <a:pt x="11" y="6"/>
                </a:cubicBezTo>
                <a:close/>
                <a:moveTo>
                  <a:pt x="16" y="6"/>
                </a:moveTo>
                <a:cubicBezTo>
                  <a:pt x="16" y="5"/>
                  <a:pt x="17" y="5"/>
                  <a:pt x="18" y="5"/>
                </a:cubicBezTo>
                <a:cubicBezTo>
                  <a:pt x="19" y="5"/>
                  <a:pt x="20" y="5"/>
                  <a:pt x="20" y="6"/>
                </a:cubicBezTo>
                <a:cubicBezTo>
                  <a:pt x="20" y="7"/>
                  <a:pt x="19" y="8"/>
                  <a:pt x="18" y="8"/>
                </a:cubicBezTo>
                <a:cubicBezTo>
                  <a:pt x="17" y="8"/>
                  <a:pt x="16" y="7"/>
                  <a:pt x="16" y="6"/>
                </a:cubicBezTo>
                <a:close/>
                <a:moveTo>
                  <a:pt x="33" y="32"/>
                </a:moveTo>
                <a:cubicBezTo>
                  <a:pt x="33" y="30"/>
                  <a:pt x="34" y="28"/>
                  <a:pt x="36" y="28"/>
                </a:cubicBezTo>
                <a:cubicBezTo>
                  <a:pt x="38" y="28"/>
                  <a:pt x="40" y="30"/>
                  <a:pt x="40" y="32"/>
                </a:cubicBezTo>
                <a:cubicBezTo>
                  <a:pt x="40" y="33"/>
                  <a:pt x="38" y="35"/>
                  <a:pt x="36" y="35"/>
                </a:cubicBezTo>
                <a:cubicBezTo>
                  <a:pt x="34" y="35"/>
                  <a:pt x="33" y="33"/>
                  <a:pt x="33" y="32"/>
                </a:cubicBezTo>
                <a:close/>
                <a:moveTo>
                  <a:pt x="24" y="36"/>
                </a:moveTo>
                <a:cubicBezTo>
                  <a:pt x="25" y="37"/>
                  <a:pt x="24" y="38"/>
                  <a:pt x="23" y="39"/>
                </a:cubicBezTo>
                <a:cubicBezTo>
                  <a:pt x="24" y="40"/>
                  <a:pt x="24" y="41"/>
                  <a:pt x="25" y="42"/>
                </a:cubicBezTo>
                <a:cubicBezTo>
                  <a:pt x="26" y="41"/>
                  <a:pt x="28" y="41"/>
                  <a:pt x="29" y="42"/>
                </a:cubicBezTo>
                <a:cubicBezTo>
                  <a:pt x="30" y="43"/>
                  <a:pt x="31" y="44"/>
                  <a:pt x="30" y="46"/>
                </a:cubicBezTo>
                <a:cubicBezTo>
                  <a:pt x="31" y="46"/>
                  <a:pt x="32" y="47"/>
                  <a:pt x="34" y="47"/>
                </a:cubicBezTo>
                <a:cubicBezTo>
                  <a:pt x="34" y="45"/>
                  <a:pt x="35" y="44"/>
                  <a:pt x="37" y="44"/>
                </a:cubicBezTo>
                <a:cubicBezTo>
                  <a:pt x="38" y="44"/>
                  <a:pt x="39" y="45"/>
                  <a:pt x="39" y="47"/>
                </a:cubicBezTo>
                <a:cubicBezTo>
                  <a:pt x="41" y="47"/>
                  <a:pt x="42" y="46"/>
                  <a:pt x="43" y="46"/>
                </a:cubicBezTo>
                <a:cubicBezTo>
                  <a:pt x="43" y="44"/>
                  <a:pt x="43" y="43"/>
                  <a:pt x="44" y="42"/>
                </a:cubicBezTo>
                <a:cubicBezTo>
                  <a:pt x="45" y="41"/>
                  <a:pt x="47" y="41"/>
                  <a:pt x="48" y="42"/>
                </a:cubicBezTo>
                <a:cubicBezTo>
                  <a:pt x="49" y="41"/>
                  <a:pt x="50" y="40"/>
                  <a:pt x="50" y="39"/>
                </a:cubicBezTo>
                <a:cubicBezTo>
                  <a:pt x="49" y="38"/>
                  <a:pt x="48" y="37"/>
                  <a:pt x="49" y="36"/>
                </a:cubicBezTo>
                <a:cubicBezTo>
                  <a:pt x="49" y="34"/>
                  <a:pt x="51" y="33"/>
                  <a:pt x="52" y="34"/>
                </a:cubicBezTo>
                <a:cubicBezTo>
                  <a:pt x="52" y="33"/>
                  <a:pt x="52" y="32"/>
                  <a:pt x="52" y="32"/>
                </a:cubicBezTo>
                <a:cubicBezTo>
                  <a:pt x="52" y="31"/>
                  <a:pt x="52" y="30"/>
                  <a:pt x="52" y="29"/>
                </a:cubicBezTo>
                <a:cubicBezTo>
                  <a:pt x="51" y="30"/>
                  <a:pt x="49" y="29"/>
                  <a:pt x="49" y="28"/>
                </a:cubicBezTo>
                <a:cubicBezTo>
                  <a:pt x="48" y="26"/>
                  <a:pt x="49" y="25"/>
                  <a:pt x="50" y="24"/>
                </a:cubicBezTo>
                <a:cubicBezTo>
                  <a:pt x="50" y="23"/>
                  <a:pt x="49" y="22"/>
                  <a:pt x="48" y="21"/>
                </a:cubicBezTo>
                <a:cubicBezTo>
                  <a:pt x="47" y="22"/>
                  <a:pt x="45" y="22"/>
                  <a:pt x="44" y="21"/>
                </a:cubicBezTo>
                <a:cubicBezTo>
                  <a:pt x="43" y="20"/>
                  <a:pt x="43" y="19"/>
                  <a:pt x="43" y="18"/>
                </a:cubicBezTo>
                <a:cubicBezTo>
                  <a:pt x="42" y="17"/>
                  <a:pt x="41" y="16"/>
                  <a:pt x="39" y="16"/>
                </a:cubicBezTo>
                <a:cubicBezTo>
                  <a:pt x="39" y="18"/>
                  <a:pt x="38" y="19"/>
                  <a:pt x="37" y="19"/>
                </a:cubicBezTo>
                <a:cubicBezTo>
                  <a:pt x="35" y="19"/>
                  <a:pt x="34" y="18"/>
                  <a:pt x="34" y="16"/>
                </a:cubicBezTo>
                <a:cubicBezTo>
                  <a:pt x="32" y="16"/>
                  <a:pt x="31" y="17"/>
                  <a:pt x="30" y="18"/>
                </a:cubicBezTo>
                <a:cubicBezTo>
                  <a:pt x="31" y="19"/>
                  <a:pt x="30" y="20"/>
                  <a:pt x="29" y="21"/>
                </a:cubicBezTo>
                <a:cubicBezTo>
                  <a:pt x="28" y="22"/>
                  <a:pt x="26" y="22"/>
                  <a:pt x="25" y="21"/>
                </a:cubicBezTo>
                <a:cubicBezTo>
                  <a:pt x="24" y="22"/>
                  <a:pt x="24" y="23"/>
                  <a:pt x="23" y="24"/>
                </a:cubicBezTo>
                <a:cubicBezTo>
                  <a:pt x="24" y="25"/>
                  <a:pt x="25" y="26"/>
                  <a:pt x="24" y="28"/>
                </a:cubicBezTo>
                <a:cubicBezTo>
                  <a:pt x="24" y="29"/>
                  <a:pt x="23" y="30"/>
                  <a:pt x="21" y="29"/>
                </a:cubicBezTo>
                <a:cubicBezTo>
                  <a:pt x="21" y="30"/>
                  <a:pt x="21" y="31"/>
                  <a:pt x="21" y="32"/>
                </a:cubicBezTo>
                <a:cubicBezTo>
                  <a:pt x="21" y="32"/>
                  <a:pt x="21" y="33"/>
                  <a:pt x="21" y="34"/>
                </a:cubicBezTo>
                <a:cubicBezTo>
                  <a:pt x="23" y="33"/>
                  <a:pt x="24" y="34"/>
                  <a:pt x="24" y="36"/>
                </a:cubicBezTo>
                <a:close/>
                <a:moveTo>
                  <a:pt x="36" y="24"/>
                </a:moveTo>
                <a:cubicBezTo>
                  <a:pt x="41" y="24"/>
                  <a:pt x="44" y="27"/>
                  <a:pt x="44" y="32"/>
                </a:cubicBezTo>
                <a:cubicBezTo>
                  <a:pt x="44" y="36"/>
                  <a:pt x="41" y="39"/>
                  <a:pt x="36" y="39"/>
                </a:cubicBezTo>
                <a:cubicBezTo>
                  <a:pt x="32" y="39"/>
                  <a:pt x="28" y="36"/>
                  <a:pt x="28" y="32"/>
                </a:cubicBezTo>
                <a:cubicBezTo>
                  <a:pt x="28" y="27"/>
                  <a:pt x="32" y="24"/>
                  <a:pt x="36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0" name="Freeform 195"/>
          <p:cNvSpPr>
            <a:spLocks noEditPoints="1"/>
          </p:cNvSpPr>
          <p:nvPr/>
        </p:nvSpPr>
        <p:spPr bwMode="auto">
          <a:xfrm>
            <a:off x="4360232" y="4728067"/>
            <a:ext cx="297726" cy="269705"/>
          </a:xfrm>
          <a:custGeom>
            <a:avLst/>
            <a:gdLst>
              <a:gd name="T0" fmla="*/ 72 w 72"/>
              <a:gd name="T1" fmla="*/ 45 h 63"/>
              <a:gd name="T2" fmla="*/ 70 w 72"/>
              <a:gd name="T3" fmla="*/ 53 h 63"/>
              <a:gd name="T4" fmla="*/ 69 w 72"/>
              <a:gd name="T5" fmla="*/ 48 h 63"/>
              <a:gd name="T6" fmla="*/ 71 w 72"/>
              <a:gd name="T7" fmla="*/ 45 h 63"/>
              <a:gd name="T8" fmla="*/ 7 w 72"/>
              <a:gd name="T9" fmla="*/ 0 h 63"/>
              <a:gd name="T10" fmla="*/ 0 w 72"/>
              <a:gd name="T11" fmla="*/ 48 h 63"/>
              <a:gd name="T12" fmla="*/ 45 w 72"/>
              <a:gd name="T13" fmla="*/ 55 h 63"/>
              <a:gd name="T14" fmla="*/ 7 w 72"/>
              <a:gd name="T15" fmla="*/ 52 h 63"/>
              <a:gd name="T16" fmla="*/ 3 w 72"/>
              <a:gd name="T17" fmla="*/ 7 h 63"/>
              <a:gd name="T18" fmla="*/ 65 w 72"/>
              <a:gd name="T19" fmla="*/ 3 h 63"/>
              <a:gd name="T20" fmla="*/ 69 w 72"/>
              <a:gd name="T21" fmla="*/ 39 h 63"/>
              <a:gd name="T22" fmla="*/ 72 w 72"/>
              <a:gd name="T23" fmla="*/ 40 h 63"/>
              <a:gd name="T24" fmla="*/ 65 w 72"/>
              <a:gd name="T25" fmla="*/ 0 h 63"/>
              <a:gd name="T26" fmla="*/ 6 w 72"/>
              <a:gd name="T27" fmla="*/ 49 h 63"/>
              <a:gd name="T28" fmla="*/ 43 w 72"/>
              <a:gd name="T29" fmla="*/ 47 h 63"/>
              <a:gd name="T30" fmla="*/ 7 w 72"/>
              <a:gd name="T31" fmla="*/ 12 h 63"/>
              <a:gd name="T32" fmla="*/ 65 w 72"/>
              <a:gd name="T33" fmla="*/ 37 h 63"/>
              <a:gd name="T34" fmla="*/ 67 w 72"/>
              <a:gd name="T35" fmla="*/ 11 h 63"/>
              <a:gd name="T36" fmla="*/ 6 w 72"/>
              <a:gd name="T37" fmla="*/ 10 h 63"/>
              <a:gd name="T38" fmla="*/ 5 w 72"/>
              <a:gd name="T39" fmla="*/ 48 h 63"/>
              <a:gd name="T40" fmla="*/ 17 w 72"/>
              <a:gd name="T41" fmla="*/ 5 h 63"/>
              <a:gd name="T42" fmla="*/ 17 w 72"/>
              <a:gd name="T43" fmla="*/ 8 h 63"/>
              <a:gd name="T44" fmla="*/ 7 w 72"/>
              <a:gd name="T45" fmla="*/ 8 h 63"/>
              <a:gd name="T46" fmla="*/ 7 w 72"/>
              <a:gd name="T47" fmla="*/ 5 h 63"/>
              <a:gd name="T48" fmla="*/ 7 w 72"/>
              <a:gd name="T49" fmla="*/ 8 h 63"/>
              <a:gd name="T50" fmla="*/ 12 w 72"/>
              <a:gd name="T51" fmla="*/ 5 h 63"/>
              <a:gd name="T52" fmla="*/ 12 w 72"/>
              <a:gd name="T53" fmla="*/ 8 h 63"/>
              <a:gd name="T54" fmla="*/ 69 w 72"/>
              <a:gd name="T55" fmla="*/ 55 h 63"/>
              <a:gd name="T56" fmla="*/ 69 w 72"/>
              <a:gd name="T57" fmla="*/ 57 h 63"/>
              <a:gd name="T58" fmla="*/ 64 w 72"/>
              <a:gd name="T59" fmla="*/ 61 h 63"/>
              <a:gd name="T60" fmla="*/ 57 w 72"/>
              <a:gd name="T61" fmla="*/ 55 h 63"/>
              <a:gd name="T62" fmla="*/ 57 w 72"/>
              <a:gd name="T63" fmla="*/ 55 h 63"/>
              <a:gd name="T64" fmla="*/ 51 w 72"/>
              <a:gd name="T65" fmla="*/ 63 h 63"/>
              <a:gd name="T66" fmla="*/ 49 w 72"/>
              <a:gd name="T67" fmla="*/ 62 h 63"/>
              <a:gd name="T68" fmla="*/ 43 w 72"/>
              <a:gd name="T69" fmla="*/ 35 h 63"/>
              <a:gd name="T70" fmla="*/ 70 w 72"/>
              <a:gd name="T71" fmla="*/ 41 h 63"/>
              <a:gd name="T72" fmla="*/ 70 w 72"/>
              <a:gd name="T73" fmla="*/ 44 h 63"/>
              <a:gd name="T74" fmla="*/ 63 w 72"/>
              <a:gd name="T75" fmla="*/ 49 h 63"/>
              <a:gd name="T76" fmla="*/ 69 w 72"/>
              <a:gd name="T77" fmla="*/ 55 h 63"/>
              <a:gd name="T78" fmla="*/ 61 w 72"/>
              <a:gd name="T79" fmla="*/ 51 h 63"/>
              <a:gd name="T80" fmla="*/ 61 w 72"/>
              <a:gd name="T81" fmla="*/ 46 h 63"/>
              <a:gd name="T82" fmla="*/ 46 w 72"/>
              <a:gd name="T83" fmla="*/ 38 h 63"/>
              <a:gd name="T84" fmla="*/ 54 w 72"/>
              <a:gd name="T85" fmla="*/ 53 h 63"/>
              <a:gd name="T86" fmla="*/ 60 w 72"/>
              <a:gd name="T87" fmla="*/ 53 h 63"/>
              <a:gd name="T88" fmla="*/ 66 w 72"/>
              <a:gd name="T89" fmla="*/ 5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" h="63">
                <a:moveTo>
                  <a:pt x="71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50"/>
                  <a:pt x="71" y="52"/>
                  <a:pt x="70" y="53"/>
                </a:cubicBezTo>
                <a:cubicBezTo>
                  <a:pt x="68" y="51"/>
                  <a:pt x="68" y="51"/>
                  <a:pt x="68" y="51"/>
                </a:cubicBezTo>
                <a:cubicBezTo>
                  <a:pt x="69" y="50"/>
                  <a:pt x="69" y="49"/>
                  <a:pt x="69" y="48"/>
                </a:cubicBezTo>
                <a:cubicBezTo>
                  <a:pt x="69" y="47"/>
                  <a:pt x="69" y="47"/>
                  <a:pt x="69" y="47"/>
                </a:cubicBezTo>
                <a:lnTo>
                  <a:pt x="71" y="45"/>
                </a:lnTo>
                <a:close/>
                <a:moveTo>
                  <a:pt x="6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2"/>
                  <a:pt x="3" y="55"/>
                  <a:pt x="7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2"/>
                  <a:pt x="45" y="52"/>
                  <a:pt x="45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52"/>
                  <a:pt x="3" y="50"/>
                  <a:pt x="3" y="4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3"/>
                  <a:pt x="7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7" y="3"/>
                  <a:pt x="69" y="5"/>
                  <a:pt x="69" y="7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1" y="39"/>
                  <a:pt x="72" y="40"/>
                  <a:pt x="72" y="40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3"/>
                  <a:pt x="69" y="0"/>
                  <a:pt x="65" y="0"/>
                </a:cubicBezTo>
                <a:close/>
                <a:moveTo>
                  <a:pt x="5" y="48"/>
                </a:moveTo>
                <a:cubicBezTo>
                  <a:pt x="5" y="49"/>
                  <a:pt x="6" y="49"/>
                  <a:pt x="6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3" y="47"/>
                  <a:pt x="43" y="47"/>
                  <a:pt x="43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12"/>
                  <a:pt x="7" y="12"/>
                  <a:pt x="7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37"/>
                  <a:pt x="65" y="37"/>
                  <a:pt x="65" y="37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0"/>
                  <a:pt x="66" y="10"/>
                  <a:pt x="6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5" y="10"/>
                  <a:pt x="5" y="11"/>
                </a:cubicBezTo>
                <a:lnTo>
                  <a:pt x="5" y="48"/>
                </a:lnTo>
                <a:close/>
                <a:moveTo>
                  <a:pt x="19" y="6"/>
                </a:moveTo>
                <a:cubicBezTo>
                  <a:pt x="19" y="5"/>
                  <a:pt x="18" y="5"/>
                  <a:pt x="17" y="5"/>
                </a:cubicBezTo>
                <a:cubicBezTo>
                  <a:pt x="16" y="5"/>
                  <a:pt x="15" y="5"/>
                  <a:pt x="15" y="6"/>
                </a:cubicBezTo>
                <a:cubicBezTo>
                  <a:pt x="15" y="7"/>
                  <a:pt x="16" y="8"/>
                  <a:pt x="17" y="8"/>
                </a:cubicBezTo>
                <a:cubicBezTo>
                  <a:pt x="18" y="8"/>
                  <a:pt x="19" y="7"/>
                  <a:pt x="19" y="6"/>
                </a:cubicBezTo>
                <a:close/>
                <a:moveTo>
                  <a:pt x="7" y="8"/>
                </a:moveTo>
                <a:cubicBezTo>
                  <a:pt x="8" y="8"/>
                  <a:pt x="9" y="7"/>
                  <a:pt x="9" y="6"/>
                </a:cubicBezTo>
                <a:cubicBezTo>
                  <a:pt x="9" y="5"/>
                  <a:pt x="8" y="5"/>
                  <a:pt x="7" y="5"/>
                </a:cubicBezTo>
                <a:cubicBezTo>
                  <a:pt x="6" y="5"/>
                  <a:pt x="6" y="5"/>
                  <a:pt x="6" y="6"/>
                </a:cubicBezTo>
                <a:cubicBezTo>
                  <a:pt x="6" y="7"/>
                  <a:pt x="6" y="8"/>
                  <a:pt x="7" y="8"/>
                </a:cubicBezTo>
                <a:close/>
                <a:moveTo>
                  <a:pt x="14" y="6"/>
                </a:moveTo>
                <a:cubicBezTo>
                  <a:pt x="14" y="5"/>
                  <a:pt x="13" y="5"/>
                  <a:pt x="12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7"/>
                  <a:pt x="11" y="8"/>
                  <a:pt x="12" y="8"/>
                </a:cubicBezTo>
                <a:cubicBezTo>
                  <a:pt x="13" y="8"/>
                  <a:pt x="14" y="7"/>
                  <a:pt x="14" y="6"/>
                </a:cubicBezTo>
                <a:close/>
                <a:moveTo>
                  <a:pt x="69" y="55"/>
                </a:moveTo>
                <a:cubicBezTo>
                  <a:pt x="69" y="55"/>
                  <a:pt x="69" y="56"/>
                  <a:pt x="69" y="56"/>
                </a:cubicBezTo>
                <a:cubicBezTo>
                  <a:pt x="69" y="56"/>
                  <a:pt x="69" y="57"/>
                  <a:pt x="69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61"/>
                  <a:pt x="64" y="61"/>
                </a:cubicBezTo>
                <a:cubicBezTo>
                  <a:pt x="64" y="61"/>
                  <a:pt x="63" y="61"/>
                  <a:pt x="63" y="61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3"/>
                  <a:pt x="51" y="63"/>
                  <a:pt x="51" y="63"/>
                </a:cubicBezTo>
                <a:cubicBezTo>
                  <a:pt x="51" y="63"/>
                  <a:pt x="50" y="63"/>
                  <a:pt x="50" y="63"/>
                </a:cubicBezTo>
                <a:cubicBezTo>
                  <a:pt x="50" y="63"/>
                  <a:pt x="49" y="62"/>
                  <a:pt x="49" y="62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4"/>
                  <a:pt x="44" y="34"/>
                  <a:pt x="44" y="34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1" y="42"/>
                  <a:pt x="71" y="42"/>
                </a:cubicBezTo>
                <a:cubicBezTo>
                  <a:pt x="71" y="43"/>
                  <a:pt x="71" y="43"/>
                  <a:pt x="70" y="44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lnTo>
                  <a:pt x="69" y="55"/>
                </a:lnTo>
                <a:close/>
                <a:moveTo>
                  <a:pt x="66" y="56"/>
                </a:moveTo>
                <a:cubicBezTo>
                  <a:pt x="61" y="51"/>
                  <a:pt x="61" y="51"/>
                  <a:pt x="61" y="51"/>
                </a:cubicBezTo>
                <a:cubicBezTo>
                  <a:pt x="60" y="51"/>
                  <a:pt x="60" y="50"/>
                  <a:pt x="60" y="48"/>
                </a:cubicBezTo>
                <a:cubicBezTo>
                  <a:pt x="60" y="47"/>
                  <a:pt x="61" y="46"/>
                  <a:pt x="61" y="46"/>
                </a:cubicBezTo>
                <a:cubicBezTo>
                  <a:pt x="66" y="43"/>
                  <a:pt x="66" y="43"/>
                  <a:pt x="66" y="43"/>
                </a:cubicBezTo>
                <a:cubicBezTo>
                  <a:pt x="46" y="38"/>
                  <a:pt x="46" y="38"/>
                  <a:pt x="46" y="38"/>
                </a:cubicBezTo>
                <a:cubicBezTo>
                  <a:pt x="51" y="58"/>
                  <a:pt x="51" y="58"/>
                  <a:pt x="51" y="58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2"/>
                  <a:pt x="56" y="52"/>
                  <a:pt x="57" y="52"/>
                </a:cubicBezTo>
                <a:cubicBezTo>
                  <a:pt x="58" y="52"/>
                  <a:pt x="59" y="52"/>
                  <a:pt x="60" y="53"/>
                </a:cubicBezTo>
                <a:cubicBezTo>
                  <a:pt x="64" y="57"/>
                  <a:pt x="64" y="57"/>
                  <a:pt x="64" y="57"/>
                </a:cubicBezTo>
                <a:lnTo>
                  <a:pt x="66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1" name="Freeform 206"/>
          <p:cNvSpPr>
            <a:spLocks noEditPoints="1"/>
          </p:cNvSpPr>
          <p:nvPr/>
        </p:nvSpPr>
        <p:spPr bwMode="auto">
          <a:xfrm>
            <a:off x="10457666" y="4016194"/>
            <a:ext cx="252192" cy="253943"/>
          </a:xfrm>
          <a:custGeom>
            <a:avLst/>
            <a:gdLst>
              <a:gd name="T0" fmla="*/ 60 w 61"/>
              <a:gd name="T1" fmla="*/ 2 h 59"/>
              <a:gd name="T2" fmla="*/ 53 w 61"/>
              <a:gd name="T3" fmla="*/ 0 h 59"/>
              <a:gd name="T4" fmla="*/ 9 w 61"/>
              <a:gd name="T5" fmla="*/ 19 h 59"/>
              <a:gd name="T6" fmla="*/ 8 w 61"/>
              <a:gd name="T7" fmla="*/ 51 h 59"/>
              <a:gd name="T8" fmla="*/ 3 w 61"/>
              <a:gd name="T9" fmla="*/ 57 h 59"/>
              <a:gd name="T10" fmla="*/ 3 w 61"/>
              <a:gd name="T11" fmla="*/ 58 h 59"/>
              <a:gd name="T12" fmla="*/ 4 w 61"/>
              <a:gd name="T13" fmla="*/ 58 h 59"/>
              <a:gd name="T14" fmla="*/ 4 w 61"/>
              <a:gd name="T15" fmla="*/ 58 h 59"/>
              <a:gd name="T16" fmla="*/ 10 w 61"/>
              <a:gd name="T17" fmla="*/ 53 h 59"/>
              <a:gd name="T18" fmla="*/ 26 w 61"/>
              <a:gd name="T19" fmla="*/ 59 h 59"/>
              <a:gd name="T20" fmla="*/ 42 w 61"/>
              <a:gd name="T21" fmla="*/ 52 h 59"/>
              <a:gd name="T22" fmla="*/ 61 w 61"/>
              <a:gd name="T23" fmla="*/ 8 h 59"/>
              <a:gd name="T24" fmla="*/ 60 w 61"/>
              <a:gd name="T25" fmla="*/ 2 h 59"/>
              <a:gd name="T26" fmla="*/ 11 w 61"/>
              <a:gd name="T27" fmla="*/ 21 h 59"/>
              <a:gd name="T28" fmla="*/ 54 w 61"/>
              <a:gd name="T29" fmla="*/ 3 h 59"/>
              <a:gd name="T30" fmla="*/ 56 w 61"/>
              <a:gd name="T31" fmla="*/ 3 h 59"/>
              <a:gd name="T32" fmla="*/ 56 w 61"/>
              <a:gd name="T33" fmla="*/ 3 h 59"/>
              <a:gd name="T34" fmla="*/ 27 w 61"/>
              <a:gd name="T35" fmla="*/ 32 h 59"/>
              <a:gd name="T36" fmla="*/ 27 w 61"/>
              <a:gd name="T37" fmla="*/ 20 h 59"/>
              <a:gd name="T38" fmla="*/ 26 w 61"/>
              <a:gd name="T39" fmla="*/ 19 h 59"/>
              <a:gd name="T40" fmla="*/ 25 w 61"/>
              <a:gd name="T41" fmla="*/ 20 h 59"/>
              <a:gd name="T42" fmla="*/ 25 w 61"/>
              <a:gd name="T43" fmla="*/ 34 h 59"/>
              <a:gd name="T44" fmla="*/ 10 w 61"/>
              <a:gd name="T45" fmla="*/ 49 h 59"/>
              <a:gd name="T46" fmla="*/ 11 w 61"/>
              <a:gd name="T47" fmla="*/ 21 h 59"/>
              <a:gd name="T48" fmla="*/ 58 w 61"/>
              <a:gd name="T49" fmla="*/ 7 h 59"/>
              <a:gd name="T50" fmla="*/ 40 w 61"/>
              <a:gd name="T51" fmla="*/ 50 h 59"/>
              <a:gd name="T52" fmla="*/ 26 w 61"/>
              <a:gd name="T53" fmla="*/ 56 h 59"/>
              <a:gd name="T54" fmla="*/ 12 w 61"/>
              <a:gd name="T55" fmla="*/ 50 h 59"/>
              <a:gd name="T56" fmla="*/ 18 w 61"/>
              <a:gd name="T57" fmla="*/ 45 h 59"/>
              <a:gd name="T58" fmla="*/ 18 w 61"/>
              <a:gd name="T59" fmla="*/ 45 h 59"/>
              <a:gd name="T60" fmla="*/ 38 w 61"/>
              <a:gd name="T61" fmla="*/ 45 h 59"/>
              <a:gd name="T62" fmla="*/ 39 w 61"/>
              <a:gd name="T63" fmla="*/ 44 h 59"/>
              <a:gd name="T64" fmla="*/ 38 w 61"/>
              <a:gd name="T65" fmla="*/ 43 h 59"/>
              <a:gd name="T66" fmla="*/ 20 w 61"/>
              <a:gd name="T67" fmla="*/ 43 h 59"/>
              <a:gd name="T68" fmla="*/ 27 w 61"/>
              <a:gd name="T69" fmla="*/ 35 h 59"/>
              <a:gd name="T70" fmla="*/ 27 w 61"/>
              <a:gd name="T71" fmla="*/ 35 h 59"/>
              <a:gd name="T72" fmla="*/ 36 w 61"/>
              <a:gd name="T73" fmla="*/ 26 h 59"/>
              <a:gd name="T74" fmla="*/ 36 w 61"/>
              <a:gd name="T75" fmla="*/ 27 h 59"/>
              <a:gd name="T76" fmla="*/ 48 w 61"/>
              <a:gd name="T77" fmla="*/ 27 h 59"/>
              <a:gd name="T78" fmla="*/ 49 w 61"/>
              <a:gd name="T79" fmla="*/ 26 h 59"/>
              <a:gd name="T80" fmla="*/ 48 w 61"/>
              <a:gd name="T81" fmla="*/ 25 h 59"/>
              <a:gd name="T82" fmla="*/ 38 w 61"/>
              <a:gd name="T83" fmla="*/ 25 h 59"/>
              <a:gd name="T84" fmla="*/ 58 w 61"/>
              <a:gd name="T85" fmla="*/ 5 h 59"/>
              <a:gd name="T86" fmla="*/ 58 w 61"/>
              <a:gd name="T87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" h="59">
                <a:moveTo>
                  <a:pt x="60" y="2"/>
                </a:moveTo>
                <a:cubicBezTo>
                  <a:pt x="59" y="0"/>
                  <a:pt x="56" y="0"/>
                  <a:pt x="53" y="0"/>
                </a:cubicBezTo>
                <a:cubicBezTo>
                  <a:pt x="52" y="1"/>
                  <a:pt x="18" y="10"/>
                  <a:pt x="9" y="19"/>
                </a:cubicBezTo>
                <a:cubicBezTo>
                  <a:pt x="0" y="28"/>
                  <a:pt x="0" y="42"/>
                  <a:pt x="8" y="51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8"/>
                  <a:pt x="3" y="58"/>
                </a:cubicBezTo>
                <a:cubicBezTo>
                  <a:pt x="3" y="58"/>
                  <a:pt x="3" y="58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7"/>
                  <a:pt x="20" y="59"/>
                  <a:pt x="26" y="59"/>
                </a:cubicBezTo>
                <a:cubicBezTo>
                  <a:pt x="32" y="59"/>
                  <a:pt x="38" y="56"/>
                  <a:pt x="42" y="52"/>
                </a:cubicBezTo>
                <a:cubicBezTo>
                  <a:pt x="51" y="43"/>
                  <a:pt x="60" y="9"/>
                  <a:pt x="61" y="8"/>
                </a:cubicBezTo>
                <a:cubicBezTo>
                  <a:pt x="61" y="5"/>
                  <a:pt x="61" y="3"/>
                  <a:pt x="60" y="2"/>
                </a:cubicBezTo>
                <a:close/>
                <a:moveTo>
                  <a:pt x="11" y="21"/>
                </a:moveTo>
                <a:cubicBezTo>
                  <a:pt x="19" y="13"/>
                  <a:pt x="54" y="3"/>
                  <a:pt x="54" y="3"/>
                </a:cubicBezTo>
                <a:cubicBezTo>
                  <a:pt x="55" y="3"/>
                  <a:pt x="55" y="3"/>
                  <a:pt x="5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6" y="19"/>
                </a:cubicBezTo>
                <a:cubicBezTo>
                  <a:pt x="26" y="19"/>
                  <a:pt x="25" y="19"/>
                  <a:pt x="25" y="20"/>
                </a:cubicBezTo>
                <a:cubicBezTo>
                  <a:pt x="25" y="34"/>
                  <a:pt x="25" y="34"/>
                  <a:pt x="25" y="34"/>
                </a:cubicBezTo>
                <a:cubicBezTo>
                  <a:pt x="10" y="49"/>
                  <a:pt x="10" y="49"/>
                  <a:pt x="10" y="49"/>
                </a:cubicBezTo>
                <a:cubicBezTo>
                  <a:pt x="3" y="41"/>
                  <a:pt x="3" y="29"/>
                  <a:pt x="11" y="21"/>
                </a:cubicBezTo>
                <a:close/>
                <a:moveTo>
                  <a:pt x="58" y="7"/>
                </a:moveTo>
                <a:cubicBezTo>
                  <a:pt x="58" y="7"/>
                  <a:pt x="48" y="42"/>
                  <a:pt x="40" y="50"/>
                </a:cubicBezTo>
                <a:cubicBezTo>
                  <a:pt x="36" y="54"/>
                  <a:pt x="31" y="56"/>
                  <a:pt x="26" y="56"/>
                </a:cubicBezTo>
                <a:cubicBezTo>
                  <a:pt x="20" y="56"/>
                  <a:pt x="16" y="54"/>
                  <a:pt x="12" y="50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9" y="44"/>
                  <a:pt x="39" y="44"/>
                </a:cubicBezTo>
                <a:cubicBezTo>
                  <a:pt x="39" y="43"/>
                  <a:pt x="38" y="43"/>
                  <a:pt x="38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7"/>
                  <a:pt x="36" y="27"/>
                  <a:pt x="3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6"/>
                  <a:pt x="49" y="26"/>
                </a:cubicBezTo>
                <a:cubicBezTo>
                  <a:pt x="49" y="25"/>
                  <a:pt x="49" y="25"/>
                  <a:pt x="4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8" y="6"/>
                  <a:pt x="58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2" name="Freeform 145"/>
          <p:cNvSpPr>
            <a:spLocks noEditPoints="1"/>
          </p:cNvSpPr>
          <p:nvPr/>
        </p:nvSpPr>
        <p:spPr bwMode="auto">
          <a:xfrm>
            <a:off x="8335488" y="4671164"/>
            <a:ext cx="257888" cy="324554"/>
          </a:xfrm>
          <a:custGeom>
            <a:avLst/>
            <a:gdLst>
              <a:gd name="T0" fmla="*/ 45 w 62"/>
              <a:gd name="T1" fmla="*/ 4 h 75"/>
              <a:gd name="T2" fmla="*/ 42 w 62"/>
              <a:gd name="T3" fmla="*/ 1 h 75"/>
              <a:gd name="T4" fmla="*/ 36 w 62"/>
              <a:gd name="T5" fmla="*/ 2 h 75"/>
              <a:gd name="T6" fmla="*/ 35 w 62"/>
              <a:gd name="T7" fmla="*/ 5 h 75"/>
              <a:gd name="T8" fmla="*/ 37 w 62"/>
              <a:gd name="T9" fmla="*/ 9 h 75"/>
              <a:gd name="T10" fmla="*/ 0 w 62"/>
              <a:gd name="T11" fmla="*/ 32 h 75"/>
              <a:gd name="T12" fmla="*/ 9 w 62"/>
              <a:gd name="T13" fmla="*/ 55 h 75"/>
              <a:gd name="T14" fmla="*/ 2 w 62"/>
              <a:gd name="T15" fmla="*/ 50 h 75"/>
              <a:gd name="T16" fmla="*/ 7 w 62"/>
              <a:gd name="T17" fmla="*/ 58 h 75"/>
              <a:gd name="T18" fmla="*/ 7 w 62"/>
              <a:gd name="T19" fmla="*/ 62 h 75"/>
              <a:gd name="T20" fmla="*/ 10 w 62"/>
              <a:gd name="T21" fmla="*/ 61 h 75"/>
              <a:gd name="T22" fmla="*/ 22 w 62"/>
              <a:gd name="T23" fmla="*/ 64 h 75"/>
              <a:gd name="T24" fmla="*/ 13 w 62"/>
              <a:gd name="T25" fmla="*/ 66 h 75"/>
              <a:gd name="T26" fmla="*/ 9 w 62"/>
              <a:gd name="T27" fmla="*/ 69 h 75"/>
              <a:gd name="T28" fmla="*/ 9 w 62"/>
              <a:gd name="T29" fmla="*/ 75 h 75"/>
              <a:gd name="T30" fmla="*/ 48 w 62"/>
              <a:gd name="T31" fmla="*/ 72 h 75"/>
              <a:gd name="T32" fmla="*/ 44 w 62"/>
              <a:gd name="T33" fmla="*/ 69 h 75"/>
              <a:gd name="T34" fmla="*/ 30 w 62"/>
              <a:gd name="T35" fmla="*/ 66 h 75"/>
              <a:gd name="T36" fmla="*/ 54 w 62"/>
              <a:gd name="T37" fmla="*/ 48 h 75"/>
              <a:gd name="T38" fmla="*/ 27 w 62"/>
              <a:gd name="T39" fmla="*/ 46 h 75"/>
              <a:gd name="T40" fmla="*/ 27 w 62"/>
              <a:gd name="T41" fmla="*/ 55 h 75"/>
              <a:gd name="T42" fmla="*/ 27 w 62"/>
              <a:gd name="T43" fmla="*/ 44 h 75"/>
              <a:gd name="T44" fmla="*/ 38 w 62"/>
              <a:gd name="T45" fmla="*/ 33 h 75"/>
              <a:gd name="T46" fmla="*/ 27 w 62"/>
              <a:gd name="T47" fmla="*/ 44 h 75"/>
              <a:gd name="T48" fmla="*/ 49 w 62"/>
              <a:gd name="T49" fmla="*/ 33 h 75"/>
              <a:gd name="T50" fmla="*/ 40 w 62"/>
              <a:gd name="T51" fmla="*/ 33 h 75"/>
              <a:gd name="T52" fmla="*/ 39 w 62"/>
              <a:gd name="T53" fmla="*/ 23 h 75"/>
              <a:gd name="T54" fmla="*/ 40 w 62"/>
              <a:gd name="T55" fmla="*/ 31 h 75"/>
              <a:gd name="T56" fmla="*/ 27 w 62"/>
              <a:gd name="T57" fmla="*/ 31 h 75"/>
              <a:gd name="T58" fmla="*/ 36 w 62"/>
              <a:gd name="T59" fmla="*/ 22 h 75"/>
              <a:gd name="T60" fmla="*/ 27 w 62"/>
              <a:gd name="T61" fmla="*/ 19 h 75"/>
              <a:gd name="T62" fmla="*/ 36 w 62"/>
              <a:gd name="T63" fmla="*/ 20 h 75"/>
              <a:gd name="T64" fmla="*/ 25 w 62"/>
              <a:gd name="T65" fmla="*/ 19 h 75"/>
              <a:gd name="T66" fmla="*/ 25 w 62"/>
              <a:gd name="T67" fmla="*/ 9 h 75"/>
              <a:gd name="T68" fmla="*/ 25 w 62"/>
              <a:gd name="T69" fmla="*/ 21 h 75"/>
              <a:gd name="T70" fmla="*/ 15 w 62"/>
              <a:gd name="T71" fmla="*/ 31 h 75"/>
              <a:gd name="T72" fmla="*/ 25 w 62"/>
              <a:gd name="T73" fmla="*/ 21 h 75"/>
              <a:gd name="T74" fmla="*/ 3 w 62"/>
              <a:gd name="T75" fmla="*/ 31 h 75"/>
              <a:gd name="T76" fmla="*/ 13 w 62"/>
              <a:gd name="T77" fmla="*/ 31 h 75"/>
              <a:gd name="T78" fmla="*/ 14 w 62"/>
              <a:gd name="T79" fmla="*/ 42 h 75"/>
              <a:gd name="T80" fmla="*/ 13 w 62"/>
              <a:gd name="T81" fmla="*/ 33 h 75"/>
              <a:gd name="T82" fmla="*/ 25 w 62"/>
              <a:gd name="T83" fmla="*/ 33 h 75"/>
              <a:gd name="T84" fmla="*/ 16 w 62"/>
              <a:gd name="T85" fmla="*/ 42 h 75"/>
              <a:gd name="T86" fmla="*/ 25 w 62"/>
              <a:gd name="T87" fmla="*/ 46 h 75"/>
              <a:gd name="T88" fmla="*/ 17 w 62"/>
              <a:gd name="T89" fmla="*/ 45 h 75"/>
              <a:gd name="T90" fmla="*/ 38 w 62"/>
              <a:gd name="T91" fmla="*/ 44 h 75"/>
              <a:gd name="T92" fmla="*/ 33 w 62"/>
              <a:gd name="T93" fmla="*/ 54 h 75"/>
              <a:gd name="T94" fmla="*/ 38 w 62"/>
              <a:gd name="T95" fmla="*/ 20 h 75"/>
              <a:gd name="T96" fmla="*/ 48 w 62"/>
              <a:gd name="T97" fmla="*/ 26 h 75"/>
              <a:gd name="T98" fmla="*/ 14 w 62"/>
              <a:gd name="T99" fmla="*/ 20 h 75"/>
              <a:gd name="T100" fmla="*/ 20 w 62"/>
              <a:gd name="T101" fmla="*/ 10 h 75"/>
              <a:gd name="T102" fmla="*/ 14 w 62"/>
              <a:gd name="T103" fmla="*/ 44 h 75"/>
              <a:gd name="T104" fmla="*/ 4 w 62"/>
              <a:gd name="T105" fmla="*/ 39 h 75"/>
              <a:gd name="T106" fmla="*/ 50 w 62"/>
              <a:gd name="T107" fmla="*/ 46 h 75"/>
              <a:gd name="T108" fmla="*/ 14 w 62"/>
              <a:gd name="T109" fmla="*/ 55 h 75"/>
              <a:gd name="T110" fmla="*/ 52 w 62"/>
              <a:gd name="T111" fmla="*/ 32 h 75"/>
              <a:gd name="T112" fmla="*/ 42 w 62"/>
              <a:gd name="T113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2" h="75">
                <a:moveTo>
                  <a:pt x="44" y="6"/>
                </a:moveTo>
                <a:cubicBezTo>
                  <a:pt x="45" y="4"/>
                  <a:pt x="45" y="4"/>
                  <a:pt x="45" y="4"/>
                </a:cubicBezTo>
                <a:cubicBezTo>
                  <a:pt x="46" y="3"/>
                  <a:pt x="45" y="1"/>
                  <a:pt x="45" y="1"/>
                </a:cubicBezTo>
                <a:cubicBezTo>
                  <a:pt x="44" y="0"/>
                  <a:pt x="42" y="0"/>
                  <a:pt x="42" y="1"/>
                </a:cubicBezTo>
                <a:cubicBezTo>
                  <a:pt x="41" y="4"/>
                  <a:pt x="41" y="4"/>
                  <a:pt x="41" y="4"/>
                </a:cubicBezTo>
                <a:cubicBezTo>
                  <a:pt x="39" y="3"/>
                  <a:pt x="38" y="2"/>
                  <a:pt x="36" y="2"/>
                </a:cubicBezTo>
                <a:cubicBezTo>
                  <a:pt x="35" y="1"/>
                  <a:pt x="34" y="2"/>
                  <a:pt x="33" y="3"/>
                </a:cubicBezTo>
                <a:cubicBezTo>
                  <a:pt x="33" y="4"/>
                  <a:pt x="34" y="5"/>
                  <a:pt x="35" y="5"/>
                </a:cubicBezTo>
                <a:cubicBezTo>
                  <a:pt x="36" y="6"/>
                  <a:pt x="37" y="6"/>
                  <a:pt x="38" y="7"/>
                </a:cubicBezTo>
                <a:cubicBezTo>
                  <a:pt x="37" y="9"/>
                  <a:pt x="37" y="9"/>
                  <a:pt x="37" y="9"/>
                </a:cubicBezTo>
                <a:cubicBezTo>
                  <a:pt x="34" y="7"/>
                  <a:pt x="30" y="6"/>
                  <a:pt x="26" y="6"/>
                </a:cubicBezTo>
                <a:cubicBezTo>
                  <a:pt x="12" y="6"/>
                  <a:pt x="0" y="18"/>
                  <a:pt x="0" y="32"/>
                </a:cubicBezTo>
                <a:cubicBezTo>
                  <a:pt x="0" y="41"/>
                  <a:pt x="4" y="48"/>
                  <a:pt x="10" y="53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3"/>
                  <a:pt x="6" y="52"/>
                  <a:pt x="5" y="50"/>
                </a:cubicBezTo>
                <a:cubicBezTo>
                  <a:pt x="4" y="49"/>
                  <a:pt x="3" y="49"/>
                  <a:pt x="2" y="50"/>
                </a:cubicBezTo>
                <a:cubicBezTo>
                  <a:pt x="1" y="51"/>
                  <a:pt x="1" y="52"/>
                  <a:pt x="2" y="53"/>
                </a:cubicBezTo>
                <a:cubicBezTo>
                  <a:pt x="3" y="55"/>
                  <a:pt x="5" y="56"/>
                  <a:pt x="7" y="58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2"/>
                  <a:pt x="7" y="62"/>
                </a:cubicBezTo>
                <a:cubicBezTo>
                  <a:pt x="7" y="62"/>
                  <a:pt x="8" y="62"/>
                  <a:pt x="8" y="62"/>
                </a:cubicBezTo>
                <a:cubicBezTo>
                  <a:pt x="9" y="62"/>
                  <a:pt x="9" y="62"/>
                  <a:pt x="10" y="61"/>
                </a:cubicBezTo>
                <a:cubicBezTo>
                  <a:pt x="11" y="60"/>
                  <a:pt x="11" y="60"/>
                  <a:pt x="11" y="60"/>
                </a:cubicBezTo>
                <a:cubicBezTo>
                  <a:pt x="14" y="62"/>
                  <a:pt x="18" y="63"/>
                  <a:pt x="22" y="64"/>
                </a:cubicBezTo>
                <a:cubicBezTo>
                  <a:pt x="22" y="66"/>
                  <a:pt x="22" y="66"/>
                  <a:pt x="22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6"/>
                  <a:pt x="9" y="67"/>
                  <a:pt x="9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6" y="69"/>
                  <a:pt x="5" y="70"/>
                  <a:pt x="5" y="72"/>
                </a:cubicBezTo>
                <a:cubicBezTo>
                  <a:pt x="5" y="74"/>
                  <a:pt x="6" y="75"/>
                  <a:pt x="9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5"/>
                  <a:pt x="48" y="74"/>
                  <a:pt x="48" y="72"/>
                </a:cubicBezTo>
                <a:cubicBezTo>
                  <a:pt x="48" y="70"/>
                  <a:pt x="46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7"/>
                  <a:pt x="42" y="66"/>
                  <a:pt x="40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4"/>
                  <a:pt x="30" y="64"/>
                  <a:pt x="30" y="64"/>
                </a:cubicBezTo>
                <a:cubicBezTo>
                  <a:pt x="40" y="63"/>
                  <a:pt x="49" y="57"/>
                  <a:pt x="54" y="48"/>
                </a:cubicBezTo>
                <a:cubicBezTo>
                  <a:pt x="62" y="34"/>
                  <a:pt x="58" y="15"/>
                  <a:pt x="44" y="6"/>
                </a:cubicBezTo>
                <a:close/>
                <a:moveTo>
                  <a:pt x="27" y="46"/>
                </a:moveTo>
                <a:cubicBezTo>
                  <a:pt x="30" y="46"/>
                  <a:pt x="33" y="45"/>
                  <a:pt x="36" y="45"/>
                </a:cubicBezTo>
                <a:cubicBezTo>
                  <a:pt x="34" y="50"/>
                  <a:pt x="31" y="55"/>
                  <a:pt x="27" y="55"/>
                </a:cubicBezTo>
                <a:lnTo>
                  <a:pt x="27" y="46"/>
                </a:lnTo>
                <a:close/>
                <a:moveTo>
                  <a:pt x="27" y="44"/>
                </a:moveTo>
                <a:cubicBezTo>
                  <a:pt x="27" y="33"/>
                  <a:pt x="27" y="33"/>
                  <a:pt x="2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6"/>
                  <a:pt x="37" y="40"/>
                  <a:pt x="36" y="42"/>
                </a:cubicBezTo>
                <a:cubicBezTo>
                  <a:pt x="34" y="43"/>
                  <a:pt x="31" y="44"/>
                  <a:pt x="27" y="44"/>
                </a:cubicBezTo>
                <a:close/>
                <a:moveTo>
                  <a:pt x="40" y="33"/>
                </a:moveTo>
                <a:cubicBezTo>
                  <a:pt x="49" y="33"/>
                  <a:pt x="49" y="33"/>
                  <a:pt x="49" y="33"/>
                </a:cubicBezTo>
                <a:cubicBezTo>
                  <a:pt x="49" y="37"/>
                  <a:pt x="45" y="40"/>
                  <a:pt x="39" y="42"/>
                </a:cubicBezTo>
                <a:cubicBezTo>
                  <a:pt x="39" y="39"/>
                  <a:pt x="40" y="36"/>
                  <a:pt x="40" y="33"/>
                </a:cubicBezTo>
                <a:close/>
                <a:moveTo>
                  <a:pt x="40" y="31"/>
                </a:moveTo>
                <a:cubicBezTo>
                  <a:pt x="40" y="28"/>
                  <a:pt x="39" y="25"/>
                  <a:pt x="39" y="23"/>
                </a:cubicBezTo>
                <a:cubicBezTo>
                  <a:pt x="45" y="24"/>
                  <a:pt x="49" y="28"/>
                  <a:pt x="49" y="31"/>
                </a:cubicBezTo>
                <a:lnTo>
                  <a:pt x="40" y="31"/>
                </a:lnTo>
                <a:close/>
                <a:moveTo>
                  <a:pt x="38" y="31"/>
                </a:moveTo>
                <a:cubicBezTo>
                  <a:pt x="27" y="31"/>
                  <a:pt x="27" y="31"/>
                  <a:pt x="27" y="31"/>
                </a:cubicBezTo>
                <a:cubicBezTo>
                  <a:pt x="27" y="21"/>
                  <a:pt x="27" y="21"/>
                  <a:pt x="27" y="21"/>
                </a:cubicBezTo>
                <a:cubicBezTo>
                  <a:pt x="31" y="21"/>
                  <a:pt x="34" y="21"/>
                  <a:pt x="36" y="22"/>
                </a:cubicBezTo>
                <a:cubicBezTo>
                  <a:pt x="37" y="25"/>
                  <a:pt x="38" y="28"/>
                  <a:pt x="38" y="31"/>
                </a:cubicBezTo>
                <a:close/>
                <a:moveTo>
                  <a:pt x="27" y="19"/>
                </a:moveTo>
                <a:cubicBezTo>
                  <a:pt x="27" y="9"/>
                  <a:pt x="27" y="9"/>
                  <a:pt x="27" y="9"/>
                </a:cubicBezTo>
                <a:cubicBezTo>
                  <a:pt x="31" y="10"/>
                  <a:pt x="34" y="14"/>
                  <a:pt x="36" y="20"/>
                </a:cubicBezTo>
                <a:cubicBezTo>
                  <a:pt x="33" y="19"/>
                  <a:pt x="30" y="19"/>
                  <a:pt x="27" y="19"/>
                </a:cubicBezTo>
                <a:close/>
                <a:moveTo>
                  <a:pt x="25" y="19"/>
                </a:moveTo>
                <a:cubicBezTo>
                  <a:pt x="22" y="19"/>
                  <a:pt x="19" y="19"/>
                  <a:pt x="17" y="20"/>
                </a:cubicBezTo>
                <a:cubicBezTo>
                  <a:pt x="19" y="14"/>
                  <a:pt x="22" y="10"/>
                  <a:pt x="25" y="9"/>
                </a:cubicBezTo>
                <a:lnTo>
                  <a:pt x="25" y="19"/>
                </a:lnTo>
                <a:close/>
                <a:moveTo>
                  <a:pt x="25" y="21"/>
                </a:moveTo>
                <a:cubicBezTo>
                  <a:pt x="25" y="31"/>
                  <a:pt x="25" y="31"/>
                  <a:pt x="2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8"/>
                  <a:pt x="15" y="25"/>
                  <a:pt x="16" y="22"/>
                </a:cubicBezTo>
                <a:cubicBezTo>
                  <a:pt x="19" y="21"/>
                  <a:pt x="22" y="21"/>
                  <a:pt x="25" y="21"/>
                </a:cubicBezTo>
                <a:close/>
                <a:moveTo>
                  <a:pt x="13" y="31"/>
                </a:moveTo>
                <a:cubicBezTo>
                  <a:pt x="3" y="31"/>
                  <a:pt x="3" y="31"/>
                  <a:pt x="3" y="31"/>
                </a:cubicBezTo>
                <a:cubicBezTo>
                  <a:pt x="4" y="28"/>
                  <a:pt x="8" y="24"/>
                  <a:pt x="14" y="23"/>
                </a:cubicBezTo>
                <a:cubicBezTo>
                  <a:pt x="13" y="25"/>
                  <a:pt x="13" y="28"/>
                  <a:pt x="13" y="31"/>
                </a:cubicBezTo>
                <a:close/>
                <a:moveTo>
                  <a:pt x="13" y="33"/>
                </a:moveTo>
                <a:cubicBezTo>
                  <a:pt x="13" y="36"/>
                  <a:pt x="13" y="39"/>
                  <a:pt x="14" y="42"/>
                </a:cubicBezTo>
                <a:cubicBezTo>
                  <a:pt x="8" y="40"/>
                  <a:pt x="4" y="37"/>
                  <a:pt x="3" y="33"/>
                </a:cubicBezTo>
                <a:lnTo>
                  <a:pt x="13" y="33"/>
                </a:lnTo>
                <a:close/>
                <a:moveTo>
                  <a:pt x="15" y="33"/>
                </a:moveTo>
                <a:cubicBezTo>
                  <a:pt x="25" y="33"/>
                  <a:pt x="25" y="33"/>
                  <a:pt x="25" y="33"/>
                </a:cubicBezTo>
                <a:cubicBezTo>
                  <a:pt x="25" y="44"/>
                  <a:pt x="25" y="44"/>
                  <a:pt x="25" y="44"/>
                </a:cubicBezTo>
                <a:cubicBezTo>
                  <a:pt x="22" y="44"/>
                  <a:pt x="19" y="43"/>
                  <a:pt x="16" y="42"/>
                </a:cubicBezTo>
                <a:cubicBezTo>
                  <a:pt x="15" y="40"/>
                  <a:pt x="15" y="36"/>
                  <a:pt x="15" y="33"/>
                </a:cubicBezTo>
                <a:close/>
                <a:moveTo>
                  <a:pt x="25" y="46"/>
                </a:moveTo>
                <a:cubicBezTo>
                  <a:pt x="25" y="55"/>
                  <a:pt x="25" y="55"/>
                  <a:pt x="25" y="55"/>
                </a:cubicBezTo>
                <a:cubicBezTo>
                  <a:pt x="22" y="55"/>
                  <a:pt x="19" y="50"/>
                  <a:pt x="17" y="45"/>
                </a:cubicBezTo>
                <a:cubicBezTo>
                  <a:pt x="19" y="45"/>
                  <a:pt x="22" y="46"/>
                  <a:pt x="25" y="46"/>
                </a:cubicBezTo>
                <a:close/>
                <a:moveTo>
                  <a:pt x="38" y="44"/>
                </a:moveTo>
                <a:cubicBezTo>
                  <a:pt x="43" y="43"/>
                  <a:pt x="46" y="41"/>
                  <a:pt x="48" y="39"/>
                </a:cubicBezTo>
                <a:cubicBezTo>
                  <a:pt x="46" y="46"/>
                  <a:pt x="40" y="52"/>
                  <a:pt x="33" y="54"/>
                </a:cubicBezTo>
                <a:cubicBezTo>
                  <a:pt x="35" y="52"/>
                  <a:pt x="37" y="48"/>
                  <a:pt x="38" y="44"/>
                </a:cubicBezTo>
                <a:close/>
                <a:moveTo>
                  <a:pt x="38" y="20"/>
                </a:moveTo>
                <a:cubicBezTo>
                  <a:pt x="37" y="16"/>
                  <a:pt x="35" y="12"/>
                  <a:pt x="33" y="10"/>
                </a:cubicBezTo>
                <a:cubicBezTo>
                  <a:pt x="40" y="12"/>
                  <a:pt x="46" y="18"/>
                  <a:pt x="48" y="26"/>
                </a:cubicBezTo>
                <a:cubicBezTo>
                  <a:pt x="46" y="23"/>
                  <a:pt x="43" y="21"/>
                  <a:pt x="38" y="20"/>
                </a:cubicBezTo>
                <a:close/>
                <a:moveTo>
                  <a:pt x="14" y="20"/>
                </a:moveTo>
                <a:cubicBezTo>
                  <a:pt x="10" y="21"/>
                  <a:pt x="6" y="23"/>
                  <a:pt x="4" y="26"/>
                </a:cubicBezTo>
                <a:cubicBezTo>
                  <a:pt x="6" y="18"/>
                  <a:pt x="12" y="12"/>
                  <a:pt x="20" y="10"/>
                </a:cubicBezTo>
                <a:cubicBezTo>
                  <a:pt x="17" y="12"/>
                  <a:pt x="16" y="16"/>
                  <a:pt x="14" y="20"/>
                </a:cubicBezTo>
                <a:close/>
                <a:moveTo>
                  <a:pt x="14" y="44"/>
                </a:moveTo>
                <a:cubicBezTo>
                  <a:pt x="16" y="48"/>
                  <a:pt x="17" y="52"/>
                  <a:pt x="20" y="54"/>
                </a:cubicBezTo>
                <a:cubicBezTo>
                  <a:pt x="12" y="52"/>
                  <a:pt x="6" y="46"/>
                  <a:pt x="4" y="39"/>
                </a:cubicBezTo>
                <a:cubicBezTo>
                  <a:pt x="6" y="41"/>
                  <a:pt x="10" y="43"/>
                  <a:pt x="14" y="44"/>
                </a:cubicBezTo>
                <a:close/>
                <a:moveTo>
                  <a:pt x="50" y="46"/>
                </a:moveTo>
                <a:cubicBezTo>
                  <a:pt x="43" y="59"/>
                  <a:pt x="26" y="64"/>
                  <a:pt x="13" y="57"/>
                </a:cubicBezTo>
                <a:cubicBezTo>
                  <a:pt x="14" y="55"/>
                  <a:pt x="14" y="55"/>
                  <a:pt x="14" y="55"/>
                </a:cubicBezTo>
                <a:cubicBezTo>
                  <a:pt x="17" y="57"/>
                  <a:pt x="22" y="58"/>
                  <a:pt x="26" y="58"/>
                </a:cubicBezTo>
                <a:cubicBezTo>
                  <a:pt x="41" y="58"/>
                  <a:pt x="52" y="47"/>
                  <a:pt x="52" y="32"/>
                </a:cubicBezTo>
                <a:cubicBezTo>
                  <a:pt x="52" y="23"/>
                  <a:pt x="48" y="15"/>
                  <a:pt x="41" y="11"/>
                </a:cubicBezTo>
                <a:cubicBezTo>
                  <a:pt x="42" y="9"/>
                  <a:pt x="42" y="9"/>
                  <a:pt x="42" y="9"/>
                </a:cubicBezTo>
                <a:cubicBezTo>
                  <a:pt x="54" y="17"/>
                  <a:pt x="58" y="33"/>
                  <a:pt x="50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3" name="Freeform 146"/>
          <p:cNvSpPr>
            <a:spLocks noEditPoints="1"/>
          </p:cNvSpPr>
          <p:nvPr/>
        </p:nvSpPr>
        <p:spPr bwMode="auto">
          <a:xfrm>
            <a:off x="7027433" y="4679937"/>
            <a:ext cx="294729" cy="307011"/>
          </a:xfrm>
          <a:custGeom>
            <a:avLst/>
            <a:gdLst>
              <a:gd name="T0" fmla="*/ 34 w 71"/>
              <a:gd name="T1" fmla="*/ 39 h 71"/>
              <a:gd name="T2" fmla="*/ 32 w 71"/>
              <a:gd name="T3" fmla="*/ 39 h 71"/>
              <a:gd name="T4" fmla="*/ 15 w 71"/>
              <a:gd name="T5" fmla="*/ 31 h 71"/>
              <a:gd name="T6" fmla="*/ 34 w 71"/>
              <a:gd name="T7" fmla="*/ 38 h 71"/>
              <a:gd name="T8" fmla="*/ 70 w 71"/>
              <a:gd name="T9" fmla="*/ 31 h 71"/>
              <a:gd name="T10" fmla="*/ 58 w 71"/>
              <a:gd name="T11" fmla="*/ 29 h 71"/>
              <a:gd name="T12" fmla="*/ 46 w 71"/>
              <a:gd name="T13" fmla="*/ 66 h 71"/>
              <a:gd name="T14" fmla="*/ 45 w 71"/>
              <a:gd name="T15" fmla="*/ 67 h 71"/>
              <a:gd name="T16" fmla="*/ 27 w 71"/>
              <a:gd name="T17" fmla="*/ 50 h 71"/>
              <a:gd name="T18" fmla="*/ 2 w 71"/>
              <a:gd name="T19" fmla="*/ 71 h 71"/>
              <a:gd name="T20" fmla="*/ 1 w 71"/>
              <a:gd name="T21" fmla="*/ 71 h 71"/>
              <a:gd name="T22" fmla="*/ 3 w 71"/>
              <a:gd name="T23" fmla="*/ 64 h 71"/>
              <a:gd name="T24" fmla="*/ 5 w 71"/>
              <a:gd name="T25" fmla="*/ 28 h 71"/>
              <a:gd name="T26" fmla="*/ 6 w 71"/>
              <a:gd name="T27" fmla="*/ 25 h 71"/>
              <a:gd name="T28" fmla="*/ 28 w 71"/>
              <a:gd name="T29" fmla="*/ 28 h 71"/>
              <a:gd name="T30" fmla="*/ 41 w 71"/>
              <a:gd name="T31" fmla="*/ 1 h 71"/>
              <a:gd name="T32" fmla="*/ 44 w 71"/>
              <a:gd name="T33" fmla="*/ 1 h 71"/>
              <a:gd name="T34" fmla="*/ 71 w 71"/>
              <a:gd name="T35" fmla="*/ 29 h 71"/>
              <a:gd name="T36" fmla="*/ 38 w 71"/>
              <a:gd name="T37" fmla="*/ 41 h 71"/>
              <a:gd name="T38" fmla="*/ 35 w 71"/>
              <a:gd name="T39" fmla="*/ 37 h 71"/>
              <a:gd name="T40" fmla="*/ 31 w 71"/>
              <a:gd name="T41" fmla="*/ 34 h 71"/>
              <a:gd name="T42" fmla="*/ 28 w 71"/>
              <a:gd name="T43" fmla="*/ 31 h 71"/>
              <a:gd name="T44" fmla="*/ 9 w 71"/>
              <a:gd name="T45" fmla="*/ 28 h 71"/>
              <a:gd name="T46" fmla="*/ 40 w 71"/>
              <a:gd name="T47" fmla="*/ 44 h 71"/>
              <a:gd name="T48" fmla="*/ 52 w 71"/>
              <a:gd name="T49" fmla="*/ 26 h 71"/>
              <a:gd name="T50" fmla="*/ 49 w 71"/>
              <a:gd name="T51" fmla="*/ 23 h 71"/>
              <a:gd name="T52" fmla="*/ 46 w 71"/>
              <a:gd name="T53" fmla="*/ 19 h 71"/>
              <a:gd name="T54" fmla="*/ 44 w 71"/>
              <a:gd name="T55" fmla="*/ 16 h 71"/>
              <a:gd name="T56" fmla="*/ 31 w 71"/>
              <a:gd name="T57" fmla="*/ 30 h 71"/>
              <a:gd name="T58" fmla="*/ 40 w 71"/>
              <a:gd name="T59" fmla="*/ 22 h 71"/>
              <a:gd name="T60" fmla="*/ 42 w 71"/>
              <a:gd name="T61" fmla="*/ 24 h 71"/>
              <a:gd name="T62" fmla="*/ 34 w 71"/>
              <a:gd name="T63" fmla="*/ 32 h 71"/>
              <a:gd name="T64" fmla="*/ 37 w 71"/>
              <a:gd name="T65" fmla="*/ 35 h 71"/>
              <a:gd name="T66" fmla="*/ 40 w 71"/>
              <a:gd name="T67" fmla="*/ 38 h 71"/>
              <a:gd name="T68" fmla="*/ 42 w 71"/>
              <a:gd name="T69" fmla="*/ 41 h 71"/>
              <a:gd name="T70" fmla="*/ 66 w 71"/>
              <a:gd name="T71" fmla="*/ 28 h 71"/>
              <a:gd name="T72" fmla="*/ 46 w 71"/>
              <a:gd name="T73" fmla="*/ 13 h 71"/>
              <a:gd name="T74" fmla="*/ 48 w 71"/>
              <a:gd name="T75" fmla="*/ 17 h 71"/>
              <a:gd name="T76" fmla="*/ 54 w 71"/>
              <a:gd name="T77" fmla="*/ 23 h 71"/>
              <a:gd name="T78" fmla="*/ 58 w 71"/>
              <a:gd name="T79" fmla="*/ 26 h 71"/>
              <a:gd name="T80" fmla="*/ 66 w 71"/>
              <a:gd name="T81" fmla="*/ 2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71">
                <a:moveTo>
                  <a:pt x="34" y="38"/>
                </a:moveTo>
                <a:cubicBezTo>
                  <a:pt x="34" y="38"/>
                  <a:pt x="34" y="39"/>
                  <a:pt x="34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2" y="39"/>
                  <a:pt x="32" y="39"/>
                </a:cubicBezTo>
                <a:cubicBezTo>
                  <a:pt x="27" y="34"/>
                  <a:pt x="21" y="31"/>
                  <a:pt x="16" y="32"/>
                </a:cubicBezTo>
                <a:cubicBezTo>
                  <a:pt x="15" y="32"/>
                  <a:pt x="15" y="32"/>
                  <a:pt x="15" y="31"/>
                </a:cubicBezTo>
                <a:cubicBezTo>
                  <a:pt x="15" y="30"/>
                  <a:pt x="15" y="30"/>
                  <a:pt x="16" y="30"/>
                </a:cubicBezTo>
                <a:cubicBezTo>
                  <a:pt x="22" y="29"/>
                  <a:pt x="28" y="32"/>
                  <a:pt x="34" y="38"/>
                </a:cubicBezTo>
                <a:close/>
                <a:moveTo>
                  <a:pt x="71" y="29"/>
                </a:moveTo>
                <a:cubicBezTo>
                  <a:pt x="71" y="30"/>
                  <a:pt x="71" y="30"/>
                  <a:pt x="70" y="31"/>
                </a:cubicBezTo>
                <a:cubicBezTo>
                  <a:pt x="69" y="31"/>
                  <a:pt x="68" y="31"/>
                  <a:pt x="67" y="31"/>
                </a:cubicBezTo>
                <a:cubicBezTo>
                  <a:pt x="64" y="31"/>
                  <a:pt x="61" y="30"/>
                  <a:pt x="58" y="29"/>
                </a:cubicBezTo>
                <a:cubicBezTo>
                  <a:pt x="43" y="43"/>
                  <a:pt x="43" y="43"/>
                  <a:pt x="43" y="43"/>
                </a:cubicBezTo>
                <a:cubicBezTo>
                  <a:pt x="47" y="51"/>
                  <a:pt x="48" y="59"/>
                  <a:pt x="46" y="66"/>
                </a:cubicBezTo>
                <a:cubicBezTo>
                  <a:pt x="46" y="66"/>
                  <a:pt x="46" y="67"/>
                  <a:pt x="45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4" y="67"/>
                  <a:pt x="44" y="67"/>
                  <a:pt x="44" y="66"/>
                </a:cubicBezTo>
                <a:cubicBezTo>
                  <a:pt x="27" y="50"/>
                  <a:pt x="27" y="50"/>
                  <a:pt x="27" y="50"/>
                </a:cubicBezTo>
                <a:cubicBezTo>
                  <a:pt x="8" y="69"/>
                  <a:pt x="8" y="69"/>
                  <a:pt x="8" y="69"/>
                </a:cubicBezTo>
                <a:cubicBezTo>
                  <a:pt x="7" y="70"/>
                  <a:pt x="3" y="71"/>
                  <a:pt x="2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1" y="69"/>
                  <a:pt x="2" y="65"/>
                  <a:pt x="3" y="64"/>
                </a:cubicBezTo>
                <a:cubicBezTo>
                  <a:pt x="22" y="45"/>
                  <a:pt x="22" y="45"/>
                  <a:pt x="22" y="45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7"/>
                  <a:pt x="5" y="27"/>
                </a:cubicBezTo>
                <a:cubicBezTo>
                  <a:pt x="5" y="26"/>
                  <a:pt x="5" y="26"/>
                  <a:pt x="6" y="25"/>
                </a:cubicBezTo>
                <a:cubicBezTo>
                  <a:pt x="8" y="25"/>
                  <a:pt x="11" y="24"/>
                  <a:pt x="13" y="24"/>
                </a:cubicBezTo>
                <a:cubicBezTo>
                  <a:pt x="18" y="24"/>
                  <a:pt x="23" y="26"/>
                  <a:pt x="28" y="28"/>
                </a:cubicBezTo>
                <a:cubicBezTo>
                  <a:pt x="43" y="14"/>
                  <a:pt x="43" y="14"/>
                  <a:pt x="43" y="14"/>
                </a:cubicBezTo>
                <a:cubicBezTo>
                  <a:pt x="41" y="10"/>
                  <a:pt x="40" y="5"/>
                  <a:pt x="41" y="1"/>
                </a:cubicBezTo>
                <a:cubicBezTo>
                  <a:pt x="41" y="1"/>
                  <a:pt x="42" y="1"/>
                  <a:pt x="42" y="0"/>
                </a:cubicBezTo>
                <a:cubicBezTo>
                  <a:pt x="43" y="0"/>
                  <a:pt x="43" y="0"/>
                  <a:pt x="44" y="1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8"/>
                  <a:pt x="71" y="29"/>
                  <a:pt x="71" y="29"/>
                </a:cubicBezTo>
                <a:close/>
                <a:moveTo>
                  <a:pt x="40" y="44"/>
                </a:moveTo>
                <a:cubicBezTo>
                  <a:pt x="39" y="43"/>
                  <a:pt x="39" y="42"/>
                  <a:pt x="38" y="41"/>
                </a:cubicBezTo>
                <a:cubicBezTo>
                  <a:pt x="38" y="41"/>
                  <a:pt x="38" y="40"/>
                  <a:pt x="37" y="40"/>
                </a:cubicBezTo>
                <a:cubicBezTo>
                  <a:pt x="37" y="39"/>
                  <a:pt x="36" y="38"/>
                  <a:pt x="35" y="37"/>
                </a:cubicBezTo>
                <a:cubicBezTo>
                  <a:pt x="34" y="36"/>
                  <a:pt x="33" y="35"/>
                  <a:pt x="3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0" y="33"/>
                  <a:pt x="29" y="32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3" y="29"/>
                  <a:pt x="18" y="27"/>
                  <a:pt x="13" y="27"/>
                </a:cubicBezTo>
                <a:cubicBezTo>
                  <a:pt x="12" y="27"/>
                  <a:pt x="11" y="27"/>
                  <a:pt x="9" y="28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56"/>
                  <a:pt x="44" y="50"/>
                  <a:pt x="40" y="44"/>
                </a:cubicBezTo>
                <a:close/>
                <a:moveTo>
                  <a:pt x="55" y="27"/>
                </a:moveTo>
                <a:cubicBezTo>
                  <a:pt x="54" y="27"/>
                  <a:pt x="53" y="26"/>
                  <a:pt x="52" y="26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4"/>
                  <a:pt x="50" y="23"/>
                  <a:pt x="49" y="23"/>
                </a:cubicBezTo>
                <a:cubicBezTo>
                  <a:pt x="48" y="22"/>
                  <a:pt x="47" y="21"/>
                  <a:pt x="46" y="20"/>
                </a:cubicBezTo>
                <a:cubicBezTo>
                  <a:pt x="46" y="20"/>
                  <a:pt x="46" y="19"/>
                  <a:pt x="46" y="19"/>
                </a:cubicBezTo>
                <a:cubicBezTo>
                  <a:pt x="45" y="18"/>
                  <a:pt x="45" y="18"/>
                  <a:pt x="44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2" y="31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2"/>
                  <a:pt x="41" y="22"/>
                  <a:pt x="42" y="22"/>
                </a:cubicBezTo>
                <a:cubicBezTo>
                  <a:pt x="42" y="23"/>
                  <a:pt x="42" y="23"/>
                  <a:pt x="42" y="24"/>
                </a:cubicBezTo>
                <a:cubicBezTo>
                  <a:pt x="33" y="32"/>
                  <a:pt x="33" y="32"/>
                  <a:pt x="33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3"/>
                  <a:pt x="36" y="34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8" y="36"/>
                  <a:pt x="39" y="37"/>
                  <a:pt x="40" y="38"/>
                </a:cubicBezTo>
                <a:cubicBezTo>
                  <a:pt x="40" y="39"/>
                  <a:pt x="41" y="39"/>
                  <a:pt x="41" y="40"/>
                </a:cubicBezTo>
                <a:cubicBezTo>
                  <a:pt x="41" y="40"/>
                  <a:pt x="42" y="41"/>
                  <a:pt x="42" y="41"/>
                </a:cubicBezTo>
                <a:lnTo>
                  <a:pt x="55" y="27"/>
                </a:lnTo>
                <a:close/>
                <a:moveTo>
                  <a:pt x="66" y="28"/>
                </a:moveTo>
                <a:cubicBezTo>
                  <a:pt x="44" y="5"/>
                  <a:pt x="44" y="5"/>
                  <a:pt x="44" y="5"/>
                </a:cubicBezTo>
                <a:cubicBezTo>
                  <a:pt x="44" y="8"/>
                  <a:pt x="45" y="11"/>
                  <a:pt x="46" y="13"/>
                </a:cubicBezTo>
                <a:cubicBezTo>
                  <a:pt x="47" y="15"/>
                  <a:pt x="47" y="16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8"/>
                  <a:pt x="50" y="19"/>
                  <a:pt x="51" y="21"/>
                </a:cubicBezTo>
                <a:cubicBezTo>
                  <a:pt x="52" y="22"/>
                  <a:pt x="53" y="23"/>
                  <a:pt x="54" y="23"/>
                </a:cubicBezTo>
                <a:cubicBezTo>
                  <a:pt x="54" y="23"/>
                  <a:pt x="54" y="23"/>
                  <a:pt x="55" y="23"/>
                </a:cubicBezTo>
                <a:cubicBezTo>
                  <a:pt x="56" y="24"/>
                  <a:pt x="57" y="25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61" y="27"/>
                  <a:pt x="64" y="28"/>
                  <a:pt x="66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4" name="Freeform 148"/>
          <p:cNvSpPr>
            <a:spLocks noEditPoints="1"/>
          </p:cNvSpPr>
          <p:nvPr/>
        </p:nvSpPr>
        <p:spPr bwMode="auto">
          <a:xfrm>
            <a:off x="7701360" y="4693972"/>
            <a:ext cx="310518" cy="278941"/>
          </a:xfrm>
          <a:custGeom>
            <a:avLst/>
            <a:gdLst>
              <a:gd name="T0" fmla="*/ 42 w 75"/>
              <a:gd name="T1" fmla="*/ 1 h 65"/>
              <a:gd name="T2" fmla="*/ 3 w 75"/>
              <a:gd name="T3" fmla="*/ 10 h 65"/>
              <a:gd name="T4" fmla="*/ 3 w 75"/>
              <a:gd name="T5" fmla="*/ 15 h 65"/>
              <a:gd name="T6" fmla="*/ 13 w 75"/>
              <a:gd name="T7" fmla="*/ 42 h 65"/>
              <a:gd name="T8" fmla="*/ 18 w 75"/>
              <a:gd name="T9" fmla="*/ 53 h 65"/>
              <a:gd name="T10" fmla="*/ 18 w 75"/>
              <a:gd name="T11" fmla="*/ 56 h 65"/>
              <a:gd name="T12" fmla="*/ 20 w 75"/>
              <a:gd name="T13" fmla="*/ 65 h 65"/>
              <a:gd name="T14" fmla="*/ 21 w 75"/>
              <a:gd name="T15" fmla="*/ 56 h 65"/>
              <a:gd name="T16" fmla="*/ 22 w 75"/>
              <a:gd name="T17" fmla="*/ 53 h 65"/>
              <a:gd name="T18" fmla="*/ 39 w 75"/>
              <a:gd name="T19" fmla="*/ 52 h 65"/>
              <a:gd name="T20" fmla="*/ 64 w 75"/>
              <a:gd name="T21" fmla="*/ 17 h 65"/>
              <a:gd name="T22" fmla="*/ 75 w 75"/>
              <a:gd name="T23" fmla="*/ 12 h 65"/>
              <a:gd name="T24" fmla="*/ 16 w 75"/>
              <a:gd name="T25" fmla="*/ 42 h 65"/>
              <a:gd name="T26" fmla="*/ 18 w 75"/>
              <a:gd name="T27" fmla="*/ 20 h 65"/>
              <a:gd name="T28" fmla="*/ 16 w 75"/>
              <a:gd name="T29" fmla="*/ 42 h 65"/>
              <a:gd name="T30" fmla="*/ 39 w 75"/>
              <a:gd name="T31" fmla="*/ 49 h 65"/>
              <a:gd name="T32" fmla="*/ 22 w 75"/>
              <a:gd name="T33" fmla="*/ 21 h 65"/>
              <a:gd name="T34" fmla="*/ 37 w 75"/>
              <a:gd name="T35" fmla="*/ 25 h 65"/>
              <a:gd name="T36" fmla="*/ 61 w 75"/>
              <a:gd name="T37" fmla="*/ 18 h 65"/>
              <a:gd name="T38" fmla="*/ 41 w 75"/>
              <a:gd name="T39" fmla="*/ 21 h 65"/>
              <a:gd name="T40" fmla="*/ 26 w 75"/>
              <a:gd name="T41" fmla="*/ 19 h 65"/>
              <a:gd name="T42" fmla="*/ 39 w 75"/>
              <a:gd name="T43" fmla="*/ 12 h 65"/>
              <a:gd name="T44" fmla="*/ 20 w 75"/>
              <a:gd name="T45" fmla="*/ 17 h 65"/>
              <a:gd name="T46" fmla="*/ 5 w 75"/>
              <a:gd name="T47" fmla="*/ 12 h 65"/>
              <a:gd name="T48" fmla="*/ 41 w 75"/>
              <a:gd name="T49" fmla="*/ 4 h 65"/>
              <a:gd name="T50" fmla="*/ 41 w 75"/>
              <a:gd name="T51" fmla="*/ 21 h 65"/>
              <a:gd name="T52" fmla="*/ 57 w 75"/>
              <a:gd name="T53" fmla="*/ 24 h 65"/>
              <a:gd name="T54" fmla="*/ 59 w 75"/>
              <a:gd name="T55" fmla="*/ 24 h 65"/>
              <a:gd name="T56" fmla="*/ 58 w 75"/>
              <a:gd name="T57" fmla="*/ 38 h 65"/>
              <a:gd name="T58" fmla="*/ 57 w 75"/>
              <a:gd name="T59" fmla="*/ 43 h 65"/>
              <a:gd name="T60" fmla="*/ 58 w 75"/>
              <a:gd name="T61" fmla="*/ 40 h 65"/>
              <a:gd name="T62" fmla="*/ 59 w 75"/>
              <a:gd name="T63" fmla="*/ 43 h 65"/>
              <a:gd name="T64" fmla="*/ 57 w 75"/>
              <a:gd name="T65" fmla="*/ 4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5" h="65">
                <a:moveTo>
                  <a:pt x="72" y="10"/>
                </a:moveTo>
                <a:cubicBezTo>
                  <a:pt x="42" y="1"/>
                  <a:pt x="42" y="1"/>
                  <a:pt x="42" y="1"/>
                </a:cubicBezTo>
                <a:cubicBezTo>
                  <a:pt x="39" y="0"/>
                  <a:pt x="36" y="0"/>
                  <a:pt x="33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2"/>
                  <a:pt x="0" y="12"/>
                </a:cubicBezTo>
                <a:cubicBezTo>
                  <a:pt x="0" y="13"/>
                  <a:pt x="1" y="14"/>
                  <a:pt x="3" y="15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4"/>
                  <a:pt x="15" y="47"/>
                  <a:pt x="18" y="48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4"/>
                  <a:pt x="19" y="55"/>
                  <a:pt x="20" y="55"/>
                </a:cubicBezTo>
                <a:cubicBezTo>
                  <a:pt x="19" y="55"/>
                  <a:pt x="18" y="56"/>
                  <a:pt x="18" y="56"/>
                </a:cubicBezTo>
                <a:cubicBezTo>
                  <a:pt x="17" y="59"/>
                  <a:pt x="16" y="60"/>
                  <a:pt x="16" y="61"/>
                </a:cubicBezTo>
                <a:cubicBezTo>
                  <a:pt x="16" y="63"/>
                  <a:pt x="18" y="65"/>
                  <a:pt x="20" y="65"/>
                </a:cubicBezTo>
                <a:cubicBezTo>
                  <a:pt x="22" y="65"/>
                  <a:pt x="23" y="63"/>
                  <a:pt x="23" y="61"/>
                </a:cubicBezTo>
                <a:cubicBezTo>
                  <a:pt x="23" y="60"/>
                  <a:pt x="23" y="59"/>
                  <a:pt x="21" y="56"/>
                </a:cubicBezTo>
                <a:cubicBezTo>
                  <a:pt x="21" y="56"/>
                  <a:pt x="21" y="55"/>
                  <a:pt x="20" y="55"/>
                </a:cubicBezTo>
                <a:cubicBezTo>
                  <a:pt x="21" y="55"/>
                  <a:pt x="22" y="54"/>
                  <a:pt x="22" y="53"/>
                </a:cubicBezTo>
                <a:cubicBezTo>
                  <a:pt x="22" y="50"/>
                  <a:pt x="22" y="50"/>
                  <a:pt x="22" y="50"/>
                </a:cubicBezTo>
                <a:cubicBezTo>
                  <a:pt x="27" y="51"/>
                  <a:pt x="33" y="52"/>
                  <a:pt x="39" y="52"/>
                </a:cubicBezTo>
                <a:cubicBezTo>
                  <a:pt x="51" y="52"/>
                  <a:pt x="64" y="48"/>
                  <a:pt x="64" y="42"/>
                </a:cubicBezTo>
                <a:cubicBezTo>
                  <a:pt x="64" y="17"/>
                  <a:pt x="64" y="17"/>
                  <a:pt x="64" y="17"/>
                </a:cubicBezTo>
                <a:cubicBezTo>
                  <a:pt x="72" y="15"/>
                  <a:pt x="72" y="15"/>
                  <a:pt x="72" y="15"/>
                </a:cubicBezTo>
                <a:cubicBezTo>
                  <a:pt x="74" y="14"/>
                  <a:pt x="75" y="13"/>
                  <a:pt x="75" y="12"/>
                </a:cubicBezTo>
                <a:cubicBezTo>
                  <a:pt x="75" y="12"/>
                  <a:pt x="74" y="10"/>
                  <a:pt x="72" y="10"/>
                </a:cubicBezTo>
                <a:close/>
                <a:moveTo>
                  <a:pt x="16" y="42"/>
                </a:moveTo>
                <a:cubicBezTo>
                  <a:pt x="16" y="19"/>
                  <a:pt x="16" y="19"/>
                  <a:pt x="16" y="19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4"/>
                  <a:pt x="16" y="43"/>
                  <a:pt x="16" y="42"/>
                </a:cubicBezTo>
                <a:close/>
                <a:moveTo>
                  <a:pt x="61" y="42"/>
                </a:moveTo>
                <a:cubicBezTo>
                  <a:pt x="61" y="45"/>
                  <a:pt x="53" y="49"/>
                  <a:pt x="39" y="49"/>
                </a:cubicBezTo>
                <a:cubicBezTo>
                  <a:pt x="32" y="49"/>
                  <a:pt x="26" y="48"/>
                  <a:pt x="22" y="46"/>
                </a:cubicBezTo>
                <a:cubicBezTo>
                  <a:pt x="22" y="21"/>
                  <a:pt x="22" y="21"/>
                  <a:pt x="22" y="21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6" y="25"/>
                  <a:pt x="37" y="25"/>
                </a:cubicBezTo>
                <a:cubicBezTo>
                  <a:pt x="39" y="25"/>
                  <a:pt x="41" y="24"/>
                  <a:pt x="42" y="24"/>
                </a:cubicBezTo>
                <a:cubicBezTo>
                  <a:pt x="61" y="18"/>
                  <a:pt x="61" y="18"/>
                  <a:pt x="61" y="18"/>
                </a:cubicBezTo>
                <a:lnTo>
                  <a:pt x="61" y="42"/>
                </a:lnTo>
                <a:close/>
                <a:moveTo>
                  <a:pt x="41" y="21"/>
                </a:moveTo>
                <a:cubicBezTo>
                  <a:pt x="39" y="22"/>
                  <a:pt x="36" y="22"/>
                  <a:pt x="34" y="21"/>
                </a:cubicBezTo>
                <a:cubicBezTo>
                  <a:pt x="26" y="19"/>
                  <a:pt x="26" y="19"/>
                  <a:pt x="26" y="1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3"/>
                  <a:pt x="39" y="12"/>
                </a:cubicBezTo>
                <a:cubicBezTo>
                  <a:pt x="39" y="11"/>
                  <a:pt x="38" y="10"/>
                  <a:pt x="37" y="11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5" y="12"/>
                  <a:pt x="5" y="12"/>
                  <a:pt x="5" y="12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9" y="3"/>
                  <a:pt x="41" y="4"/>
                </a:cubicBezTo>
                <a:cubicBezTo>
                  <a:pt x="70" y="12"/>
                  <a:pt x="70" y="12"/>
                  <a:pt x="70" y="12"/>
                </a:cubicBezTo>
                <a:lnTo>
                  <a:pt x="41" y="21"/>
                </a:lnTo>
                <a:close/>
                <a:moveTo>
                  <a:pt x="57" y="37"/>
                </a:move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7" y="23"/>
                  <a:pt x="58" y="23"/>
                </a:cubicBezTo>
                <a:cubicBezTo>
                  <a:pt x="58" y="23"/>
                  <a:pt x="59" y="23"/>
                  <a:pt x="59" y="24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7"/>
                  <a:pt x="58" y="38"/>
                  <a:pt x="58" y="38"/>
                </a:cubicBezTo>
                <a:cubicBezTo>
                  <a:pt x="57" y="38"/>
                  <a:pt x="57" y="37"/>
                  <a:pt x="57" y="37"/>
                </a:cubicBezTo>
                <a:close/>
                <a:moveTo>
                  <a:pt x="57" y="43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0"/>
                  <a:pt x="57" y="40"/>
                  <a:pt x="58" y="40"/>
                </a:cubicBezTo>
                <a:cubicBezTo>
                  <a:pt x="58" y="40"/>
                  <a:pt x="59" y="40"/>
                  <a:pt x="59" y="41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8" y="44"/>
                  <a:pt x="58" y="44"/>
                </a:cubicBezTo>
                <a:cubicBezTo>
                  <a:pt x="57" y="44"/>
                  <a:pt x="57" y="43"/>
                  <a:pt x="57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5" name="Freeform 149"/>
          <p:cNvSpPr>
            <a:spLocks noEditPoints="1"/>
          </p:cNvSpPr>
          <p:nvPr/>
        </p:nvSpPr>
        <p:spPr bwMode="auto">
          <a:xfrm>
            <a:off x="5108214" y="4706251"/>
            <a:ext cx="285958" cy="254380"/>
          </a:xfrm>
          <a:custGeom>
            <a:avLst/>
            <a:gdLst>
              <a:gd name="T0" fmla="*/ 48 w 69"/>
              <a:gd name="T1" fmla="*/ 43 h 59"/>
              <a:gd name="T2" fmla="*/ 40 w 69"/>
              <a:gd name="T3" fmla="*/ 38 h 59"/>
              <a:gd name="T4" fmla="*/ 18 w 69"/>
              <a:gd name="T5" fmla="*/ 36 h 59"/>
              <a:gd name="T6" fmla="*/ 13 w 69"/>
              <a:gd name="T7" fmla="*/ 36 h 59"/>
              <a:gd name="T8" fmla="*/ 1 w 69"/>
              <a:gd name="T9" fmla="*/ 35 h 59"/>
              <a:gd name="T10" fmla="*/ 0 w 69"/>
              <a:gd name="T11" fmla="*/ 58 h 59"/>
              <a:gd name="T12" fmla="*/ 12 w 69"/>
              <a:gd name="T13" fmla="*/ 59 h 59"/>
              <a:gd name="T14" fmla="*/ 13 w 69"/>
              <a:gd name="T15" fmla="*/ 53 h 59"/>
              <a:gd name="T16" fmla="*/ 40 w 69"/>
              <a:gd name="T17" fmla="*/ 59 h 59"/>
              <a:gd name="T18" fmla="*/ 52 w 69"/>
              <a:gd name="T19" fmla="*/ 53 h 59"/>
              <a:gd name="T20" fmla="*/ 62 w 69"/>
              <a:gd name="T21" fmla="*/ 44 h 59"/>
              <a:gd name="T22" fmla="*/ 55 w 69"/>
              <a:gd name="T23" fmla="*/ 39 h 59"/>
              <a:gd name="T24" fmla="*/ 3 w 69"/>
              <a:gd name="T25" fmla="*/ 56 h 59"/>
              <a:gd name="T26" fmla="*/ 10 w 69"/>
              <a:gd name="T27" fmla="*/ 38 h 59"/>
              <a:gd name="T28" fmla="*/ 10 w 69"/>
              <a:gd name="T29" fmla="*/ 56 h 59"/>
              <a:gd name="T30" fmla="*/ 51 w 69"/>
              <a:gd name="T31" fmla="*/ 50 h 59"/>
              <a:gd name="T32" fmla="*/ 40 w 69"/>
              <a:gd name="T33" fmla="*/ 56 h 59"/>
              <a:gd name="T34" fmla="*/ 19 w 69"/>
              <a:gd name="T35" fmla="*/ 50 h 59"/>
              <a:gd name="T36" fmla="*/ 13 w 69"/>
              <a:gd name="T37" fmla="*/ 39 h 59"/>
              <a:gd name="T38" fmla="*/ 27 w 69"/>
              <a:gd name="T39" fmla="*/ 37 h 59"/>
              <a:gd name="T40" fmla="*/ 44 w 69"/>
              <a:gd name="T41" fmla="*/ 44 h 59"/>
              <a:gd name="T42" fmla="*/ 42 w 69"/>
              <a:gd name="T43" fmla="*/ 47 h 59"/>
              <a:gd name="T44" fmla="*/ 31 w 69"/>
              <a:gd name="T45" fmla="*/ 44 h 59"/>
              <a:gd name="T46" fmla="*/ 42 w 69"/>
              <a:gd name="T47" fmla="*/ 50 h 59"/>
              <a:gd name="T48" fmla="*/ 56 w 69"/>
              <a:gd name="T49" fmla="*/ 42 h 59"/>
              <a:gd name="T50" fmla="*/ 67 w 69"/>
              <a:gd name="T51" fmla="*/ 0 h 59"/>
              <a:gd name="T52" fmla="*/ 56 w 69"/>
              <a:gd name="T53" fmla="*/ 2 h 59"/>
              <a:gd name="T54" fmla="*/ 47 w 69"/>
              <a:gd name="T55" fmla="*/ 6 h 59"/>
              <a:gd name="T56" fmla="*/ 18 w 69"/>
              <a:gd name="T57" fmla="*/ 6 h 59"/>
              <a:gd name="T58" fmla="*/ 8 w 69"/>
              <a:gd name="T59" fmla="*/ 14 h 59"/>
              <a:gd name="T60" fmla="*/ 6 w 69"/>
              <a:gd name="T61" fmla="*/ 18 h 59"/>
              <a:gd name="T62" fmla="*/ 21 w 69"/>
              <a:gd name="T63" fmla="*/ 16 h 59"/>
              <a:gd name="T64" fmla="*/ 29 w 69"/>
              <a:gd name="T65" fmla="*/ 21 h 59"/>
              <a:gd name="T66" fmla="*/ 42 w 69"/>
              <a:gd name="T67" fmla="*/ 26 h 59"/>
              <a:gd name="T68" fmla="*/ 56 w 69"/>
              <a:gd name="T69" fmla="*/ 23 h 59"/>
              <a:gd name="T70" fmla="*/ 57 w 69"/>
              <a:gd name="T71" fmla="*/ 25 h 59"/>
              <a:gd name="T72" fmla="*/ 69 w 69"/>
              <a:gd name="T73" fmla="*/ 23 h 59"/>
              <a:gd name="T74" fmla="*/ 67 w 69"/>
              <a:gd name="T75" fmla="*/ 0 h 59"/>
              <a:gd name="T76" fmla="*/ 42 w 69"/>
              <a:gd name="T77" fmla="*/ 23 h 59"/>
              <a:gd name="T78" fmla="*/ 25 w 69"/>
              <a:gd name="T79" fmla="*/ 16 h 59"/>
              <a:gd name="T80" fmla="*/ 27 w 69"/>
              <a:gd name="T81" fmla="*/ 12 h 59"/>
              <a:gd name="T82" fmla="*/ 38 w 69"/>
              <a:gd name="T83" fmla="*/ 16 h 59"/>
              <a:gd name="T84" fmla="*/ 27 w 69"/>
              <a:gd name="T85" fmla="*/ 9 h 59"/>
              <a:gd name="T86" fmla="*/ 13 w 69"/>
              <a:gd name="T87" fmla="*/ 17 h 59"/>
              <a:gd name="T88" fmla="*/ 10 w 69"/>
              <a:gd name="T89" fmla="*/ 16 h 59"/>
              <a:gd name="T90" fmla="*/ 20 w 69"/>
              <a:gd name="T91" fmla="*/ 8 h 59"/>
              <a:gd name="T92" fmla="*/ 45 w 69"/>
              <a:gd name="T93" fmla="*/ 9 h 59"/>
              <a:gd name="T94" fmla="*/ 56 w 69"/>
              <a:gd name="T95" fmla="*/ 20 h 59"/>
              <a:gd name="T96" fmla="*/ 66 w 69"/>
              <a:gd name="T97" fmla="*/ 22 h 59"/>
              <a:gd name="T98" fmla="*/ 59 w 69"/>
              <a:gd name="T99" fmla="*/ 8 h 59"/>
              <a:gd name="T100" fmla="*/ 66 w 69"/>
              <a:gd name="T101" fmla="*/ 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" h="59">
                <a:moveTo>
                  <a:pt x="55" y="39"/>
                </a:moveTo>
                <a:cubicBezTo>
                  <a:pt x="53" y="40"/>
                  <a:pt x="50" y="42"/>
                  <a:pt x="48" y="43"/>
                </a:cubicBezTo>
                <a:cubicBezTo>
                  <a:pt x="48" y="43"/>
                  <a:pt x="47" y="42"/>
                  <a:pt x="45" y="41"/>
                </a:cubicBezTo>
                <a:cubicBezTo>
                  <a:pt x="43" y="40"/>
                  <a:pt x="41" y="39"/>
                  <a:pt x="40" y="38"/>
                </a:cubicBezTo>
                <a:cubicBezTo>
                  <a:pt x="36" y="35"/>
                  <a:pt x="30" y="33"/>
                  <a:pt x="27" y="34"/>
                </a:cubicBezTo>
                <a:cubicBezTo>
                  <a:pt x="25" y="34"/>
                  <a:pt x="22" y="35"/>
                  <a:pt x="18" y="36"/>
                </a:cubicBezTo>
                <a:cubicBezTo>
                  <a:pt x="16" y="36"/>
                  <a:pt x="14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5"/>
                  <a:pt x="12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0" y="36"/>
                  <a:pt x="0" y="3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1" y="59"/>
                  <a:pt x="1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3" y="58"/>
                  <a:pt x="13" y="58"/>
                </a:cubicBezTo>
                <a:cubicBezTo>
                  <a:pt x="13" y="53"/>
                  <a:pt x="13" y="53"/>
                  <a:pt x="13" y="53"/>
                </a:cubicBezTo>
                <a:cubicBezTo>
                  <a:pt x="16" y="53"/>
                  <a:pt x="21" y="52"/>
                  <a:pt x="22" y="53"/>
                </a:cubicBezTo>
                <a:cubicBezTo>
                  <a:pt x="26" y="55"/>
                  <a:pt x="37" y="59"/>
                  <a:pt x="40" y="59"/>
                </a:cubicBezTo>
                <a:cubicBezTo>
                  <a:pt x="41" y="59"/>
                  <a:pt x="44" y="57"/>
                  <a:pt x="51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6" y="51"/>
                  <a:pt x="59" y="48"/>
                  <a:pt x="61" y="46"/>
                </a:cubicBezTo>
                <a:cubicBezTo>
                  <a:pt x="62" y="44"/>
                  <a:pt x="62" y="44"/>
                  <a:pt x="62" y="44"/>
                </a:cubicBezTo>
                <a:cubicBezTo>
                  <a:pt x="63" y="44"/>
                  <a:pt x="63" y="43"/>
                  <a:pt x="63" y="42"/>
                </a:cubicBezTo>
                <a:cubicBezTo>
                  <a:pt x="62" y="40"/>
                  <a:pt x="57" y="39"/>
                  <a:pt x="55" y="39"/>
                </a:cubicBezTo>
                <a:close/>
                <a:moveTo>
                  <a:pt x="10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38"/>
                  <a:pt x="3" y="38"/>
                  <a:pt x="3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52"/>
                  <a:pt x="10" y="52"/>
                  <a:pt x="10" y="52"/>
                </a:cubicBezTo>
                <a:lnTo>
                  <a:pt x="10" y="56"/>
                </a:lnTo>
                <a:close/>
                <a:moveTo>
                  <a:pt x="59" y="43"/>
                </a:moveTo>
                <a:cubicBezTo>
                  <a:pt x="57" y="45"/>
                  <a:pt x="54" y="49"/>
                  <a:pt x="51" y="50"/>
                </a:cubicBezTo>
                <a:cubicBezTo>
                  <a:pt x="49" y="51"/>
                  <a:pt x="49" y="51"/>
                  <a:pt x="49" y="51"/>
                </a:cubicBezTo>
                <a:cubicBezTo>
                  <a:pt x="46" y="53"/>
                  <a:pt x="41" y="56"/>
                  <a:pt x="40" y="56"/>
                </a:cubicBezTo>
                <a:cubicBezTo>
                  <a:pt x="38" y="56"/>
                  <a:pt x="28" y="53"/>
                  <a:pt x="24" y="50"/>
                </a:cubicBezTo>
                <a:cubicBezTo>
                  <a:pt x="22" y="50"/>
                  <a:pt x="21" y="50"/>
                  <a:pt x="19" y="50"/>
                </a:cubicBezTo>
                <a:cubicBezTo>
                  <a:pt x="17" y="50"/>
                  <a:pt x="15" y="50"/>
                  <a:pt x="13" y="50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9"/>
                  <a:pt x="17" y="39"/>
                  <a:pt x="19" y="39"/>
                </a:cubicBezTo>
                <a:cubicBezTo>
                  <a:pt x="24" y="37"/>
                  <a:pt x="26" y="37"/>
                  <a:pt x="27" y="37"/>
                </a:cubicBezTo>
                <a:cubicBezTo>
                  <a:pt x="30" y="36"/>
                  <a:pt x="35" y="38"/>
                  <a:pt x="38" y="41"/>
                </a:cubicBezTo>
                <a:cubicBezTo>
                  <a:pt x="40" y="42"/>
                  <a:pt x="42" y="43"/>
                  <a:pt x="44" y="44"/>
                </a:cubicBezTo>
                <a:cubicBezTo>
                  <a:pt x="45" y="44"/>
                  <a:pt x="45" y="45"/>
                  <a:pt x="46" y="45"/>
                </a:cubicBezTo>
                <a:cubicBezTo>
                  <a:pt x="45" y="46"/>
                  <a:pt x="43" y="47"/>
                  <a:pt x="42" y="47"/>
                </a:cubicBezTo>
                <a:cubicBezTo>
                  <a:pt x="40" y="47"/>
                  <a:pt x="35" y="45"/>
                  <a:pt x="33" y="43"/>
                </a:cubicBezTo>
                <a:cubicBezTo>
                  <a:pt x="32" y="43"/>
                  <a:pt x="31" y="43"/>
                  <a:pt x="31" y="44"/>
                </a:cubicBezTo>
                <a:cubicBezTo>
                  <a:pt x="30" y="45"/>
                  <a:pt x="31" y="46"/>
                  <a:pt x="31" y="46"/>
                </a:cubicBezTo>
                <a:cubicBezTo>
                  <a:pt x="32" y="47"/>
                  <a:pt x="38" y="50"/>
                  <a:pt x="42" y="50"/>
                </a:cubicBezTo>
                <a:cubicBezTo>
                  <a:pt x="45" y="50"/>
                  <a:pt x="48" y="48"/>
                  <a:pt x="49" y="46"/>
                </a:cubicBezTo>
                <a:cubicBezTo>
                  <a:pt x="51" y="45"/>
                  <a:pt x="54" y="43"/>
                  <a:pt x="56" y="42"/>
                </a:cubicBezTo>
                <a:cubicBezTo>
                  <a:pt x="57" y="42"/>
                  <a:pt x="59" y="43"/>
                  <a:pt x="59" y="43"/>
                </a:cubicBezTo>
                <a:close/>
                <a:moveTo>
                  <a:pt x="67" y="0"/>
                </a:move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6" y="1"/>
                  <a:pt x="56" y="2"/>
                </a:cubicBezTo>
                <a:cubicBezTo>
                  <a:pt x="56" y="6"/>
                  <a:pt x="56" y="6"/>
                  <a:pt x="56" y="6"/>
                </a:cubicBezTo>
                <a:cubicBezTo>
                  <a:pt x="53" y="7"/>
                  <a:pt x="48" y="7"/>
                  <a:pt x="47" y="6"/>
                </a:cubicBezTo>
                <a:cubicBezTo>
                  <a:pt x="43" y="4"/>
                  <a:pt x="32" y="0"/>
                  <a:pt x="29" y="0"/>
                </a:cubicBezTo>
                <a:cubicBezTo>
                  <a:pt x="28" y="0"/>
                  <a:pt x="25" y="2"/>
                  <a:pt x="18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8"/>
                  <a:pt x="10" y="12"/>
                  <a:pt x="8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7" y="20"/>
                  <a:pt x="12" y="20"/>
                  <a:pt x="14" y="20"/>
                </a:cubicBezTo>
                <a:cubicBezTo>
                  <a:pt x="16" y="20"/>
                  <a:pt x="19" y="18"/>
                  <a:pt x="21" y="16"/>
                </a:cubicBezTo>
                <a:cubicBezTo>
                  <a:pt x="21" y="17"/>
                  <a:pt x="22" y="17"/>
                  <a:pt x="24" y="18"/>
                </a:cubicBezTo>
                <a:cubicBezTo>
                  <a:pt x="25" y="19"/>
                  <a:pt x="27" y="20"/>
                  <a:pt x="29" y="21"/>
                </a:cubicBezTo>
                <a:cubicBezTo>
                  <a:pt x="33" y="24"/>
                  <a:pt x="38" y="26"/>
                  <a:pt x="41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4" y="26"/>
                  <a:pt x="47" y="25"/>
                  <a:pt x="51" y="24"/>
                </a:cubicBezTo>
                <a:cubicBezTo>
                  <a:pt x="53" y="23"/>
                  <a:pt x="55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7" y="25"/>
                  <a:pt x="5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8" y="25"/>
                  <a:pt x="69" y="24"/>
                  <a:pt x="69" y="23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8" y="0"/>
                  <a:pt x="67" y="0"/>
                </a:cubicBezTo>
                <a:close/>
                <a:moveTo>
                  <a:pt x="50" y="21"/>
                </a:moveTo>
                <a:cubicBezTo>
                  <a:pt x="45" y="22"/>
                  <a:pt x="43" y="23"/>
                  <a:pt x="42" y="23"/>
                </a:cubicBezTo>
                <a:cubicBezTo>
                  <a:pt x="40" y="23"/>
                  <a:pt x="34" y="22"/>
                  <a:pt x="31" y="19"/>
                </a:cubicBezTo>
                <a:cubicBezTo>
                  <a:pt x="29" y="18"/>
                  <a:pt x="27" y="16"/>
                  <a:pt x="25" y="16"/>
                </a:cubicBezTo>
                <a:cubicBezTo>
                  <a:pt x="24" y="15"/>
                  <a:pt x="23" y="15"/>
                  <a:pt x="23" y="14"/>
                </a:cubicBezTo>
                <a:cubicBezTo>
                  <a:pt x="24" y="13"/>
                  <a:pt x="26" y="12"/>
                  <a:pt x="27" y="12"/>
                </a:cubicBezTo>
                <a:cubicBezTo>
                  <a:pt x="29" y="12"/>
                  <a:pt x="34" y="14"/>
                  <a:pt x="36" y="16"/>
                </a:cubicBezTo>
                <a:cubicBezTo>
                  <a:pt x="37" y="17"/>
                  <a:pt x="38" y="16"/>
                  <a:pt x="38" y="16"/>
                </a:cubicBezTo>
                <a:cubicBezTo>
                  <a:pt x="39" y="15"/>
                  <a:pt x="38" y="14"/>
                  <a:pt x="38" y="14"/>
                </a:cubicBezTo>
                <a:cubicBezTo>
                  <a:pt x="37" y="13"/>
                  <a:pt x="31" y="9"/>
                  <a:pt x="27" y="9"/>
                </a:cubicBezTo>
                <a:cubicBezTo>
                  <a:pt x="24" y="9"/>
                  <a:pt x="21" y="12"/>
                  <a:pt x="20" y="13"/>
                </a:cubicBezTo>
                <a:cubicBezTo>
                  <a:pt x="18" y="15"/>
                  <a:pt x="15" y="17"/>
                  <a:pt x="13" y="17"/>
                </a:cubicBezTo>
                <a:cubicBezTo>
                  <a:pt x="12" y="17"/>
                  <a:pt x="10" y="17"/>
                  <a:pt x="9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2" y="14"/>
                  <a:pt x="15" y="11"/>
                  <a:pt x="18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23" y="7"/>
                  <a:pt x="28" y="4"/>
                  <a:pt x="29" y="3"/>
                </a:cubicBezTo>
                <a:cubicBezTo>
                  <a:pt x="31" y="3"/>
                  <a:pt x="41" y="7"/>
                  <a:pt x="45" y="9"/>
                </a:cubicBezTo>
                <a:cubicBezTo>
                  <a:pt x="48" y="10"/>
                  <a:pt x="53" y="10"/>
                  <a:pt x="56" y="9"/>
                </a:cubicBezTo>
                <a:cubicBezTo>
                  <a:pt x="56" y="20"/>
                  <a:pt x="56" y="20"/>
                  <a:pt x="56" y="20"/>
                </a:cubicBezTo>
                <a:cubicBezTo>
                  <a:pt x="54" y="20"/>
                  <a:pt x="52" y="20"/>
                  <a:pt x="50" y="21"/>
                </a:cubicBezTo>
                <a:close/>
                <a:moveTo>
                  <a:pt x="66" y="22"/>
                </a:moveTo>
                <a:cubicBezTo>
                  <a:pt x="59" y="22"/>
                  <a:pt x="59" y="22"/>
                  <a:pt x="59" y="22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3"/>
                  <a:pt x="59" y="3"/>
                  <a:pt x="59" y="3"/>
                </a:cubicBezTo>
                <a:cubicBezTo>
                  <a:pt x="66" y="3"/>
                  <a:pt x="66" y="3"/>
                  <a:pt x="66" y="3"/>
                </a:cubicBezTo>
                <a:lnTo>
                  <a:pt x="66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6" name="Freeform 159"/>
          <p:cNvSpPr>
            <a:spLocks noEditPoints="1"/>
          </p:cNvSpPr>
          <p:nvPr/>
        </p:nvSpPr>
        <p:spPr bwMode="auto">
          <a:xfrm>
            <a:off x="5721796" y="4676427"/>
            <a:ext cx="301747" cy="314028"/>
          </a:xfrm>
          <a:custGeom>
            <a:avLst/>
            <a:gdLst>
              <a:gd name="T0" fmla="*/ 60 w 73"/>
              <a:gd name="T1" fmla="*/ 1 h 73"/>
              <a:gd name="T2" fmla="*/ 21 w 73"/>
              <a:gd name="T3" fmla="*/ 5 h 73"/>
              <a:gd name="T4" fmla="*/ 5 w 73"/>
              <a:gd name="T5" fmla="*/ 22 h 73"/>
              <a:gd name="T6" fmla="*/ 0 w 73"/>
              <a:gd name="T7" fmla="*/ 59 h 73"/>
              <a:gd name="T8" fmla="*/ 14 w 73"/>
              <a:gd name="T9" fmla="*/ 73 h 73"/>
              <a:gd name="T10" fmla="*/ 44 w 73"/>
              <a:gd name="T11" fmla="*/ 60 h 73"/>
              <a:gd name="T12" fmla="*/ 66 w 73"/>
              <a:gd name="T13" fmla="*/ 71 h 73"/>
              <a:gd name="T14" fmla="*/ 68 w 73"/>
              <a:gd name="T15" fmla="*/ 56 h 73"/>
              <a:gd name="T16" fmla="*/ 73 w 73"/>
              <a:gd name="T17" fmla="*/ 15 h 73"/>
              <a:gd name="T18" fmla="*/ 11 w 73"/>
              <a:gd name="T19" fmla="*/ 7 h 73"/>
              <a:gd name="T20" fmla="*/ 21 w 73"/>
              <a:gd name="T21" fmla="*/ 9 h 73"/>
              <a:gd name="T22" fmla="*/ 7 w 73"/>
              <a:gd name="T23" fmla="*/ 11 h 73"/>
              <a:gd name="T24" fmla="*/ 18 w 73"/>
              <a:gd name="T25" fmla="*/ 15 h 73"/>
              <a:gd name="T26" fmla="*/ 28 w 73"/>
              <a:gd name="T27" fmla="*/ 46 h 73"/>
              <a:gd name="T28" fmla="*/ 28 w 73"/>
              <a:gd name="T29" fmla="*/ 50 h 73"/>
              <a:gd name="T30" fmla="*/ 30 w 73"/>
              <a:gd name="T31" fmla="*/ 54 h 73"/>
              <a:gd name="T32" fmla="*/ 23 w 73"/>
              <a:gd name="T33" fmla="*/ 53 h 73"/>
              <a:gd name="T34" fmla="*/ 24 w 73"/>
              <a:gd name="T35" fmla="*/ 59 h 73"/>
              <a:gd name="T36" fmla="*/ 20 w 73"/>
              <a:gd name="T37" fmla="*/ 58 h 73"/>
              <a:gd name="T38" fmla="*/ 18 w 73"/>
              <a:gd name="T39" fmla="*/ 60 h 73"/>
              <a:gd name="T40" fmla="*/ 20 w 73"/>
              <a:gd name="T41" fmla="*/ 64 h 73"/>
              <a:gd name="T42" fmla="*/ 11 w 73"/>
              <a:gd name="T43" fmla="*/ 61 h 73"/>
              <a:gd name="T44" fmla="*/ 14 w 73"/>
              <a:gd name="T45" fmla="*/ 70 h 73"/>
              <a:gd name="T46" fmla="*/ 28 w 73"/>
              <a:gd name="T47" fmla="*/ 44 h 73"/>
              <a:gd name="T48" fmla="*/ 11 w 73"/>
              <a:gd name="T49" fmla="*/ 23 h 73"/>
              <a:gd name="T50" fmla="*/ 48 w 73"/>
              <a:gd name="T51" fmla="*/ 60 h 73"/>
              <a:gd name="T52" fmla="*/ 67 w 73"/>
              <a:gd name="T53" fmla="*/ 67 h 73"/>
              <a:gd name="T54" fmla="*/ 67 w 73"/>
              <a:gd name="T55" fmla="*/ 67 h 73"/>
              <a:gd name="T56" fmla="*/ 57 w 73"/>
              <a:gd name="T57" fmla="*/ 65 h 73"/>
              <a:gd name="T58" fmla="*/ 65 w 73"/>
              <a:gd name="T59" fmla="*/ 57 h 73"/>
              <a:gd name="T60" fmla="*/ 57 w 73"/>
              <a:gd name="T61" fmla="*/ 51 h 73"/>
              <a:gd name="T62" fmla="*/ 58 w 73"/>
              <a:gd name="T63" fmla="*/ 46 h 73"/>
              <a:gd name="T64" fmla="*/ 62 w 73"/>
              <a:gd name="T65" fmla="*/ 11 h 73"/>
              <a:gd name="T66" fmla="*/ 66 w 73"/>
              <a:gd name="T67" fmla="*/ 18 h 73"/>
              <a:gd name="T68" fmla="*/ 59 w 73"/>
              <a:gd name="T69" fmla="*/ 17 h 73"/>
              <a:gd name="T70" fmla="*/ 61 w 73"/>
              <a:gd name="T71" fmla="*/ 23 h 73"/>
              <a:gd name="T72" fmla="*/ 56 w 73"/>
              <a:gd name="T73" fmla="*/ 21 h 73"/>
              <a:gd name="T74" fmla="*/ 54 w 73"/>
              <a:gd name="T75" fmla="*/ 23 h 73"/>
              <a:gd name="T76" fmla="*/ 56 w 73"/>
              <a:gd name="T77" fmla="*/ 28 h 73"/>
              <a:gd name="T78" fmla="*/ 49 w 73"/>
              <a:gd name="T79" fmla="*/ 27 h 73"/>
              <a:gd name="T80" fmla="*/ 51 w 73"/>
              <a:gd name="T81" fmla="*/ 33 h 73"/>
              <a:gd name="T82" fmla="*/ 44 w 73"/>
              <a:gd name="T83" fmla="*/ 28 h 73"/>
              <a:gd name="T84" fmla="*/ 70 w 73"/>
              <a:gd name="T85" fmla="*/ 1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73">
                <a:moveTo>
                  <a:pt x="73" y="14"/>
                </a:moveTo>
                <a:cubicBezTo>
                  <a:pt x="73" y="14"/>
                  <a:pt x="73" y="13"/>
                  <a:pt x="73" y="13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59" y="0"/>
                  <a:pt x="58" y="1"/>
                </a:cubicBezTo>
                <a:cubicBezTo>
                  <a:pt x="37" y="21"/>
                  <a:pt x="37" y="21"/>
                  <a:pt x="37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18" y="2"/>
                  <a:pt x="12" y="2"/>
                  <a:pt x="9" y="5"/>
                </a:cubicBezTo>
                <a:cubicBezTo>
                  <a:pt x="5" y="9"/>
                  <a:pt x="5" y="9"/>
                  <a:pt x="5" y="9"/>
                </a:cubicBezTo>
                <a:cubicBezTo>
                  <a:pt x="2" y="13"/>
                  <a:pt x="2" y="18"/>
                  <a:pt x="5" y="22"/>
                </a:cubicBezTo>
                <a:cubicBezTo>
                  <a:pt x="21" y="38"/>
                  <a:pt x="21" y="38"/>
                  <a:pt x="21" y="3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0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3"/>
                  <a:pt x="14" y="73"/>
                </a:cubicBezTo>
                <a:cubicBezTo>
                  <a:pt x="14" y="73"/>
                  <a:pt x="15" y="73"/>
                  <a:pt x="15" y="73"/>
                </a:cubicBezTo>
                <a:cubicBezTo>
                  <a:pt x="36" y="52"/>
                  <a:pt x="36" y="52"/>
                  <a:pt x="36" y="52"/>
                </a:cubicBezTo>
                <a:cubicBezTo>
                  <a:pt x="44" y="60"/>
                  <a:pt x="44" y="60"/>
                  <a:pt x="44" y="60"/>
                </a:cubicBezTo>
                <a:cubicBezTo>
                  <a:pt x="47" y="63"/>
                  <a:pt x="52" y="67"/>
                  <a:pt x="56" y="68"/>
                </a:cubicBezTo>
                <a:cubicBezTo>
                  <a:pt x="64" y="70"/>
                  <a:pt x="64" y="70"/>
                  <a:pt x="64" y="70"/>
                </a:cubicBezTo>
                <a:cubicBezTo>
                  <a:pt x="65" y="71"/>
                  <a:pt x="65" y="71"/>
                  <a:pt x="66" y="71"/>
                </a:cubicBezTo>
                <a:cubicBezTo>
                  <a:pt x="68" y="71"/>
                  <a:pt x="69" y="70"/>
                  <a:pt x="70" y="69"/>
                </a:cubicBezTo>
                <a:cubicBezTo>
                  <a:pt x="71" y="68"/>
                  <a:pt x="71" y="66"/>
                  <a:pt x="70" y="64"/>
                </a:cubicBezTo>
                <a:cubicBezTo>
                  <a:pt x="68" y="56"/>
                  <a:pt x="68" y="56"/>
                  <a:pt x="68" y="56"/>
                </a:cubicBezTo>
                <a:cubicBezTo>
                  <a:pt x="67" y="52"/>
                  <a:pt x="63" y="47"/>
                  <a:pt x="60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15"/>
                  <a:pt x="73" y="15"/>
                  <a:pt x="73" y="14"/>
                </a:cubicBezTo>
                <a:close/>
                <a:moveTo>
                  <a:pt x="7" y="11"/>
                </a:moveTo>
                <a:cubicBezTo>
                  <a:pt x="11" y="7"/>
                  <a:pt x="11" y="7"/>
                  <a:pt x="11" y="7"/>
                </a:cubicBezTo>
                <a:cubicBezTo>
                  <a:pt x="12" y="6"/>
                  <a:pt x="14" y="6"/>
                  <a:pt x="15" y="6"/>
                </a:cubicBezTo>
                <a:cubicBezTo>
                  <a:pt x="17" y="6"/>
                  <a:pt x="18" y="6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19"/>
                  <a:pt x="7" y="19"/>
                  <a:pt x="7" y="19"/>
                </a:cubicBezTo>
                <a:cubicBezTo>
                  <a:pt x="5" y="17"/>
                  <a:pt x="5" y="14"/>
                  <a:pt x="7" y="11"/>
                </a:cubicBezTo>
                <a:close/>
                <a:moveTo>
                  <a:pt x="52" y="56"/>
                </a:moveTo>
                <a:cubicBezTo>
                  <a:pt x="15" y="19"/>
                  <a:pt x="15" y="19"/>
                  <a:pt x="15" y="19"/>
                </a:cubicBezTo>
                <a:cubicBezTo>
                  <a:pt x="18" y="15"/>
                  <a:pt x="18" y="15"/>
                  <a:pt x="18" y="15"/>
                </a:cubicBezTo>
                <a:cubicBezTo>
                  <a:pt x="56" y="53"/>
                  <a:pt x="56" y="53"/>
                  <a:pt x="56" y="53"/>
                </a:cubicBezTo>
                <a:lnTo>
                  <a:pt x="52" y="56"/>
                </a:lnTo>
                <a:close/>
                <a:moveTo>
                  <a:pt x="28" y="46"/>
                </a:move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1" y="53"/>
                  <a:pt x="31" y="53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49"/>
                  <a:pt x="27" y="49"/>
                  <a:pt x="26" y="50"/>
                </a:cubicBezTo>
                <a:cubicBezTo>
                  <a:pt x="26" y="50"/>
                  <a:pt x="26" y="51"/>
                  <a:pt x="26" y="51"/>
                </a:cubicBezTo>
                <a:cubicBezTo>
                  <a:pt x="30" y="54"/>
                  <a:pt x="30" y="54"/>
                  <a:pt x="30" y="54"/>
                </a:cubicBezTo>
                <a:cubicBezTo>
                  <a:pt x="28" y="56"/>
                  <a:pt x="28" y="56"/>
                  <a:pt x="28" y="56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3" y="53"/>
                  <a:pt x="23" y="53"/>
                </a:cubicBezTo>
                <a:cubicBezTo>
                  <a:pt x="23" y="53"/>
                  <a:pt x="23" y="54"/>
                  <a:pt x="23" y="54"/>
                </a:cubicBezTo>
                <a:cubicBezTo>
                  <a:pt x="26" y="58"/>
                  <a:pt x="26" y="58"/>
                  <a:pt x="26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6"/>
                  <a:pt x="20" y="56"/>
                </a:cubicBezTo>
                <a:cubicBezTo>
                  <a:pt x="19" y="57"/>
                  <a:pt x="19" y="57"/>
                  <a:pt x="20" y="58"/>
                </a:cubicBezTo>
                <a:cubicBezTo>
                  <a:pt x="23" y="61"/>
                  <a:pt x="23" y="61"/>
                  <a:pt x="23" y="61"/>
                </a:cubicBezTo>
                <a:cubicBezTo>
                  <a:pt x="21" y="63"/>
                  <a:pt x="21" y="63"/>
                  <a:pt x="21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7" y="59"/>
                  <a:pt x="17" y="59"/>
                  <a:pt x="16" y="60"/>
                </a:cubicBezTo>
                <a:cubicBezTo>
                  <a:pt x="16" y="60"/>
                  <a:pt x="16" y="61"/>
                  <a:pt x="16" y="61"/>
                </a:cubicBezTo>
                <a:cubicBezTo>
                  <a:pt x="20" y="64"/>
                  <a:pt x="20" y="64"/>
                  <a:pt x="20" y="64"/>
                </a:cubicBezTo>
                <a:cubicBezTo>
                  <a:pt x="18" y="66"/>
                  <a:pt x="18" y="66"/>
                  <a:pt x="18" y="66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0"/>
                  <a:pt x="12" y="60"/>
                  <a:pt x="11" y="61"/>
                </a:cubicBezTo>
                <a:cubicBezTo>
                  <a:pt x="11" y="61"/>
                  <a:pt x="11" y="62"/>
                  <a:pt x="11" y="62"/>
                </a:cubicBezTo>
                <a:cubicBezTo>
                  <a:pt x="16" y="67"/>
                  <a:pt x="16" y="67"/>
                  <a:pt x="16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4" y="59"/>
                  <a:pt x="4" y="59"/>
                  <a:pt x="4" y="59"/>
                </a:cubicBezTo>
                <a:cubicBezTo>
                  <a:pt x="23" y="40"/>
                  <a:pt x="23" y="40"/>
                  <a:pt x="23" y="40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7" y="45"/>
                  <a:pt x="27" y="45"/>
                  <a:pt x="28" y="46"/>
                </a:cubicBezTo>
                <a:close/>
                <a:moveTo>
                  <a:pt x="11" y="23"/>
                </a:moveTo>
                <a:cubicBezTo>
                  <a:pt x="13" y="20"/>
                  <a:pt x="13" y="20"/>
                  <a:pt x="13" y="20"/>
                </a:cubicBezTo>
                <a:cubicBezTo>
                  <a:pt x="51" y="58"/>
                  <a:pt x="51" y="58"/>
                  <a:pt x="51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60"/>
                  <a:pt x="47" y="59"/>
                  <a:pt x="46" y="58"/>
                </a:cubicBezTo>
                <a:lnTo>
                  <a:pt x="11" y="23"/>
                </a:lnTo>
                <a:close/>
                <a:moveTo>
                  <a:pt x="67" y="67"/>
                </a:moveTo>
                <a:cubicBezTo>
                  <a:pt x="67" y="68"/>
                  <a:pt x="67" y="68"/>
                  <a:pt x="66" y="68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8" y="67"/>
                  <a:pt x="67" y="67"/>
                </a:cubicBezTo>
                <a:close/>
                <a:moveTo>
                  <a:pt x="67" y="64"/>
                </a:moveTo>
                <a:cubicBezTo>
                  <a:pt x="64" y="67"/>
                  <a:pt x="64" y="67"/>
                  <a:pt x="64" y="67"/>
                </a:cubicBezTo>
                <a:cubicBezTo>
                  <a:pt x="57" y="65"/>
                  <a:pt x="57" y="65"/>
                  <a:pt x="57" y="65"/>
                </a:cubicBezTo>
                <a:cubicBezTo>
                  <a:pt x="55" y="64"/>
                  <a:pt x="52" y="63"/>
                  <a:pt x="50" y="61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3"/>
                  <a:pt x="64" y="55"/>
                  <a:pt x="65" y="57"/>
                </a:cubicBezTo>
                <a:lnTo>
                  <a:pt x="67" y="64"/>
                </a:lnTo>
                <a:close/>
                <a:moveTo>
                  <a:pt x="60" y="49"/>
                </a:moveTo>
                <a:cubicBezTo>
                  <a:pt x="57" y="51"/>
                  <a:pt x="57" y="51"/>
                  <a:pt x="57" y="51"/>
                </a:cubicBezTo>
                <a:cubicBezTo>
                  <a:pt x="20" y="14"/>
                  <a:pt x="20" y="14"/>
                  <a:pt x="20" y="14"/>
                </a:cubicBezTo>
                <a:cubicBezTo>
                  <a:pt x="23" y="11"/>
                  <a:pt x="23" y="11"/>
                  <a:pt x="23" y="11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7"/>
                  <a:pt x="59" y="48"/>
                  <a:pt x="60" y="49"/>
                </a:cubicBezTo>
                <a:close/>
                <a:moveTo>
                  <a:pt x="67" y="17"/>
                </a:moveTo>
                <a:cubicBezTo>
                  <a:pt x="62" y="11"/>
                  <a:pt x="62" y="11"/>
                  <a:pt x="62" y="11"/>
                </a:cubicBezTo>
                <a:cubicBezTo>
                  <a:pt x="62" y="11"/>
                  <a:pt x="61" y="11"/>
                  <a:pt x="61" y="11"/>
                </a:cubicBezTo>
                <a:cubicBezTo>
                  <a:pt x="60" y="12"/>
                  <a:pt x="60" y="12"/>
                  <a:pt x="61" y="13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20"/>
                  <a:pt x="64" y="20"/>
                  <a:pt x="64" y="20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6"/>
                  <a:pt x="60" y="16"/>
                  <a:pt x="59" y="17"/>
                </a:cubicBezTo>
                <a:cubicBezTo>
                  <a:pt x="59" y="17"/>
                  <a:pt x="59" y="18"/>
                  <a:pt x="59" y="18"/>
                </a:cubicBezTo>
                <a:cubicBezTo>
                  <a:pt x="63" y="21"/>
                  <a:pt x="63" y="21"/>
                  <a:pt x="63" y="21"/>
                </a:cubicBezTo>
                <a:cubicBezTo>
                  <a:pt x="61" y="23"/>
                  <a:pt x="61" y="23"/>
                  <a:pt x="61" y="23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6" y="20"/>
                  <a:pt x="56" y="20"/>
                </a:cubicBezTo>
                <a:cubicBezTo>
                  <a:pt x="56" y="20"/>
                  <a:pt x="56" y="21"/>
                  <a:pt x="56" y="21"/>
                </a:cubicBezTo>
                <a:cubicBezTo>
                  <a:pt x="59" y="25"/>
                  <a:pt x="59" y="25"/>
                  <a:pt x="59" y="25"/>
                </a:cubicBezTo>
                <a:cubicBezTo>
                  <a:pt x="57" y="26"/>
                  <a:pt x="57" y="26"/>
                  <a:pt x="57" y="2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3" y="23"/>
                  <a:pt x="53" y="23"/>
                </a:cubicBezTo>
                <a:cubicBezTo>
                  <a:pt x="52" y="24"/>
                  <a:pt x="52" y="24"/>
                  <a:pt x="53" y="25"/>
                </a:cubicBezTo>
                <a:cubicBezTo>
                  <a:pt x="56" y="28"/>
                  <a:pt x="56" y="28"/>
                  <a:pt x="56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0" y="26"/>
                  <a:pt x="49" y="27"/>
                </a:cubicBezTo>
                <a:cubicBezTo>
                  <a:pt x="49" y="27"/>
                  <a:pt x="49" y="28"/>
                  <a:pt x="49" y="28"/>
                </a:cubicBezTo>
                <a:cubicBezTo>
                  <a:pt x="53" y="31"/>
                  <a:pt x="53" y="31"/>
                  <a:pt x="53" y="31"/>
                </a:cubicBezTo>
                <a:cubicBezTo>
                  <a:pt x="51" y="33"/>
                  <a:pt x="51" y="33"/>
                  <a:pt x="51" y="33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7"/>
                  <a:pt x="45" y="27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0" y="23"/>
                  <a:pt x="40" y="23"/>
                  <a:pt x="40" y="23"/>
                </a:cubicBezTo>
                <a:cubicBezTo>
                  <a:pt x="59" y="4"/>
                  <a:pt x="59" y="4"/>
                  <a:pt x="59" y="4"/>
                </a:cubicBezTo>
                <a:cubicBezTo>
                  <a:pt x="70" y="14"/>
                  <a:pt x="70" y="14"/>
                  <a:pt x="70" y="14"/>
                </a:cubicBezTo>
                <a:lnTo>
                  <a:pt x="67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87" name="Freeform 166"/>
          <p:cNvSpPr>
            <a:spLocks noEditPoints="1"/>
          </p:cNvSpPr>
          <p:nvPr/>
        </p:nvSpPr>
        <p:spPr bwMode="auto">
          <a:xfrm>
            <a:off x="6393854" y="4665019"/>
            <a:ext cx="299992" cy="296485"/>
          </a:xfrm>
          <a:custGeom>
            <a:avLst/>
            <a:gdLst>
              <a:gd name="T0" fmla="*/ 61 w 72"/>
              <a:gd name="T1" fmla="*/ 52 h 69"/>
              <a:gd name="T2" fmla="*/ 55 w 72"/>
              <a:gd name="T3" fmla="*/ 60 h 69"/>
              <a:gd name="T4" fmla="*/ 54 w 72"/>
              <a:gd name="T5" fmla="*/ 67 h 69"/>
              <a:gd name="T6" fmla="*/ 15 w 72"/>
              <a:gd name="T7" fmla="*/ 66 h 69"/>
              <a:gd name="T8" fmla="*/ 66 w 72"/>
              <a:gd name="T9" fmla="*/ 19 h 69"/>
              <a:gd name="T10" fmla="*/ 66 w 72"/>
              <a:gd name="T11" fmla="*/ 7 h 69"/>
              <a:gd name="T12" fmla="*/ 50 w 72"/>
              <a:gd name="T13" fmla="*/ 3 h 69"/>
              <a:gd name="T14" fmla="*/ 3 w 72"/>
              <a:gd name="T15" fmla="*/ 54 h 69"/>
              <a:gd name="T16" fmla="*/ 1 w 72"/>
              <a:gd name="T17" fmla="*/ 67 h 69"/>
              <a:gd name="T18" fmla="*/ 6 w 72"/>
              <a:gd name="T19" fmla="*/ 69 h 69"/>
              <a:gd name="T20" fmla="*/ 60 w 72"/>
              <a:gd name="T21" fmla="*/ 67 h 69"/>
              <a:gd name="T22" fmla="*/ 55 w 72"/>
              <a:gd name="T23" fmla="*/ 55 h 69"/>
              <a:gd name="T24" fmla="*/ 71 w 72"/>
              <a:gd name="T25" fmla="*/ 54 h 69"/>
              <a:gd name="T26" fmla="*/ 71 w 72"/>
              <a:gd name="T27" fmla="*/ 52 h 69"/>
              <a:gd name="T28" fmla="*/ 23 w 72"/>
              <a:gd name="T29" fmla="*/ 58 h 69"/>
              <a:gd name="T30" fmla="*/ 58 w 72"/>
              <a:gd name="T31" fmla="*/ 18 h 69"/>
              <a:gd name="T32" fmla="*/ 25 w 72"/>
              <a:gd name="T33" fmla="*/ 56 h 69"/>
              <a:gd name="T34" fmla="*/ 53 w 72"/>
              <a:gd name="T35" fmla="*/ 13 h 69"/>
              <a:gd name="T36" fmla="*/ 19 w 72"/>
              <a:gd name="T37" fmla="*/ 54 h 69"/>
              <a:gd name="T38" fmla="*/ 56 w 72"/>
              <a:gd name="T39" fmla="*/ 4 h 69"/>
              <a:gd name="T40" fmla="*/ 64 w 72"/>
              <a:gd name="T41" fmla="*/ 9 h 69"/>
              <a:gd name="T42" fmla="*/ 64 w 72"/>
              <a:gd name="T43" fmla="*/ 17 h 69"/>
              <a:gd name="T44" fmla="*/ 53 w 72"/>
              <a:gd name="T45" fmla="*/ 11 h 69"/>
              <a:gd name="T46" fmla="*/ 53 w 72"/>
              <a:gd name="T47" fmla="*/ 11 h 69"/>
              <a:gd name="T48" fmla="*/ 52 w 72"/>
              <a:gd name="T49" fmla="*/ 5 h 69"/>
              <a:gd name="T50" fmla="*/ 48 w 72"/>
              <a:gd name="T51" fmla="*/ 9 h 69"/>
              <a:gd name="T52" fmla="*/ 14 w 72"/>
              <a:gd name="T53" fmla="*/ 49 h 69"/>
              <a:gd name="T54" fmla="*/ 13 w 72"/>
              <a:gd name="T55" fmla="*/ 44 h 69"/>
              <a:gd name="T56" fmla="*/ 10 w 72"/>
              <a:gd name="T57" fmla="*/ 48 h 69"/>
              <a:gd name="T58" fmla="*/ 18 w 72"/>
              <a:gd name="T59" fmla="*/ 56 h 69"/>
              <a:gd name="T60" fmla="*/ 21 w 72"/>
              <a:gd name="T61" fmla="*/ 59 h 69"/>
              <a:gd name="T62" fmla="*/ 7 w 72"/>
              <a:gd name="T63" fmla="*/ 65 h 69"/>
              <a:gd name="T64" fmla="*/ 6 w 72"/>
              <a:gd name="T65" fmla="*/ 55 h 69"/>
              <a:gd name="T66" fmla="*/ 3 w 72"/>
              <a:gd name="T67" fmla="*/ 64 h 69"/>
              <a:gd name="T68" fmla="*/ 4 w 72"/>
              <a:gd name="T69" fmla="*/ 6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69">
                <a:moveTo>
                  <a:pt x="71" y="52"/>
                </a:moveTo>
                <a:cubicBezTo>
                  <a:pt x="61" y="52"/>
                  <a:pt x="61" y="52"/>
                  <a:pt x="61" y="52"/>
                </a:cubicBezTo>
                <a:cubicBezTo>
                  <a:pt x="57" y="52"/>
                  <a:pt x="54" y="52"/>
                  <a:pt x="53" y="54"/>
                </a:cubicBezTo>
                <a:cubicBezTo>
                  <a:pt x="52" y="56"/>
                  <a:pt x="53" y="57"/>
                  <a:pt x="55" y="60"/>
                </a:cubicBezTo>
                <a:cubicBezTo>
                  <a:pt x="58" y="64"/>
                  <a:pt x="58" y="65"/>
                  <a:pt x="58" y="66"/>
                </a:cubicBezTo>
                <a:cubicBezTo>
                  <a:pt x="58" y="66"/>
                  <a:pt x="56" y="67"/>
                  <a:pt x="54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5" y="66"/>
                  <a:pt x="15" y="66"/>
                  <a:pt x="15" y="66"/>
                </a:cubicBezTo>
                <a:cubicBezTo>
                  <a:pt x="19" y="65"/>
                  <a:pt x="24" y="61"/>
                  <a:pt x="27" y="58"/>
                </a:cubicBezTo>
                <a:cubicBezTo>
                  <a:pt x="66" y="19"/>
                  <a:pt x="66" y="19"/>
                  <a:pt x="66" y="19"/>
                </a:cubicBezTo>
                <a:cubicBezTo>
                  <a:pt x="68" y="18"/>
                  <a:pt x="69" y="16"/>
                  <a:pt x="69" y="13"/>
                </a:cubicBezTo>
                <a:cubicBezTo>
                  <a:pt x="69" y="11"/>
                  <a:pt x="68" y="9"/>
                  <a:pt x="66" y="7"/>
                </a:cubicBezTo>
                <a:cubicBezTo>
                  <a:pt x="62" y="3"/>
                  <a:pt x="62" y="3"/>
                  <a:pt x="62" y="3"/>
                </a:cubicBezTo>
                <a:cubicBezTo>
                  <a:pt x="59" y="0"/>
                  <a:pt x="53" y="0"/>
                  <a:pt x="50" y="3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5"/>
                  <a:pt x="5" y="50"/>
                  <a:pt x="3" y="54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4"/>
                  <a:pt x="0" y="66"/>
                  <a:pt x="1" y="67"/>
                </a:cubicBezTo>
                <a:cubicBezTo>
                  <a:pt x="2" y="68"/>
                  <a:pt x="3" y="69"/>
                  <a:pt x="5" y="69"/>
                </a:cubicBezTo>
                <a:cubicBezTo>
                  <a:pt x="5" y="69"/>
                  <a:pt x="5" y="69"/>
                  <a:pt x="6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6" y="69"/>
                  <a:pt x="59" y="69"/>
                  <a:pt x="60" y="67"/>
                </a:cubicBezTo>
                <a:cubicBezTo>
                  <a:pt x="61" y="65"/>
                  <a:pt x="60" y="62"/>
                  <a:pt x="56" y="59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4"/>
                  <a:pt x="57" y="54"/>
                  <a:pt x="61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2" y="53"/>
                  <a:pt x="72" y="53"/>
                </a:cubicBezTo>
                <a:cubicBezTo>
                  <a:pt x="72" y="52"/>
                  <a:pt x="71" y="52"/>
                  <a:pt x="71" y="52"/>
                </a:cubicBezTo>
                <a:close/>
                <a:moveTo>
                  <a:pt x="25" y="56"/>
                </a:moveTo>
                <a:cubicBezTo>
                  <a:pt x="24" y="57"/>
                  <a:pt x="24" y="58"/>
                  <a:pt x="23" y="58"/>
                </a:cubicBezTo>
                <a:cubicBezTo>
                  <a:pt x="20" y="56"/>
                  <a:pt x="20" y="56"/>
                  <a:pt x="20" y="56"/>
                </a:cubicBezTo>
                <a:cubicBezTo>
                  <a:pt x="58" y="18"/>
                  <a:pt x="58" y="18"/>
                  <a:pt x="58" y="18"/>
                </a:cubicBezTo>
                <a:cubicBezTo>
                  <a:pt x="61" y="21"/>
                  <a:pt x="61" y="21"/>
                  <a:pt x="61" y="21"/>
                </a:cubicBezTo>
                <a:lnTo>
                  <a:pt x="25" y="56"/>
                </a:lnTo>
                <a:close/>
                <a:moveTo>
                  <a:pt x="15" y="51"/>
                </a:moveTo>
                <a:cubicBezTo>
                  <a:pt x="53" y="13"/>
                  <a:pt x="53" y="13"/>
                  <a:pt x="53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19" y="54"/>
                  <a:pt x="19" y="54"/>
                  <a:pt x="19" y="54"/>
                </a:cubicBezTo>
                <a:lnTo>
                  <a:pt x="15" y="51"/>
                </a:lnTo>
                <a:close/>
                <a:moveTo>
                  <a:pt x="56" y="4"/>
                </a:moveTo>
                <a:cubicBezTo>
                  <a:pt x="57" y="4"/>
                  <a:pt x="59" y="4"/>
                  <a:pt x="60" y="5"/>
                </a:cubicBezTo>
                <a:cubicBezTo>
                  <a:pt x="64" y="9"/>
                  <a:pt x="64" y="9"/>
                  <a:pt x="64" y="9"/>
                </a:cubicBezTo>
                <a:cubicBezTo>
                  <a:pt x="65" y="10"/>
                  <a:pt x="66" y="12"/>
                  <a:pt x="66" y="13"/>
                </a:cubicBezTo>
                <a:cubicBezTo>
                  <a:pt x="66" y="15"/>
                  <a:pt x="65" y="16"/>
                  <a:pt x="64" y="17"/>
                </a:cubicBezTo>
                <a:cubicBezTo>
                  <a:pt x="62" y="19"/>
                  <a:pt x="62" y="19"/>
                  <a:pt x="62" y="19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0" y="7"/>
                  <a:pt x="50" y="7"/>
                  <a:pt x="50" y="7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4"/>
                  <a:pt x="54" y="4"/>
                  <a:pt x="56" y="4"/>
                </a:cubicBezTo>
                <a:close/>
                <a:moveTo>
                  <a:pt x="48" y="9"/>
                </a:moveTo>
                <a:cubicBezTo>
                  <a:pt x="51" y="11"/>
                  <a:pt x="51" y="11"/>
                  <a:pt x="51" y="11"/>
                </a:cubicBezTo>
                <a:cubicBezTo>
                  <a:pt x="14" y="49"/>
                  <a:pt x="14" y="49"/>
                  <a:pt x="14" y="49"/>
                </a:cubicBezTo>
                <a:cubicBezTo>
                  <a:pt x="11" y="47"/>
                  <a:pt x="11" y="47"/>
                  <a:pt x="11" y="47"/>
                </a:cubicBezTo>
                <a:cubicBezTo>
                  <a:pt x="12" y="46"/>
                  <a:pt x="12" y="45"/>
                  <a:pt x="13" y="44"/>
                </a:cubicBezTo>
                <a:lnTo>
                  <a:pt x="48" y="9"/>
                </a:lnTo>
                <a:close/>
                <a:moveTo>
                  <a:pt x="10" y="48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1" y="59"/>
                  <a:pt x="21" y="59"/>
                  <a:pt x="21" y="59"/>
                </a:cubicBezTo>
                <a:cubicBezTo>
                  <a:pt x="19" y="61"/>
                  <a:pt x="16" y="62"/>
                  <a:pt x="14" y="63"/>
                </a:cubicBezTo>
                <a:cubicBezTo>
                  <a:pt x="7" y="65"/>
                  <a:pt x="7" y="65"/>
                  <a:pt x="7" y="65"/>
                </a:cubicBezTo>
                <a:cubicBezTo>
                  <a:pt x="4" y="62"/>
                  <a:pt x="4" y="62"/>
                  <a:pt x="4" y="62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3"/>
                  <a:pt x="8" y="51"/>
                  <a:pt x="10" y="48"/>
                </a:cubicBezTo>
                <a:close/>
                <a:moveTo>
                  <a:pt x="3" y="64"/>
                </a:moveTo>
                <a:cubicBezTo>
                  <a:pt x="5" y="66"/>
                  <a:pt x="5" y="66"/>
                  <a:pt x="5" y="66"/>
                </a:cubicBezTo>
                <a:cubicBezTo>
                  <a:pt x="4" y="66"/>
                  <a:pt x="4" y="66"/>
                  <a:pt x="4" y="65"/>
                </a:cubicBezTo>
                <a:cubicBezTo>
                  <a:pt x="3" y="65"/>
                  <a:pt x="3" y="65"/>
                  <a:pt x="3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7" name="Freeform 14"/>
          <p:cNvSpPr>
            <a:spLocks noEditPoints="1"/>
          </p:cNvSpPr>
          <p:nvPr/>
        </p:nvSpPr>
        <p:spPr bwMode="auto">
          <a:xfrm>
            <a:off x="8910580" y="4608977"/>
            <a:ext cx="322245" cy="320493"/>
          </a:xfrm>
          <a:custGeom>
            <a:avLst/>
            <a:gdLst>
              <a:gd name="T0" fmla="*/ 77 w 78"/>
              <a:gd name="T1" fmla="*/ 40 h 75"/>
              <a:gd name="T2" fmla="*/ 68 w 78"/>
              <a:gd name="T3" fmla="*/ 30 h 75"/>
              <a:gd name="T4" fmla="*/ 65 w 78"/>
              <a:gd name="T5" fmla="*/ 30 h 75"/>
              <a:gd name="T6" fmla="*/ 58 w 78"/>
              <a:gd name="T7" fmla="*/ 38 h 75"/>
              <a:gd name="T8" fmla="*/ 58 w 78"/>
              <a:gd name="T9" fmla="*/ 38 h 75"/>
              <a:gd name="T10" fmla="*/ 41 w 78"/>
              <a:gd name="T11" fmla="*/ 55 h 75"/>
              <a:gd name="T12" fmla="*/ 24 w 78"/>
              <a:gd name="T13" fmla="*/ 55 h 75"/>
              <a:gd name="T14" fmla="*/ 20 w 78"/>
              <a:gd name="T15" fmla="*/ 46 h 75"/>
              <a:gd name="T16" fmla="*/ 24 w 78"/>
              <a:gd name="T17" fmla="*/ 37 h 75"/>
              <a:gd name="T18" fmla="*/ 40 w 78"/>
              <a:gd name="T19" fmla="*/ 21 h 75"/>
              <a:gd name="T20" fmla="*/ 48 w 78"/>
              <a:gd name="T21" fmla="*/ 13 h 75"/>
              <a:gd name="T22" fmla="*/ 48 w 78"/>
              <a:gd name="T23" fmla="*/ 12 h 75"/>
              <a:gd name="T24" fmla="*/ 48 w 78"/>
              <a:gd name="T25" fmla="*/ 11 h 75"/>
              <a:gd name="T26" fmla="*/ 38 w 78"/>
              <a:gd name="T27" fmla="*/ 1 h 75"/>
              <a:gd name="T28" fmla="*/ 36 w 78"/>
              <a:gd name="T29" fmla="*/ 1 h 75"/>
              <a:gd name="T30" fmla="*/ 28 w 78"/>
              <a:gd name="T31" fmla="*/ 9 h 75"/>
              <a:gd name="T32" fmla="*/ 28 w 78"/>
              <a:gd name="T33" fmla="*/ 9 h 75"/>
              <a:gd name="T34" fmla="*/ 12 w 78"/>
              <a:gd name="T35" fmla="*/ 26 h 75"/>
              <a:gd name="T36" fmla="*/ 12 w 78"/>
              <a:gd name="T37" fmla="*/ 67 h 75"/>
              <a:gd name="T38" fmla="*/ 32 w 78"/>
              <a:gd name="T39" fmla="*/ 75 h 75"/>
              <a:gd name="T40" fmla="*/ 53 w 78"/>
              <a:gd name="T41" fmla="*/ 67 h 75"/>
              <a:gd name="T42" fmla="*/ 70 w 78"/>
              <a:gd name="T43" fmla="*/ 50 h 75"/>
              <a:gd name="T44" fmla="*/ 70 w 78"/>
              <a:gd name="T45" fmla="*/ 50 h 75"/>
              <a:gd name="T46" fmla="*/ 77 w 78"/>
              <a:gd name="T47" fmla="*/ 42 h 75"/>
              <a:gd name="T48" fmla="*/ 77 w 78"/>
              <a:gd name="T49" fmla="*/ 40 h 75"/>
              <a:gd name="T50" fmla="*/ 37 w 78"/>
              <a:gd name="T51" fmla="*/ 4 h 75"/>
              <a:gd name="T52" fmla="*/ 45 w 78"/>
              <a:gd name="T53" fmla="*/ 12 h 75"/>
              <a:gd name="T54" fmla="*/ 39 w 78"/>
              <a:gd name="T55" fmla="*/ 17 h 75"/>
              <a:gd name="T56" fmla="*/ 32 w 78"/>
              <a:gd name="T57" fmla="*/ 10 h 75"/>
              <a:gd name="T58" fmla="*/ 37 w 78"/>
              <a:gd name="T59" fmla="*/ 4 h 75"/>
              <a:gd name="T60" fmla="*/ 51 w 78"/>
              <a:gd name="T61" fmla="*/ 65 h 75"/>
              <a:gd name="T62" fmla="*/ 32 w 78"/>
              <a:gd name="T63" fmla="*/ 72 h 75"/>
              <a:gd name="T64" fmla="*/ 14 w 78"/>
              <a:gd name="T65" fmla="*/ 65 h 75"/>
              <a:gd name="T66" fmla="*/ 14 w 78"/>
              <a:gd name="T67" fmla="*/ 28 h 75"/>
              <a:gd name="T68" fmla="*/ 30 w 78"/>
              <a:gd name="T69" fmla="*/ 12 h 75"/>
              <a:gd name="T70" fmla="*/ 37 w 78"/>
              <a:gd name="T71" fmla="*/ 20 h 75"/>
              <a:gd name="T72" fmla="*/ 21 w 78"/>
              <a:gd name="T73" fmla="*/ 35 h 75"/>
              <a:gd name="T74" fmla="*/ 17 w 78"/>
              <a:gd name="T75" fmla="*/ 46 h 75"/>
              <a:gd name="T76" fmla="*/ 21 w 78"/>
              <a:gd name="T77" fmla="*/ 57 h 75"/>
              <a:gd name="T78" fmla="*/ 32 w 78"/>
              <a:gd name="T79" fmla="*/ 61 h 75"/>
              <a:gd name="T80" fmla="*/ 43 w 78"/>
              <a:gd name="T81" fmla="*/ 57 h 75"/>
              <a:gd name="T82" fmla="*/ 59 w 78"/>
              <a:gd name="T83" fmla="*/ 41 h 75"/>
              <a:gd name="T84" fmla="*/ 66 w 78"/>
              <a:gd name="T85" fmla="*/ 49 h 75"/>
              <a:gd name="T86" fmla="*/ 51 w 78"/>
              <a:gd name="T87" fmla="*/ 65 h 75"/>
              <a:gd name="T88" fmla="*/ 69 w 78"/>
              <a:gd name="T89" fmla="*/ 47 h 75"/>
              <a:gd name="T90" fmla="*/ 61 w 78"/>
              <a:gd name="T91" fmla="*/ 39 h 75"/>
              <a:gd name="T92" fmla="*/ 67 w 78"/>
              <a:gd name="T93" fmla="*/ 33 h 75"/>
              <a:gd name="T94" fmla="*/ 74 w 78"/>
              <a:gd name="T95" fmla="*/ 41 h 75"/>
              <a:gd name="T96" fmla="*/ 69 w 78"/>
              <a:gd name="T97" fmla="*/ 4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" h="75">
                <a:moveTo>
                  <a:pt x="77" y="40"/>
                </a:moveTo>
                <a:cubicBezTo>
                  <a:pt x="68" y="30"/>
                  <a:pt x="68" y="30"/>
                  <a:pt x="68" y="30"/>
                </a:cubicBezTo>
                <a:cubicBezTo>
                  <a:pt x="67" y="30"/>
                  <a:pt x="66" y="30"/>
                  <a:pt x="65" y="3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41" y="55"/>
                  <a:pt x="41" y="55"/>
                  <a:pt x="41" y="55"/>
                </a:cubicBezTo>
                <a:cubicBezTo>
                  <a:pt x="36" y="59"/>
                  <a:pt x="28" y="59"/>
                  <a:pt x="24" y="55"/>
                </a:cubicBezTo>
                <a:cubicBezTo>
                  <a:pt x="21" y="52"/>
                  <a:pt x="20" y="49"/>
                  <a:pt x="20" y="46"/>
                </a:cubicBezTo>
                <a:cubicBezTo>
                  <a:pt x="20" y="43"/>
                  <a:pt x="21" y="40"/>
                  <a:pt x="24" y="37"/>
                </a:cubicBezTo>
                <a:cubicBezTo>
                  <a:pt x="40" y="21"/>
                  <a:pt x="40" y="21"/>
                  <a:pt x="40" y="2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6" y="1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12" y="26"/>
                  <a:pt x="12" y="26"/>
                  <a:pt x="12" y="26"/>
                </a:cubicBezTo>
                <a:cubicBezTo>
                  <a:pt x="0" y="37"/>
                  <a:pt x="0" y="55"/>
                  <a:pt x="12" y="67"/>
                </a:cubicBezTo>
                <a:cubicBezTo>
                  <a:pt x="17" y="72"/>
                  <a:pt x="24" y="75"/>
                  <a:pt x="32" y="75"/>
                </a:cubicBezTo>
                <a:cubicBezTo>
                  <a:pt x="40" y="75"/>
                  <a:pt x="47" y="72"/>
                  <a:pt x="53" y="67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42"/>
                  <a:pt x="77" y="42"/>
                  <a:pt x="77" y="42"/>
                </a:cubicBezTo>
                <a:cubicBezTo>
                  <a:pt x="78" y="42"/>
                  <a:pt x="78" y="41"/>
                  <a:pt x="77" y="40"/>
                </a:cubicBezTo>
                <a:close/>
                <a:moveTo>
                  <a:pt x="37" y="4"/>
                </a:moveTo>
                <a:cubicBezTo>
                  <a:pt x="45" y="12"/>
                  <a:pt x="45" y="12"/>
                  <a:pt x="45" y="12"/>
                </a:cubicBezTo>
                <a:cubicBezTo>
                  <a:pt x="39" y="17"/>
                  <a:pt x="39" y="17"/>
                  <a:pt x="39" y="17"/>
                </a:cubicBezTo>
                <a:cubicBezTo>
                  <a:pt x="32" y="10"/>
                  <a:pt x="32" y="10"/>
                  <a:pt x="32" y="10"/>
                </a:cubicBezTo>
                <a:lnTo>
                  <a:pt x="37" y="4"/>
                </a:lnTo>
                <a:close/>
                <a:moveTo>
                  <a:pt x="51" y="65"/>
                </a:moveTo>
                <a:cubicBezTo>
                  <a:pt x="46" y="69"/>
                  <a:pt x="39" y="72"/>
                  <a:pt x="32" y="72"/>
                </a:cubicBezTo>
                <a:cubicBezTo>
                  <a:pt x="25" y="72"/>
                  <a:pt x="19" y="69"/>
                  <a:pt x="14" y="65"/>
                </a:cubicBezTo>
                <a:cubicBezTo>
                  <a:pt x="4" y="54"/>
                  <a:pt x="4" y="38"/>
                  <a:pt x="14" y="28"/>
                </a:cubicBezTo>
                <a:cubicBezTo>
                  <a:pt x="30" y="12"/>
                  <a:pt x="30" y="12"/>
                  <a:pt x="30" y="12"/>
                </a:cubicBezTo>
                <a:cubicBezTo>
                  <a:pt x="37" y="20"/>
                  <a:pt x="37" y="20"/>
                  <a:pt x="37" y="20"/>
                </a:cubicBezTo>
                <a:cubicBezTo>
                  <a:pt x="21" y="35"/>
                  <a:pt x="21" y="35"/>
                  <a:pt x="21" y="35"/>
                </a:cubicBezTo>
                <a:cubicBezTo>
                  <a:pt x="19" y="38"/>
                  <a:pt x="17" y="42"/>
                  <a:pt x="17" y="46"/>
                </a:cubicBezTo>
                <a:cubicBezTo>
                  <a:pt x="17" y="50"/>
                  <a:pt x="19" y="54"/>
                  <a:pt x="21" y="57"/>
                </a:cubicBezTo>
                <a:cubicBezTo>
                  <a:pt x="24" y="60"/>
                  <a:pt x="28" y="61"/>
                  <a:pt x="32" y="61"/>
                </a:cubicBezTo>
                <a:cubicBezTo>
                  <a:pt x="36" y="61"/>
                  <a:pt x="40" y="60"/>
                  <a:pt x="43" y="57"/>
                </a:cubicBezTo>
                <a:cubicBezTo>
                  <a:pt x="59" y="41"/>
                  <a:pt x="59" y="41"/>
                  <a:pt x="59" y="41"/>
                </a:cubicBezTo>
                <a:cubicBezTo>
                  <a:pt x="66" y="49"/>
                  <a:pt x="66" y="49"/>
                  <a:pt x="66" y="49"/>
                </a:cubicBezTo>
                <a:lnTo>
                  <a:pt x="51" y="65"/>
                </a:lnTo>
                <a:close/>
                <a:moveTo>
                  <a:pt x="69" y="47"/>
                </a:moveTo>
                <a:cubicBezTo>
                  <a:pt x="61" y="39"/>
                  <a:pt x="61" y="39"/>
                  <a:pt x="61" y="39"/>
                </a:cubicBezTo>
                <a:cubicBezTo>
                  <a:pt x="67" y="33"/>
                  <a:pt x="67" y="33"/>
                  <a:pt x="67" y="33"/>
                </a:cubicBezTo>
                <a:cubicBezTo>
                  <a:pt x="74" y="41"/>
                  <a:pt x="74" y="41"/>
                  <a:pt x="74" y="41"/>
                </a:cubicBezTo>
                <a:lnTo>
                  <a:pt x="69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8" name="Freeform 21"/>
          <p:cNvSpPr>
            <a:spLocks noEditPoints="1"/>
          </p:cNvSpPr>
          <p:nvPr/>
        </p:nvSpPr>
        <p:spPr bwMode="auto">
          <a:xfrm>
            <a:off x="10392937" y="4599240"/>
            <a:ext cx="315239" cy="308234"/>
          </a:xfrm>
          <a:custGeom>
            <a:avLst/>
            <a:gdLst>
              <a:gd name="T0" fmla="*/ 58 w 76"/>
              <a:gd name="T1" fmla="*/ 8 h 72"/>
              <a:gd name="T2" fmla="*/ 67 w 76"/>
              <a:gd name="T3" fmla="*/ 2 h 72"/>
              <a:gd name="T4" fmla="*/ 67 w 76"/>
              <a:gd name="T5" fmla="*/ 13 h 72"/>
              <a:gd name="T6" fmla="*/ 48 w 76"/>
              <a:gd name="T7" fmla="*/ 30 h 72"/>
              <a:gd name="T8" fmla="*/ 63 w 76"/>
              <a:gd name="T9" fmla="*/ 13 h 72"/>
              <a:gd name="T10" fmla="*/ 66 w 76"/>
              <a:gd name="T11" fmla="*/ 4 h 72"/>
              <a:gd name="T12" fmla="*/ 56 w 76"/>
              <a:gd name="T13" fmla="*/ 14 h 72"/>
              <a:gd name="T14" fmla="*/ 76 w 76"/>
              <a:gd name="T15" fmla="*/ 65 h 72"/>
              <a:gd name="T16" fmla="*/ 62 w 76"/>
              <a:gd name="T17" fmla="*/ 68 h 72"/>
              <a:gd name="T18" fmla="*/ 19 w 76"/>
              <a:gd name="T19" fmla="*/ 28 h 72"/>
              <a:gd name="T20" fmla="*/ 16 w 76"/>
              <a:gd name="T21" fmla="*/ 33 h 72"/>
              <a:gd name="T22" fmla="*/ 2 w 76"/>
              <a:gd name="T23" fmla="*/ 19 h 72"/>
              <a:gd name="T24" fmla="*/ 7 w 76"/>
              <a:gd name="T25" fmla="*/ 16 h 72"/>
              <a:gd name="T26" fmla="*/ 8 w 76"/>
              <a:gd name="T27" fmla="*/ 13 h 72"/>
              <a:gd name="T28" fmla="*/ 15 w 76"/>
              <a:gd name="T29" fmla="*/ 4 h 72"/>
              <a:gd name="T30" fmla="*/ 17 w 76"/>
              <a:gd name="T31" fmla="*/ 4 h 72"/>
              <a:gd name="T32" fmla="*/ 36 w 76"/>
              <a:gd name="T33" fmla="*/ 1 h 72"/>
              <a:gd name="T34" fmla="*/ 42 w 76"/>
              <a:gd name="T35" fmla="*/ 6 h 72"/>
              <a:gd name="T36" fmla="*/ 32 w 76"/>
              <a:gd name="T37" fmla="*/ 10 h 72"/>
              <a:gd name="T38" fmla="*/ 73 w 76"/>
              <a:gd name="T39" fmla="*/ 58 h 72"/>
              <a:gd name="T40" fmla="*/ 15 w 76"/>
              <a:gd name="T41" fmla="*/ 7 h 72"/>
              <a:gd name="T42" fmla="*/ 28 w 76"/>
              <a:gd name="T43" fmla="*/ 16 h 72"/>
              <a:gd name="T44" fmla="*/ 37 w 76"/>
              <a:gd name="T45" fmla="*/ 6 h 72"/>
              <a:gd name="T46" fmla="*/ 39 w 76"/>
              <a:gd name="T47" fmla="*/ 5 h 72"/>
              <a:gd name="T48" fmla="*/ 29 w 76"/>
              <a:gd name="T49" fmla="*/ 3 h 72"/>
              <a:gd name="T50" fmla="*/ 22 w 76"/>
              <a:gd name="T51" fmla="*/ 8 h 72"/>
              <a:gd name="T52" fmla="*/ 21 w 76"/>
              <a:gd name="T53" fmla="*/ 10 h 72"/>
              <a:gd name="T54" fmla="*/ 16 w 76"/>
              <a:gd name="T55" fmla="*/ 10 h 72"/>
              <a:gd name="T56" fmla="*/ 11 w 76"/>
              <a:gd name="T57" fmla="*/ 15 h 72"/>
              <a:gd name="T58" fmla="*/ 13 w 76"/>
              <a:gd name="T59" fmla="*/ 19 h 72"/>
              <a:gd name="T60" fmla="*/ 10 w 76"/>
              <a:gd name="T61" fmla="*/ 17 h 72"/>
              <a:gd name="T62" fmla="*/ 6 w 76"/>
              <a:gd name="T63" fmla="*/ 19 h 72"/>
              <a:gd name="T64" fmla="*/ 13 w 76"/>
              <a:gd name="T65" fmla="*/ 31 h 72"/>
              <a:gd name="T66" fmla="*/ 14 w 76"/>
              <a:gd name="T67" fmla="*/ 30 h 72"/>
              <a:gd name="T68" fmla="*/ 20 w 76"/>
              <a:gd name="T69" fmla="*/ 25 h 72"/>
              <a:gd name="T70" fmla="*/ 71 w 76"/>
              <a:gd name="T71" fmla="*/ 60 h 72"/>
              <a:gd name="T72" fmla="*/ 64 w 76"/>
              <a:gd name="T73" fmla="*/ 66 h 72"/>
              <a:gd name="T74" fmla="*/ 38 w 76"/>
              <a:gd name="T75" fmla="*/ 47 h 72"/>
              <a:gd name="T76" fmla="*/ 19 w 76"/>
              <a:gd name="T77" fmla="*/ 70 h 72"/>
              <a:gd name="T78" fmla="*/ 7 w 76"/>
              <a:gd name="T79" fmla="*/ 65 h 72"/>
              <a:gd name="T80" fmla="*/ 2 w 76"/>
              <a:gd name="T81" fmla="*/ 53 h 72"/>
              <a:gd name="T82" fmla="*/ 23 w 76"/>
              <a:gd name="T83" fmla="*/ 34 h 72"/>
              <a:gd name="T84" fmla="*/ 28 w 76"/>
              <a:gd name="T85" fmla="*/ 37 h 72"/>
              <a:gd name="T86" fmla="*/ 23 w 76"/>
              <a:gd name="T87" fmla="*/ 37 h 72"/>
              <a:gd name="T88" fmla="*/ 6 w 76"/>
              <a:gd name="T89" fmla="*/ 60 h 72"/>
              <a:gd name="T90" fmla="*/ 29 w 76"/>
              <a:gd name="T91" fmla="*/ 40 h 72"/>
              <a:gd name="T92" fmla="*/ 11 w 76"/>
              <a:gd name="T93" fmla="*/ 65 h 72"/>
              <a:gd name="T94" fmla="*/ 17 w 76"/>
              <a:gd name="T95" fmla="*/ 68 h 72"/>
              <a:gd name="T96" fmla="*/ 35 w 76"/>
              <a:gd name="T97" fmla="*/ 45 h 72"/>
              <a:gd name="T98" fmla="*/ 38 w 76"/>
              <a:gd name="T99" fmla="*/ 47 h 72"/>
              <a:gd name="T100" fmla="*/ 28 w 76"/>
              <a:gd name="T101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72">
                <a:moveTo>
                  <a:pt x="42" y="25"/>
                </a:moveTo>
                <a:cubicBezTo>
                  <a:pt x="54" y="12"/>
                  <a:pt x="54" y="12"/>
                  <a:pt x="54" y="12"/>
                </a:cubicBezTo>
                <a:cubicBezTo>
                  <a:pt x="56" y="11"/>
                  <a:pt x="57" y="9"/>
                  <a:pt x="58" y="8"/>
                </a:cubicBezTo>
                <a:cubicBezTo>
                  <a:pt x="58" y="7"/>
                  <a:pt x="59" y="6"/>
                  <a:pt x="59" y="5"/>
                </a:cubicBezTo>
                <a:cubicBezTo>
                  <a:pt x="60" y="4"/>
                  <a:pt x="65" y="2"/>
                  <a:pt x="66" y="2"/>
                </a:cubicBezTo>
                <a:cubicBezTo>
                  <a:pt x="66" y="2"/>
                  <a:pt x="66" y="2"/>
                  <a:pt x="67" y="2"/>
                </a:cubicBezTo>
                <a:cubicBezTo>
                  <a:pt x="70" y="5"/>
                  <a:pt x="70" y="5"/>
                  <a:pt x="70" y="5"/>
                </a:cubicBezTo>
                <a:cubicBezTo>
                  <a:pt x="71" y="6"/>
                  <a:pt x="71" y="6"/>
                  <a:pt x="71" y="7"/>
                </a:cubicBezTo>
                <a:cubicBezTo>
                  <a:pt x="70" y="7"/>
                  <a:pt x="68" y="12"/>
                  <a:pt x="67" y="13"/>
                </a:cubicBezTo>
                <a:cubicBezTo>
                  <a:pt x="66" y="14"/>
                  <a:pt x="65" y="14"/>
                  <a:pt x="64" y="15"/>
                </a:cubicBezTo>
                <a:cubicBezTo>
                  <a:pt x="63" y="16"/>
                  <a:pt x="61" y="17"/>
                  <a:pt x="60" y="18"/>
                </a:cubicBezTo>
                <a:cubicBezTo>
                  <a:pt x="48" y="30"/>
                  <a:pt x="48" y="30"/>
                  <a:pt x="48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5"/>
                  <a:pt x="62" y="14"/>
                  <a:pt x="63" y="13"/>
                </a:cubicBezTo>
                <a:cubicBezTo>
                  <a:pt x="64" y="12"/>
                  <a:pt x="65" y="12"/>
                  <a:pt x="66" y="12"/>
                </a:cubicBezTo>
                <a:cubicBezTo>
                  <a:pt x="66" y="11"/>
                  <a:pt x="68" y="8"/>
                  <a:pt x="68" y="6"/>
                </a:cubicBezTo>
                <a:cubicBezTo>
                  <a:pt x="66" y="4"/>
                  <a:pt x="66" y="4"/>
                  <a:pt x="66" y="4"/>
                </a:cubicBezTo>
                <a:cubicBezTo>
                  <a:pt x="64" y="5"/>
                  <a:pt x="61" y="6"/>
                  <a:pt x="61" y="7"/>
                </a:cubicBezTo>
                <a:cubicBezTo>
                  <a:pt x="60" y="7"/>
                  <a:pt x="60" y="8"/>
                  <a:pt x="59" y="9"/>
                </a:cubicBezTo>
                <a:cubicBezTo>
                  <a:pt x="58" y="10"/>
                  <a:pt x="57" y="12"/>
                  <a:pt x="56" y="14"/>
                </a:cubicBezTo>
                <a:cubicBezTo>
                  <a:pt x="43" y="26"/>
                  <a:pt x="43" y="26"/>
                  <a:pt x="43" y="26"/>
                </a:cubicBezTo>
                <a:lnTo>
                  <a:pt x="42" y="25"/>
                </a:lnTo>
                <a:close/>
                <a:moveTo>
                  <a:pt x="76" y="65"/>
                </a:moveTo>
                <a:cubicBezTo>
                  <a:pt x="76" y="67"/>
                  <a:pt x="76" y="69"/>
                  <a:pt x="74" y="70"/>
                </a:cubicBezTo>
                <a:cubicBezTo>
                  <a:pt x="73" y="71"/>
                  <a:pt x="71" y="72"/>
                  <a:pt x="69" y="72"/>
                </a:cubicBezTo>
                <a:cubicBezTo>
                  <a:pt x="67" y="72"/>
                  <a:pt x="64" y="71"/>
                  <a:pt x="62" y="68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21" y="28"/>
                  <a:pt x="20" y="28"/>
                </a:cubicBezTo>
                <a:cubicBezTo>
                  <a:pt x="20" y="28"/>
                  <a:pt x="19" y="28"/>
                  <a:pt x="19" y="28"/>
                </a:cubicBezTo>
                <a:cubicBezTo>
                  <a:pt x="19" y="28"/>
                  <a:pt x="19" y="29"/>
                  <a:pt x="19" y="29"/>
                </a:cubicBezTo>
                <a:cubicBezTo>
                  <a:pt x="19" y="30"/>
                  <a:pt x="18" y="30"/>
                  <a:pt x="18" y="31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5" y="34"/>
                  <a:pt x="13" y="34"/>
                </a:cubicBezTo>
                <a:cubicBezTo>
                  <a:pt x="11" y="34"/>
                  <a:pt x="9" y="32"/>
                  <a:pt x="6" y="29"/>
                </a:cubicBezTo>
                <a:cubicBezTo>
                  <a:pt x="0" y="24"/>
                  <a:pt x="1" y="20"/>
                  <a:pt x="2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7" y="16"/>
                  <a:pt x="7" y="16"/>
                </a:cubicBezTo>
                <a:cubicBezTo>
                  <a:pt x="7" y="15"/>
                  <a:pt x="7" y="15"/>
                  <a:pt x="7" y="14"/>
                </a:cubicBezTo>
                <a:cubicBezTo>
                  <a:pt x="7" y="14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0"/>
                  <a:pt x="9" y="8"/>
                  <a:pt x="11" y="6"/>
                </a:cubicBezTo>
                <a:cubicBezTo>
                  <a:pt x="12" y="5"/>
                  <a:pt x="13" y="4"/>
                  <a:pt x="15" y="4"/>
                </a:cubicBezTo>
                <a:cubicBezTo>
                  <a:pt x="16" y="4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8" y="3"/>
                  <a:pt x="18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2" y="0"/>
                  <a:pt x="35" y="1"/>
                  <a:pt x="36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9" y="1"/>
                  <a:pt x="40" y="2"/>
                  <a:pt x="41" y="3"/>
                </a:cubicBezTo>
                <a:cubicBezTo>
                  <a:pt x="42" y="4"/>
                  <a:pt x="43" y="5"/>
                  <a:pt x="42" y="6"/>
                </a:cubicBezTo>
                <a:cubicBezTo>
                  <a:pt x="42" y="7"/>
                  <a:pt x="41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6" y="9"/>
                  <a:pt x="34" y="10"/>
                  <a:pt x="32" y="10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3" y="15"/>
                  <a:pt x="31" y="17"/>
                </a:cubicBezTo>
                <a:cubicBezTo>
                  <a:pt x="73" y="58"/>
                  <a:pt x="73" y="58"/>
                  <a:pt x="73" y="58"/>
                </a:cubicBezTo>
                <a:cubicBezTo>
                  <a:pt x="75" y="60"/>
                  <a:pt x="76" y="62"/>
                  <a:pt x="76" y="65"/>
                </a:cubicBezTo>
                <a:close/>
                <a:moveTo>
                  <a:pt x="12" y="11"/>
                </a:move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3" y="8"/>
                  <a:pt x="13" y="8"/>
                </a:cubicBezTo>
                <a:cubicBezTo>
                  <a:pt x="12" y="9"/>
                  <a:pt x="12" y="10"/>
                  <a:pt x="12" y="11"/>
                </a:cubicBezTo>
                <a:close/>
                <a:moveTo>
                  <a:pt x="28" y="16"/>
                </a:moveTo>
                <a:cubicBezTo>
                  <a:pt x="29" y="15"/>
                  <a:pt x="29" y="13"/>
                  <a:pt x="29" y="12"/>
                </a:cubicBezTo>
                <a:cubicBezTo>
                  <a:pt x="29" y="10"/>
                  <a:pt x="29" y="9"/>
                  <a:pt x="31" y="8"/>
                </a:cubicBezTo>
                <a:cubicBezTo>
                  <a:pt x="33" y="7"/>
                  <a:pt x="35" y="6"/>
                  <a:pt x="37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9" y="6"/>
                  <a:pt x="39" y="6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4"/>
                  <a:pt x="38" y="4"/>
                  <a:pt x="37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3"/>
                  <a:pt x="32" y="3"/>
                  <a:pt x="29" y="3"/>
                </a:cubicBezTo>
                <a:cubicBezTo>
                  <a:pt x="25" y="3"/>
                  <a:pt x="22" y="4"/>
                  <a:pt x="20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2" y="8"/>
                  <a:pt x="22" y="8"/>
                </a:cubicBezTo>
                <a:cubicBezTo>
                  <a:pt x="23" y="9"/>
                  <a:pt x="23" y="9"/>
                  <a:pt x="23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0" y="9"/>
                  <a:pt x="19" y="8"/>
                </a:cubicBezTo>
                <a:cubicBezTo>
                  <a:pt x="19" y="7"/>
                  <a:pt x="19" y="7"/>
                  <a:pt x="18" y="7"/>
                </a:cubicBezTo>
                <a:cubicBezTo>
                  <a:pt x="16" y="10"/>
                  <a:pt x="16" y="10"/>
                  <a:pt x="16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6"/>
                </a:cubicBezTo>
                <a:cubicBezTo>
                  <a:pt x="12" y="17"/>
                  <a:pt x="13" y="18"/>
                  <a:pt x="13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1" y="19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7"/>
                  <a:pt x="9" y="18"/>
                  <a:pt x="9" y="18"/>
                </a:cubicBezTo>
                <a:cubicBezTo>
                  <a:pt x="8" y="19"/>
                  <a:pt x="7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4"/>
                  <a:pt x="8" y="27"/>
                </a:cubicBezTo>
                <a:cubicBezTo>
                  <a:pt x="10" y="30"/>
                  <a:pt x="12" y="31"/>
                  <a:pt x="13" y="31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8"/>
                  <a:pt x="16" y="27"/>
                  <a:pt x="17" y="26"/>
                </a:cubicBezTo>
                <a:cubicBezTo>
                  <a:pt x="18" y="25"/>
                  <a:pt x="19" y="25"/>
                  <a:pt x="20" y="25"/>
                </a:cubicBezTo>
                <a:lnTo>
                  <a:pt x="28" y="16"/>
                </a:lnTo>
                <a:close/>
                <a:moveTo>
                  <a:pt x="73" y="65"/>
                </a:moveTo>
                <a:cubicBezTo>
                  <a:pt x="73" y="63"/>
                  <a:pt x="72" y="61"/>
                  <a:pt x="71" y="60"/>
                </a:cubicBezTo>
                <a:cubicBezTo>
                  <a:pt x="29" y="19"/>
                  <a:pt x="29" y="19"/>
                  <a:pt x="29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69"/>
                  <a:pt x="70" y="70"/>
                  <a:pt x="72" y="68"/>
                </a:cubicBezTo>
                <a:cubicBezTo>
                  <a:pt x="73" y="67"/>
                  <a:pt x="73" y="66"/>
                  <a:pt x="73" y="65"/>
                </a:cubicBezTo>
                <a:close/>
                <a:moveTo>
                  <a:pt x="38" y="47"/>
                </a:moveTo>
                <a:cubicBezTo>
                  <a:pt x="38" y="48"/>
                  <a:pt x="39" y="50"/>
                  <a:pt x="38" y="51"/>
                </a:cubicBezTo>
                <a:cubicBezTo>
                  <a:pt x="28" y="60"/>
                  <a:pt x="28" y="60"/>
                  <a:pt x="28" y="6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1"/>
                  <a:pt x="17" y="71"/>
                  <a:pt x="16" y="71"/>
                </a:cubicBezTo>
                <a:cubicBezTo>
                  <a:pt x="14" y="71"/>
                  <a:pt x="12" y="70"/>
                  <a:pt x="10" y="68"/>
                </a:cubicBezTo>
                <a:cubicBezTo>
                  <a:pt x="7" y="65"/>
                  <a:pt x="7" y="65"/>
                  <a:pt x="7" y="65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1"/>
                  <a:pt x="2" y="59"/>
                  <a:pt x="1" y="58"/>
                </a:cubicBezTo>
                <a:cubicBezTo>
                  <a:pt x="1" y="56"/>
                  <a:pt x="1" y="54"/>
                  <a:pt x="2" y="53"/>
                </a:cubicBezTo>
                <a:cubicBezTo>
                  <a:pt x="12" y="44"/>
                  <a:pt x="12" y="44"/>
                  <a:pt x="12" y="44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2" y="34"/>
                  <a:pt x="23" y="34"/>
                </a:cubicBezTo>
                <a:cubicBezTo>
                  <a:pt x="24" y="34"/>
                  <a:pt x="25" y="34"/>
                  <a:pt x="25" y="34"/>
                </a:cubicBezTo>
                <a:cubicBezTo>
                  <a:pt x="25" y="34"/>
                  <a:pt x="26" y="34"/>
                  <a:pt x="26" y="34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7" y="38"/>
                  <a:pt x="26" y="37"/>
                  <a:pt x="25" y="37"/>
                </a:cubicBezTo>
                <a:cubicBezTo>
                  <a:pt x="24" y="37"/>
                  <a:pt x="24" y="37"/>
                  <a:pt x="23" y="37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4" y="56"/>
                  <a:pt x="4" y="57"/>
                </a:cubicBezTo>
                <a:cubicBezTo>
                  <a:pt x="5" y="58"/>
                  <a:pt x="5" y="59"/>
                  <a:pt x="6" y="60"/>
                </a:cubicBezTo>
                <a:cubicBezTo>
                  <a:pt x="6" y="60"/>
                  <a:pt x="7" y="61"/>
                  <a:pt x="7" y="61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9" y="40"/>
                  <a:pt x="29" y="40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2" y="44"/>
                  <a:pt x="32" y="45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67"/>
                  <a:pt x="15" y="68"/>
                  <a:pt x="16" y="68"/>
                </a:cubicBezTo>
                <a:cubicBezTo>
                  <a:pt x="16" y="68"/>
                  <a:pt x="17" y="68"/>
                  <a:pt x="17" y="6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7"/>
                  <a:pt x="35" y="46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lose/>
                <a:moveTo>
                  <a:pt x="10" y="64"/>
                </a:moveTo>
                <a:cubicBezTo>
                  <a:pt x="30" y="44"/>
                  <a:pt x="30" y="44"/>
                  <a:pt x="30" y="44"/>
                </a:cubicBezTo>
                <a:cubicBezTo>
                  <a:pt x="28" y="42"/>
                  <a:pt x="28" y="42"/>
                  <a:pt x="28" y="42"/>
                </a:cubicBezTo>
                <a:cubicBezTo>
                  <a:pt x="8" y="62"/>
                  <a:pt x="8" y="62"/>
                  <a:pt x="8" y="62"/>
                </a:cubicBezTo>
                <a:cubicBezTo>
                  <a:pt x="9" y="63"/>
                  <a:pt x="9" y="63"/>
                  <a:pt x="10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99" name="Freeform 100"/>
          <p:cNvSpPr>
            <a:spLocks noEditPoints="1"/>
          </p:cNvSpPr>
          <p:nvPr/>
        </p:nvSpPr>
        <p:spPr bwMode="auto">
          <a:xfrm>
            <a:off x="9650506" y="4626489"/>
            <a:ext cx="281964" cy="285467"/>
          </a:xfrm>
          <a:custGeom>
            <a:avLst/>
            <a:gdLst>
              <a:gd name="T0" fmla="*/ 32 w 68"/>
              <a:gd name="T1" fmla="*/ 56 h 67"/>
              <a:gd name="T2" fmla="*/ 25 w 68"/>
              <a:gd name="T3" fmla="*/ 67 h 67"/>
              <a:gd name="T4" fmla="*/ 7 w 68"/>
              <a:gd name="T5" fmla="*/ 67 h 67"/>
              <a:gd name="T6" fmla="*/ 0 w 68"/>
              <a:gd name="T7" fmla="*/ 60 h 67"/>
              <a:gd name="T8" fmla="*/ 0 w 68"/>
              <a:gd name="T9" fmla="*/ 42 h 67"/>
              <a:gd name="T10" fmla="*/ 7 w 68"/>
              <a:gd name="T11" fmla="*/ 36 h 67"/>
              <a:gd name="T12" fmla="*/ 25 w 68"/>
              <a:gd name="T13" fmla="*/ 36 h 67"/>
              <a:gd name="T14" fmla="*/ 32 w 68"/>
              <a:gd name="T15" fmla="*/ 46 h 67"/>
              <a:gd name="T16" fmla="*/ 39 w 68"/>
              <a:gd name="T17" fmla="*/ 51 h 67"/>
              <a:gd name="T18" fmla="*/ 61 w 68"/>
              <a:gd name="T19" fmla="*/ 0 h 67"/>
              <a:gd name="T20" fmla="*/ 43 w 68"/>
              <a:gd name="T21" fmla="*/ 0 h 67"/>
              <a:gd name="T22" fmla="*/ 36 w 68"/>
              <a:gd name="T23" fmla="*/ 10 h 67"/>
              <a:gd name="T24" fmla="*/ 29 w 68"/>
              <a:gd name="T25" fmla="*/ 15 h 67"/>
              <a:gd name="T26" fmla="*/ 36 w 68"/>
              <a:gd name="T27" fmla="*/ 21 h 67"/>
              <a:gd name="T28" fmla="*/ 43 w 68"/>
              <a:gd name="T29" fmla="*/ 31 h 67"/>
              <a:gd name="T30" fmla="*/ 61 w 68"/>
              <a:gd name="T31" fmla="*/ 31 h 67"/>
              <a:gd name="T32" fmla="*/ 68 w 68"/>
              <a:gd name="T33" fmla="*/ 0 h 67"/>
              <a:gd name="T34" fmla="*/ 57 w 68"/>
              <a:gd name="T35" fmla="*/ 33 h 67"/>
              <a:gd name="T36" fmla="*/ 47 w 68"/>
              <a:gd name="T37" fmla="*/ 33 h 67"/>
              <a:gd name="T38" fmla="*/ 36 w 68"/>
              <a:gd name="T39" fmla="*/ 36 h 67"/>
              <a:gd name="T40" fmla="*/ 44 w 68"/>
              <a:gd name="T41" fmla="*/ 51 h 67"/>
              <a:gd name="T42" fmla="*/ 36 w 68"/>
              <a:gd name="T43" fmla="*/ 67 h 67"/>
              <a:gd name="T44" fmla="*/ 52 w 68"/>
              <a:gd name="T45" fmla="*/ 60 h 67"/>
              <a:gd name="T46" fmla="*/ 68 w 68"/>
              <a:gd name="T47" fmla="*/ 67 h 67"/>
              <a:gd name="T48" fmla="*/ 57 w 68"/>
              <a:gd name="T49" fmla="*/ 36 h 67"/>
              <a:gd name="T50" fmla="*/ 11 w 68"/>
              <a:gd name="T51" fmla="*/ 33 h 67"/>
              <a:gd name="T52" fmla="*/ 21 w 68"/>
              <a:gd name="T53" fmla="*/ 33 h 67"/>
              <a:gd name="T54" fmla="*/ 32 w 68"/>
              <a:gd name="T55" fmla="*/ 31 h 67"/>
              <a:gd name="T56" fmla="*/ 25 w 68"/>
              <a:gd name="T57" fmla="*/ 15 h 67"/>
              <a:gd name="T58" fmla="*/ 32 w 68"/>
              <a:gd name="T59" fmla="*/ 0 h 67"/>
              <a:gd name="T60" fmla="*/ 16 w 68"/>
              <a:gd name="T61" fmla="*/ 7 h 67"/>
              <a:gd name="T62" fmla="*/ 0 w 68"/>
              <a:gd name="T63" fmla="*/ 0 h 67"/>
              <a:gd name="T64" fmla="*/ 11 w 68"/>
              <a:gd name="T65" fmla="*/ 3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" h="67">
                <a:moveTo>
                  <a:pt x="34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67"/>
                  <a:pt x="32" y="67"/>
                  <a:pt x="32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3"/>
                  <a:pt x="21" y="60"/>
                  <a:pt x="16" y="60"/>
                </a:cubicBezTo>
                <a:cubicBezTo>
                  <a:pt x="12" y="60"/>
                  <a:pt x="8" y="63"/>
                  <a:pt x="7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0"/>
                  <a:pt x="0" y="60"/>
                  <a:pt x="0" y="60"/>
                </a:cubicBezTo>
                <a:cubicBezTo>
                  <a:pt x="5" y="59"/>
                  <a:pt x="8" y="56"/>
                  <a:pt x="8" y="51"/>
                </a:cubicBezTo>
                <a:cubicBezTo>
                  <a:pt x="8" y="47"/>
                  <a:pt x="5" y="43"/>
                  <a:pt x="0" y="42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40"/>
                  <a:pt x="12" y="43"/>
                  <a:pt x="16" y="43"/>
                </a:cubicBezTo>
                <a:cubicBezTo>
                  <a:pt x="21" y="43"/>
                  <a:pt x="24" y="40"/>
                  <a:pt x="25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6"/>
                  <a:pt x="32" y="46"/>
                  <a:pt x="3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7" y="46"/>
                  <a:pt x="39" y="48"/>
                  <a:pt x="39" y="51"/>
                </a:cubicBezTo>
                <a:cubicBezTo>
                  <a:pt x="39" y="54"/>
                  <a:pt x="37" y="56"/>
                  <a:pt x="34" y="56"/>
                </a:cubicBezTo>
                <a:close/>
                <a:moveTo>
                  <a:pt x="61" y="0"/>
                </a:moveTo>
                <a:cubicBezTo>
                  <a:pt x="60" y="4"/>
                  <a:pt x="56" y="7"/>
                  <a:pt x="52" y="7"/>
                </a:cubicBezTo>
                <a:cubicBezTo>
                  <a:pt x="48" y="7"/>
                  <a:pt x="44" y="4"/>
                  <a:pt x="4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1" y="10"/>
                  <a:pt x="29" y="13"/>
                  <a:pt x="29" y="15"/>
                </a:cubicBezTo>
                <a:cubicBezTo>
                  <a:pt x="29" y="18"/>
                  <a:pt x="31" y="21"/>
                  <a:pt x="34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31"/>
                  <a:pt x="36" y="31"/>
                  <a:pt x="36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4" y="27"/>
                  <a:pt x="48" y="24"/>
                  <a:pt x="52" y="24"/>
                </a:cubicBezTo>
                <a:cubicBezTo>
                  <a:pt x="56" y="24"/>
                  <a:pt x="60" y="27"/>
                  <a:pt x="61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0"/>
                  <a:pt x="68" y="0"/>
                  <a:pt x="68" y="0"/>
                </a:cubicBezTo>
                <a:lnTo>
                  <a:pt x="61" y="0"/>
                </a:lnTo>
                <a:close/>
                <a:moveTo>
                  <a:pt x="57" y="33"/>
                </a:moveTo>
                <a:cubicBezTo>
                  <a:pt x="57" y="31"/>
                  <a:pt x="55" y="28"/>
                  <a:pt x="52" y="28"/>
                </a:cubicBezTo>
                <a:cubicBezTo>
                  <a:pt x="49" y="28"/>
                  <a:pt x="47" y="31"/>
                  <a:pt x="47" y="33"/>
                </a:cubicBezTo>
                <a:cubicBezTo>
                  <a:pt x="47" y="36"/>
                  <a:pt x="47" y="36"/>
                  <a:pt x="4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42"/>
                  <a:pt x="36" y="42"/>
                  <a:pt x="36" y="42"/>
                </a:cubicBezTo>
                <a:cubicBezTo>
                  <a:pt x="40" y="43"/>
                  <a:pt x="44" y="47"/>
                  <a:pt x="44" y="51"/>
                </a:cubicBezTo>
                <a:cubicBezTo>
                  <a:pt x="44" y="56"/>
                  <a:pt x="40" y="59"/>
                  <a:pt x="36" y="60"/>
                </a:cubicBezTo>
                <a:cubicBezTo>
                  <a:pt x="36" y="67"/>
                  <a:pt x="36" y="67"/>
                  <a:pt x="3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4" y="63"/>
                  <a:pt x="48" y="60"/>
                  <a:pt x="52" y="60"/>
                </a:cubicBezTo>
                <a:cubicBezTo>
                  <a:pt x="56" y="60"/>
                  <a:pt x="60" y="63"/>
                  <a:pt x="61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68" y="36"/>
                  <a:pt x="68" y="36"/>
                  <a:pt x="68" y="36"/>
                </a:cubicBezTo>
                <a:cubicBezTo>
                  <a:pt x="57" y="36"/>
                  <a:pt x="57" y="36"/>
                  <a:pt x="57" y="36"/>
                </a:cubicBezTo>
                <a:lnTo>
                  <a:pt x="57" y="33"/>
                </a:lnTo>
                <a:close/>
                <a:moveTo>
                  <a:pt x="11" y="33"/>
                </a:moveTo>
                <a:cubicBezTo>
                  <a:pt x="11" y="36"/>
                  <a:pt x="13" y="39"/>
                  <a:pt x="16" y="39"/>
                </a:cubicBezTo>
                <a:cubicBezTo>
                  <a:pt x="19" y="39"/>
                  <a:pt x="21" y="36"/>
                  <a:pt x="21" y="33"/>
                </a:cubicBezTo>
                <a:cubicBezTo>
                  <a:pt x="21" y="31"/>
                  <a:pt x="21" y="31"/>
                  <a:pt x="21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25"/>
                  <a:pt x="32" y="25"/>
                  <a:pt x="32" y="25"/>
                </a:cubicBezTo>
                <a:cubicBezTo>
                  <a:pt x="28" y="24"/>
                  <a:pt x="25" y="20"/>
                  <a:pt x="25" y="15"/>
                </a:cubicBezTo>
                <a:cubicBezTo>
                  <a:pt x="25" y="11"/>
                  <a:pt x="28" y="7"/>
                  <a:pt x="32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4"/>
                  <a:pt x="21" y="7"/>
                  <a:pt x="16" y="7"/>
                </a:cubicBezTo>
                <a:cubicBezTo>
                  <a:pt x="12" y="7"/>
                  <a:pt x="8" y="4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11" y="31"/>
                  <a:pt x="11" y="31"/>
                  <a:pt x="11" y="31"/>
                </a:cubicBezTo>
                <a:lnTo>
                  <a:pt x="11" y="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68502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</Words>
  <Application>Microsoft Office PowerPoint</Application>
  <PresentationFormat>宽屏</PresentationFormat>
  <Paragraphs>6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5</cp:revision>
  <dcterms:created xsi:type="dcterms:W3CDTF">2018-05-13T14:27:24Z</dcterms:created>
  <dcterms:modified xsi:type="dcterms:W3CDTF">2018-05-13T14:31:21Z</dcterms:modified>
</cp:coreProperties>
</file>