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19"/>
  </p:notesMasterIdLst>
  <p:sldIdLst>
    <p:sldId id="256" r:id="rId4"/>
    <p:sldId id="261" r:id="rId5"/>
    <p:sldId id="267" r:id="rId6"/>
    <p:sldId id="268" r:id="rId7"/>
    <p:sldId id="271" r:id="rId8"/>
    <p:sldId id="287" r:id="rId9"/>
    <p:sldId id="274" r:id="rId10"/>
    <p:sldId id="278" r:id="rId11"/>
    <p:sldId id="289" r:id="rId12"/>
    <p:sldId id="280" r:id="rId13"/>
    <p:sldId id="288" r:id="rId14"/>
    <p:sldId id="282" r:id="rId15"/>
    <p:sldId id="285" r:id="rId16"/>
    <p:sldId id="266" r:id="rId17"/>
    <p:sldId id="290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8BB7"/>
    <a:srgbClr val="0099FF"/>
    <a:srgbClr val="00860D"/>
    <a:srgbClr val="FFFF99"/>
    <a:srgbClr val="F3B4D0"/>
    <a:srgbClr val="F8D8E6"/>
    <a:srgbClr val="FFFFB7"/>
    <a:srgbClr val="FFFF66"/>
    <a:srgbClr val="F7DC8E"/>
    <a:srgbClr val="8ABD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85" autoAdjust="0"/>
    <p:restoredTop sz="94660"/>
  </p:normalViewPr>
  <p:slideViewPr>
    <p:cSldViewPr>
      <p:cViewPr varScale="1">
        <p:scale>
          <a:sx n="113" d="100"/>
          <a:sy n="113" d="100"/>
        </p:scale>
        <p:origin x="120" y="16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5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63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9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6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07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959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281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72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912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70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075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57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46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17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134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9766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140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3366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748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2678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2034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2073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369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76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4222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6475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0727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671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7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31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  <a:t>2018/5/16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9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786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56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.jpg"/><Relationship Id="rId18" Type="http://schemas.openxmlformats.org/officeDocument/2006/relationships/image" Target="../media/image7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6.jpeg"/><Relationship Id="rId2" Type="http://schemas.openxmlformats.org/officeDocument/2006/relationships/tags" Target="../tags/tag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audio" Target="../media/media1.mp3"/><Relationship Id="rId19" Type="http://schemas.openxmlformats.org/officeDocument/2006/relationships/image" Target="../media/image8.jpeg"/><Relationship Id="rId4" Type="http://schemas.openxmlformats.org/officeDocument/2006/relationships/tags" Target="../tags/tag4.xml"/><Relationship Id="rId9" Type="http://schemas.microsoft.com/office/2007/relationships/media" Target="../media/media1.mp3"/><Relationship Id="rId1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jp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淘宝网chenying0907出品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499" y="469384"/>
            <a:ext cx="3694184" cy="4617730"/>
          </a:xfrm>
          <a:prstGeom prst="rect">
            <a:avLst/>
          </a:prstGeom>
        </p:spPr>
      </p:pic>
      <p:sp>
        <p:nvSpPr>
          <p:cNvPr id="27" name="PA_标题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11560" y="1948061"/>
            <a:ext cx="522293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zh-CN" altLang="en-US" sz="4200" dirty="0" smtClean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</a:t>
            </a:r>
            <a:r>
              <a:rPr lang="zh-CN" altLang="en-US" sz="42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朋</a:t>
            </a:r>
            <a:r>
              <a:rPr lang="zh-CN" altLang="en-US" sz="4200" dirty="0" smtClean="0">
                <a:solidFill>
                  <a:srgbClr val="0099F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友</a:t>
            </a:r>
            <a:r>
              <a:rPr lang="zh-CN" altLang="en-US" sz="4200" dirty="0" smtClean="0">
                <a:solidFill>
                  <a:srgbClr val="00B05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童</a:t>
            </a:r>
            <a:r>
              <a:rPr lang="zh-CN" altLang="en-US" sz="4200" dirty="0" smtClean="0">
                <a:solidFill>
                  <a:schemeClr val="accent6">
                    <a:lumMod val="7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年</a:t>
            </a:r>
            <a:r>
              <a:rPr lang="zh-CN" altLang="en-US" sz="4200" dirty="0" smtClean="0">
                <a:solidFill>
                  <a:srgbClr val="ED8BB7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相册</a:t>
            </a:r>
            <a:r>
              <a:rPr lang="en-US" altLang="zh-CN" sz="4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PPT</a:t>
            </a:r>
            <a:endParaRPr lang="zh-CN" altLang="en-US" sz="4200" dirty="0">
              <a:solidFill>
                <a:schemeClr val="tx2">
                  <a:lumMod val="60000"/>
                  <a:lumOff val="4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28" name="PA_副标题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250920" y="2643758"/>
            <a:ext cx="194421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我的成长日记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4" name="PA_淘宝网chenying0907出品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176" y="64765"/>
            <a:ext cx="1988824" cy="1531623"/>
          </a:xfrm>
          <a:prstGeom prst="rect">
            <a:avLst/>
          </a:prstGeom>
        </p:spPr>
      </p:pic>
      <p:pic>
        <p:nvPicPr>
          <p:cNvPr id="6" name="PA_淘宝网chenying0907出品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4765"/>
            <a:ext cx="2286005" cy="2025400"/>
          </a:xfrm>
          <a:prstGeom prst="rect">
            <a:avLst/>
          </a:prstGeom>
        </p:spPr>
      </p:pic>
      <p:pic>
        <p:nvPicPr>
          <p:cNvPr id="7" name="PA_淘宝网chenying0907出品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510" y="2874069"/>
            <a:ext cx="758401" cy="72008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5" name="PA_淘宝网chenying0907出品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367873"/>
            <a:ext cx="614385" cy="53046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16" name="PA_淘宝网chenying0907出品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838" y="771550"/>
            <a:ext cx="951442" cy="90266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3" name="音乐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69999" y="-20519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8000">
        <p14:vortex dir="r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52" y="2859783"/>
            <a:ext cx="1449383" cy="1763672"/>
          </a:xfrm>
          <a:prstGeom prst="roundRect">
            <a:avLst/>
          </a:prstGeom>
          <a:ln w="19050">
            <a:solidFill>
              <a:srgbClr val="00860D"/>
            </a:solidFill>
          </a:ln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737" y="2859783"/>
            <a:ext cx="1452143" cy="1763672"/>
          </a:xfrm>
          <a:prstGeom prst="roundRect">
            <a:avLst/>
          </a:prstGeom>
          <a:ln w="19050">
            <a:solidFill>
              <a:srgbClr val="00860D"/>
            </a:solidFill>
          </a:ln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913" y="2859783"/>
            <a:ext cx="1452143" cy="1763672"/>
          </a:xfrm>
          <a:prstGeom prst="roundRect">
            <a:avLst/>
          </a:prstGeom>
          <a:ln w="19050">
            <a:solidFill>
              <a:srgbClr val="00860D"/>
            </a:solidFill>
          </a:ln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9"/>
          <a:stretch/>
        </p:blipFill>
        <p:spPr>
          <a:xfrm>
            <a:off x="5724128" y="627534"/>
            <a:ext cx="2736304" cy="3995921"/>
          </a:xfrm>
          <a:prstGeom prst="rect">
            <a:avLst/>
          </a:prstGeom>
          <a:ln w="38100">
            <a:solidFill>
              <a:srgbClr val="00860D"/>
            </a:solidFill>
          </a:ln>
        </p:spPr>
      </p:pic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8328"/>
            <a:ext cx="2304293" cy="1453899"/>
          </a:xfrm>
          <a:prstGeom prst="rect">
            <a:avLst/>
          </a:prstGeom>
        </p:spPr>
      </p:pic>
      <p:sp>
        <p:nvSpPr>
          <p:cNvPr id="8" name="副标题 2"/>
          <p:cNvSpPr txBox="1">
            <a:spLocks/>
          </p:cNvSpPr>
          <p:nvPr/>
        </p:nvSpPr>
        <p:spPr>
          <a:xfrm>
            <a:off x="539552" y="1792227"/>
            <a:ext cx="4392488" cy="9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  <a:defRPr/>
            </a:pPr>
            <a:r>
              <a:rPr lang="zh-CN" altLang="en-US" sz="1600" dirty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亲爱的宝宝：抱着你的感觉，留在爸爸妈妈的胸怀。你的笑容，使爸爸妈妈心醉。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uLnTx/>
              <a:uFillTx/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792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6" b="32963"/>
          <a:stretch/>
        </p:blipFill>
        <p:spPr>
          <a:xfrm>
            <a:off x="251520" y="1275606"/>
            <a:ext cx="3168352" cy="2520280"/>
          </a:xfrm>
          <a:prstGeom prst="rect">
            <a:avLst/>
          </a:prstGeom>
          <a:ln w="28575">
            <a:solidFill>
              <a:srgbClr val="FFFF99"/>
            </a:solidFill>
          </a:ln>
        </p:spPr>
      </p:pic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075806"/>
            <a:ext cx="2011684" cy="1700788"/>
          </a:xfrm>
          <a:prstGeom prst="rect">
            <a:avLst/>
          </a:prstGeom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6084168" y="1491630"/>
            <a:ext cx="2880320" cy="9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亲爱的宝宝</a:t>
            </a: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：</a:t>
            </a:r>
            <a:endParaRPr lang="en-US" altLang="zh-CN" sz="1600" dirty="0" smtClean="0">
              <a:solidFill>
                <a:prstClr val="black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抱</a:t>
            </a:r>
            <a:r>
              <a:rPr lang="zh-CN" altLang="en-US" sz="1600" dirty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着你的感觉</a:t>
            </a: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，</a:t>
            </a:r>
            <a:endParaRPr lang="en-US" altLang="zh-CN" sz="1600" dirty="0" smtClean="0">
              <a:solidFill>
                <a:prstClr val="black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留</a:t>
            </a:r>
            <a:r>
              <a:rPr lang="zh-CN" altLang="en-US" sz="1600" dirty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在爸爸妈妈的胸怀</a:t>
            </a: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。</a:t>
            </a:r>
            <a:endParaRPr lang="en-US" altLang="zh-CN" sz="1600" dirty="0" smtClean="0">
              <a:solidFill>
                <a:prstClr val="black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你</a:t>
            </a:r>
            <a:r>
              <a:rPr lang="zh-CN" altLang="en-US" sz="1600" dirty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的笑容</a:t>
            </a: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，</a:t>
            </a:r>
            <a:endParaRPr lang="en-US" altLang="zh-CN" sz="1600" dirty="0" smtClean="0">
              <a:solidFill>
                <a:prstClr val="black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使</a:t>
            </a:r>
            <a:r>
              <a:rPr lang="zh-CN" altLang="en-US" sz="1600" dirty="0">
                <a:solidFill>
                  <a:prstClr val="black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爸爸妈妈心醉。</a:t>
            </a:r>
            <a:endParaRPr lang="zh-CN" altLang="en-US" sz="1600" dirty="0">
              <a:solidFill>
                <a:srgbClr val="F79646">
                  <a:lumMod val="50000"/>
                </a:srgb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828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8"/>
          <a:stretch/>
        </p:blipFill>
        <p:spPr>
          <a:xfrm>
            <a:off x="559024" y="1203598"/>
            <a:ext cx="3156520" cy="3352781"/>
          </a:xfrm>
          <a:prstGeom prst="ellipse">
            <a:avLst/>
          </a:prstGeom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28"/>
          <a:stretch/>
        </p:blipFill>
        <p:spPr>
          <a:xfrm>
            <a:off x="5004047" y="2907024"/>
            <a:ext cx="1616819" cy="1608941"/>
          </a:xfrm>
          <a:prstGeom prst="ellipse">
            <a:avLst/>
          </a:prstGeom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28"/>
          <a:stretch/>
        </p:blipFill>
        <p:spPr>
          <a:xfrm>
            <a:off x="6804248" y="2907024"/>
            <a:ext cx="1616819" cy="1608941"/>
          </a:xfrm>
          <a:prstGeom prst="ellipse">
            <a:avLst/>
          </a:prstGeom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67" y="0"/>
            <a:ext cx="2331725" cy="1577343"/>
          </a:xfrm>
          <a:prstGeom prst="rect">
            <a:avLst/>
          </a:prstGeom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848" y="14114"/>
            <a:ext cx="3483871" cy="2057404"/>
          </a:xfrm>
          <a:prstGeom prst="rect">
            <a:avLst/>
          </a:prstGeom>
        </p:spPr>
      </p:pic>
      <p:sp>
        <p:nvSpPr>
          <p:cNvPr id="8" name="副标题 2"/>
          <p:cNvSpPr txBox="1">
            <a:spLocks/>
          </p:cNvSpPr>
          <p:nvPr/>
        </p:nvSpPr>
        <p:spPr>
          <a:xfrm>
            <a:off x="4427984" y="1577343"/>
            <a:ext cx="3888432" cy="9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  <a:defRPr/>
            </a:pPr>
            <a:r>
              <a:rPr lang="zh-CN" altLang="en-US" sz="1600" dirty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亲爱的宝宝：抱着你的感觉，留在爸爸妈妈的胸怀。你的笑容，使爸爸妈妈心醉。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uLnTx/>
              <a:uFillTx/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2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323528" y="160015"/>
            <a:ext cx="3776480" cy="4823470"/>
            <a:chOff x="323528" y="160015"/>
            <a:chExt cx="3776480" cy="4823470"/>
          </a:xfrm>
        </p:grpSpPr>
        <p:pic>
          <p:nvPicPr>
            <p:cNvPr id="2" name="淘宝网chenying0907出品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60015"/>
              <a:ext cx="3776480" cy="4823470"/>
            </a:xfrm>
            <a:prstGeom prst="rect">
              <a:avLst/>
            </a:prstGeom>
          </p:spPr>
        </p:pic>
        <p:pic>
          <p:nvPicPr>
            <p:cNvPr id="5" name="淘宝网chenying0907出品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7217" y="742974"/>
              <a:ext cx="2664296" cy="3816425"/>
            </a:xfrm>
            <a:prstGeom prst="rect">
              <a:avLst/>
            </a:prstGeom>
          </p:spPr>
        </p:pic>
      </p:grpSp>
      <p:grpSp>
        <p:nvGrpSpPr>
          <p:cNvPr id="11" name="淘宝网Chenying0907出品 10"/>
          <p:cNvGrpSpPr/>
          <p:nvPr/>
        </p:nvGrpSpPr>
        <p:grpSpPr>
          <a:xfrm>
            <a:off x="6567229" y="557436"/>
            <a:ext cx="1984252" cy="2724918"/>
            <a:chOff x="7003469" y="557436"/>
            <a:chExt cx="1984252" cy="2724918"/>
          </a:xfrm>
        </p:grpSpPr>
        <p:pic>
          <p:nvPicPr>
            <p:cNvPr id="10" name="淘宝网chenying0907出品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3469" y="557436"/>
              <a:ext cx="1984252" cy="2724918"/>
            </a:xfrm>
            <a:prstGeom prst="rect">
              <a:avLst/>
            </a:prstGeom>
          </p:spPr>
        </p:pic>
        <p:pic>
          <p:nvPicPr>
            <p:cNvPr id="6" name="淘宝网chenying0907出品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3197" y="797838"/>
              <a:ext cx="1585747" cy="2232247"/>
            </a:xfrm>
            <a:prstGeom prst="rect">
              <a:avLst/>
            </a:prstGeom>
          </p:spPr>
        </p:pic>
      </p:grpSp>
      <p:grpSp>
        <p:nvGrpSpPr>
          <p:cNvPr id="9" name="淘宝网Chenying0907出品 8"/>
          <p:cNvGrpSpPr/>
          <p:nvPr/>
        </p:nvGrpSpPr>
        <p:grpSpPr>
          <a:xfrm>
            <a:off x="4572000" y="555526"/>
            <a:ext cx="1984252" cy="2724918"/>
            <a:chOff x="5008240" y="555526"/>
            <a:chExt cx="1984252" cy="2724918"/>
          </a:xfrm>
        </p:grpSpPr>
        <p:pic>
          <p:nvPicPr>
            <p:cNvPr id="3" name="淘宝网chenying0907出品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8240" y="555526"/>
              <a:ext cx="1984252" cy="2724918"/>
            </a:xfrm>
            <a:prstGeom prst="rect">
              <a:avLst/>
            </a:prstGeom>
          </p:spPr>
        </p:pic>
        <p:pic>
          <p:nvPicPr>
            <p:cNvPr id="7" name="淘宝网chenying0907出品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064" y="797838"/>
              <a:ext cx="1656184" cy="22322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86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淘宝网chenying0907出品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99742"/>
            <a:ext cx="1988824" cy="1531623"/>
          </a:xfrm>
          <a:prstGeom prst="rect">
            <a:avLst/>
          </a:prstGeom>
        </p:spPr>
      </p:pic>
      <p:pic>
        <p:nvPicPr>
          <p:cNvPr id="15" name="淘宝网chenying0907出品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4765"/>
            <a:ext cx="2286005" cy="2025400"/>
          </a:xfrm>
          <a:prstGeom prst="rect">
            <a:avLst/>
          </a:prstGeom>
        </p:spPr>
      </p:pic>
      <p:sp>
        <p:nvSpPr>
          <p:cNvPr id="16" name="标题 1"/>
          <p:cNvSpPr txBox="1">
            <a:spLocks/>
          </p:cNvSpPr>
          <p:nvPr/>
        </p:nvSpPr>
        <p:spPr>
          <a:xfrm>
            <a:off x="2123728" y="1563638"/>
            <a:ext cx="522293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/>
            <a:r>
              <a:rPr lang="zh-CN" altLang="en-US" sz="4200" dirty="0" smtClean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谢</a:t>
            </a:r>
            <a:r>
              <a:rPr lang="zh-CN" altLang="en-US" sz="4200" dirty="0" smtClean="0">
                <a:solidFill>
                  <a:srgbClr val="00B05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谢</a:t>
            </a:r>
            <a:r>
              <a:rPr lang="zh-CN" altLang="en-US" sz="4200" dirty="0" smtClean="0">
                <a:solidFill>
                  <a:schemeClr val="accent6">
                    <a:lumMod val="7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观</a:t>
            </a:r>
            <a:r>
              <a:rPr lang="zh-CN" altLang="en-US" sz="4200" dirty="0" smtClean="0">
                <a:solidFill>
                  <a:srgbClr val="ED8BB7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看</a:t>
            </a:r>
            <a:endParaRPr lang="zh-CN" altLang="en-US" sz="4200" dirty="0">
              <a:solidFill>
                <a:schemeClr val="tx2">
                  <a:lumMod val="60000"/>
                  <a:lumOff val="4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6" name="PA_副标题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851920" y="2283718"/>
            <a:ext cx="194421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我的成长日记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5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079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25" y="473197"/>
            <a:ext cx="8142749" cy="4197105"/>
          </a:xfrm>
          <a:prstGeom prst="rect">
            <a:avLst/>
          </a:prstGeom>
        </p:spPr>
      </p:pic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86" y="3058664"/>
            <a:ext cx="4946914" cy="2084836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" y="0"/>
            <a:ext cx="1508763" cy="1837948"/>
          </a:xfrm>
          <a:prstGeom prst="rect">
            <a:avLst/>
          </a:prstGeom>
        </p:spPr>
      </p:pic>
      <p:pic>
        <p:nvPicPr>
          <p:cNvPr id="6" name="淘宝网chenying0907出品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35" b="20266"/>
          <a:stretch/>
        </p:blipFill>
        <p:spPr>
          <a:xfrm>
            <a:off x="937692" y="918973"/>
            <a:ext cx="4176464" cy="3169779"/>
          </a:xfrm>
          <a:prstGeom prst="rect">
            <a:avLst/>
          </a:prstGeom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05"/>
          <a:stretch/>
        </p:blipFill>
        <p:spPr>
          <a:xfrm>
            <a:off x="5232772" y="920512"/>
            <a:ext cx="2974094" cy="318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淘宝网Chenying0907出品 8"/>
          <p:cNvSpPr/>
          <p:nvPr/>
        </p:nvSpPr>
        <p:spPr>
          <a:xfrm>
            <a:off x="5265762" y="339502"/>
            <a:ext cx="3878238" cy="2664296"/>
          </a:xfrm>
          <a:prstGeom prst="rect">
            <a:avLst/>
          </a:prstGeom>
          <a:solidFill>
            <a:srgbClr val="F7D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淘宝网Chenying0907出品 2"/>
          <p:cNvSpPr/>
          <p:nvPr/>
        </p:nvSpPr>
        <p:spPr>
          <a:xfrm>
            <a:off x="251520" y="2517811"/>
            <a:ext cx="4824536" cy="2232248"/>
          </a:xfrm>
          <a:prstGeom prst="rect">
            <a:avLst/>
          </a:prstGeom>
          <a:solidFill>
            <a:srgbClr val="F7D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9"/>
          <a:stretch/>
        </p:blipFill>
        <p:spPr>
          <a:xfrm>
            <a:off x="5436096" y="483518"/>
            <a:ext cx="1728192" cy="2358742"/>
          </a:xfrm>
          <a:prstGeom prst="rect">
            <a:avLst/>
          </a:prstGeom>
          <a:ln w="19050" cap="sq">
            <a:solidFill>
              <a:srgbClr val="F7DC8E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4" r="734" b="25689"/>
          <a:stretch/>
        </p:blipFill>
        <p:spPr>
          <a:xfrm>
            <a:off x="3203848" y="2691710"/>
            <a:ext cx="1714500" cy="1911080"/>
          </a:xfrm>
          <a:prstGeom prst="rect">
            <a:avLst/>
          </a:prstGeom>
          <a:ln w="19050" cap="sq">
            <a:solidFill>
              <a:srgbClr val="F7DC8E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64" y="2665080"/>
            <a:ext cx="2714168" cy="1937710"/>
          </a:xfrm>
          <a:prstGeom prst="rect">
            <a:avLst/>
          </a:prstGeom>
          <a:ln w="19050" cap="sq">
            <a:solidFill>
              <a:srgbClr val="F7DC8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淘宝网chenying0907出品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9"/>
          <a:stretch/>
        </p:blipFill>
        <p:spPr>
          <a:xfrm>
            <a:off x="7236296" y="483518"/>
            <a:ext cx="1728192" cy="2358742"/>
          </a:xfrm>
          <a:prstGeom prst="rect">
            <a:avLst/>
          </a:prstGeom>
          <a:ln w="19050" cap="sq">
            <a:solidFill>
              <a:srgbClr val="F7DC8E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660" y="2471164"/>
            <a:ext cx="3799340" cy="2670054"/>
          </a:xfrm>
          <a:prstGeom prst="rect">
            <a:avLst/>
          </a:prstGeom>
        </p:spPr>
      </p:pic>
      <p:pic>
        <p:nvPicPr>
          <p:cNvPr id="11" name="淘宝网chenying0907出品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687" y="162301"/>
            <a:ext cx="973838" cy="1074422"/>
          </a:xfrm>
          <a:prstGeom prst="rect">
            <a:avLst/>
          </a:prstGeom>
        </p:spPr>
      </p:pic>
      <p:sp>
        <p:nvSpPr>
          <p:cNvPr id="12" name="副标题 2"/>
          <p:cNvSpPr txBox="1">
            <a:spLocks/>
          </p:cNvSpPr>
          <p:nvPr/>
        </p:nvSpPr>
        <p:spPr>
          <a:xfrm>
            <a:off x="503896" y="1275606"/>
            <a:ext cx="4068104" cy="9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  <a:defRPr/>
            </a:pP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   愿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你是风，鼓起白色的帆；愿你是船，劈开蓝色的波澜。生活正在你的前方微笑，勇敢地走上前去，将彩色的人生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拥抱。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uLnTx/>
              <a:uFillTx/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0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771550"/>
            <a:ext cx="2194565" cy="1143002"/>
          </a:xfrm>
          <a:prstGeom prst="rect">
            <a:avLst/>
          </a:prstGeom>
        </p:spPr>
      </p:pic>
      <p:pic>
        <p:nvPicPr>
          <p:cNvPr id="4" name="淘宝网chenying0907出品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7" b="9785"/>
          <a:stretch/>
        </p:blipFill>
        <p:spPr>
          <a:xfrm>
            <a:off x="494988" y="2286000"/>
            <a:ext cx="1930494" cy="2070100"/>
          </a:xfrm>
          <a:prstGeom prst="rect">
            <a:avLst/>
          </a:prstGeom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15"/>
          <a:stretch/>
        </p:blipFill>
        <p:spPr>
          <a:xfrm>
            <a:off x="5364088" y="987574"/>
            <a:ext cx="3168352" cy="3635225"/>
          </a:xfrm>
          <a:prstGeom prst="rect">
            <a:avLst/>
          </a:prstGeom>
        </p:spPr>
      </p:pic>
      <p:pic>
        <p:nvPicPr>
          <p:cNvPr id="8" name="淘宝网chenying0907出品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7" b="9785"/>
          <a:stretch/>
        </p:blipFill>
        <p:spPr>
          <a:xfrm>
            <a:off x="2569498" y="2286000"/>
            <a:ext cx="1930494" cy="2070100"/>
          </a:xfrm>
          <a:prstGeom prst="rect">
            <a:avLst/>
          </a:prstGeom>
        </p:spPr>
      </p:pic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" y="0"/>
            <a:ext cx="2089408" cy="290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5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网Chenying0907出品 9"/>
          <p:cNvSpPr/>
          <p:nvPr/>
        </p:nvSpPr>
        <p:spPr>
          <a:xfrm>
            <a:off x="0" y="0"/>
            <a:ext cx="4427984" cy="5143500"/>
          </a:xfrm>
          <a:prstGeom prst="rect">
            <a:avLst/>
          </a:prstGeom>
          <a:solidFill>
            <a:srgbClr val="FFF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212" y="3378704"/>
            <a:ext cx="2857506" cy="1764796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83518"/>
            <a:ext cx="1728192" cy="2592288"/>
          </a:xfrm>
          <a:prstGeom prst="rect">
            <a:avLst/>
          </a:prstGeom>
          <a:ln w="57150">
            <a:solidFill>
              <a:srgbClr val="FFFF99"/>
            </a:solidFill>
          </a:ln>
        </p:spPr>
      </p:pic>
      <p:pic>
        <p:nvPicPr>
          <p:cNvPr id="9" name="淘宝网chenying0907出品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869" y="483518"/>
            <a:ext cx="1728192" cy="2592288"/>
          </a:xfrm>
          <a:prstGeom prst="rect">
            <a:avLst/>
          </a:prstGeom>
          <a:ln w="57150">
            <a:solidFill>
              <a:srgbClr val="FFFF99"/>
            </a:solidFill>
          </a:ln>
        </p:spPr>
      </p:pic>
      <p:grpSp>
        <p:nvGrpSpPr>
          <p:cNvPr id="11" name="淘宝网Chenying0907出品 10"/>
          <p:cNvGrpSpPr/>
          <p:nvPr/>
        </p:nvGrpSpPr>
        <p:grpSpPr>
          <a:xfrm>
            <a:off x="0" y="1588387"/>
            <a:ext cx="4211960" cy="3387524"/>
            <a:chOff x="0" y="1588387"/>
            <a:chExt cx="4211960" cy="3387524"/>
          </a:xfrm>
        </p:grpSpPr>
        <p:pic>
          <p:nvPicPr>
            <p:cNvPr id="7" name="淘宝网chenying0907出品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2148458"/>
              <a:ext cx="3960440" cy="2827453"/>
            </a:xfrm>
            <a:prstGeom prst="rect">
              <a:avLst/>
            </a:prstGeom>
            <a:ln w="38100">
              <a:solidFill>
                <a:srgbClr val="FFC000"/>
              </a:solidFill>
            </a:ln>
          </p:spPr>
        </p:pic>
        <p:pic>
          <p:nvPicPr>
            <p:cNvPr id="3" name="淘宝网chenying0907出品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588387"/>
              <a:ext cx="1536195" cy="1120142"/>
            </a:xfrm>
            <a:prstGeom prst="rect">
              <a:avLst/>
            </a:prstGeom>
          </p:spPr>
        </p:pic>
      </p:grpSp>
      <p:sp>
        <p:nvSpPr>
          <p:cNvPr id="12" name="副标题 2"/>
          <p:cNvSpPr txBox="1">
            <a:spLocks/>
          </p:cNvSpPr>
          <p:nvPr/>
        </p:nvSpPr>
        <p:spPr>
          <a:xfrm>
            <a:off x="575904" y="651903"/>
            <a:ext cx="3420032" cy="9837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  <a:defRPr/>
            </a:pP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   愿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你是风，鼓起白色的帆；愿你是船，劈开蓝色的波澜。生活正在你的前方微笑，勇敢地走上前去，将彩色的人生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拥抱。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uLnTx/>
              <a:uFillTx/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89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8" y="0"/>
            <a:ext cx="9144000" cy="1952244"/>
          </a:xfrm>
          <a:prstGeom prst="rect">
            <a:avLst/>
          </a:prstGeom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5" b="40769"/>
          <a:stretch/>
        </p:blipFill>
        <p:spPr>
          <a:xfrm>
            <a:off x="539552" y="2334368"/>
            <a:ext cx="3240360" cy="2136189"/>
          </a:xfrm>
          <a:prstGeom prst="rect">
            <a:avLst/>
          </a:prstGeom>
          <a:ln w="38100" cap="sq" cmpd="thickThin">
            <a:solidFill>
              <a:srgbClr val="00B05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淘宝网chenying0907出品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176" y="1713558"/>
            <a:ext cx="1868272" cy="2802408"/>
          </a:xfrm>
          <a:prstGeom prst="rect">
            <a:avLst/>
          </a:prstGeom>
          <a:ln w="28575" cap="sq">
            <a:solidFill>
              <a:srgbClr val="00B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淘宝网chenying0907出品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13558"/>
            <a:ext cx="1868272" cy="2802408"/>
          </a:xfrm>
          <a:prstGeom prst="rect">
            <a:avLst/>
          </a:prstGeom>
          <a:ln w="28575" cap="sq">
            <a:solidFill>
              <a:srgbClr val="00B05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739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06" b="24649"/>
          <a:stretch/>
        </p:blipFill>
        <p:spPr>
          <a:xfrm>
            <a:off x="323527" y="1528762"/>
            <a:ext cx="4139841" cy="2915196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528762"/>
            <a:ext cx="1943464" cy="2915196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579" y="3424424"/>
            <a:ext cx="1801372" cy="1719076"/>
          </a:xfrm>
          <a:prstGeom prst="rect">
            <a:avLst/>
          </a:prstGeom>
        </p:spPr>
      </p:pic>
      <p:pic>
        <p:nvPicPr>
          <p:cNvPr id="5" name="淘宝网chenying0907出品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00549"/>
            <a:ext cx="2139700" cy="434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0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淘宝网Chenying0907出品 16"/>
          <p:cNvGrpSpPr/>
          <p:nvPr/>
        </p:nvGrpSpPr>
        <p:grpSpPr>
          <a:xfrm>
            <a:off x="4882972" y="411510"/>
            <a:ext cx="3633147" cy="4310584"/>
            <a:chOff x="4882972" y="411510"/>
            <a:chExt cx="3633147" cy="4310584"/>
          </a:xfrm>
        </p:grpSpPr>
        <p:sp>
          <p:nvSpPr>
            <p:cNvPr id="16" name="淘宝网Chenying0907出品 15"/>
            <p:cNvSpPr/>
            <p:nvPr/>
          </p:nvSpPr>
          <p:spPr>
            <a:xfrm>
              <a:off x="4882972" y="411510"/>
              <a:ext cx="3633147" cy="4310584"/>
            </a:xfrm>
            <a:prstGeom prst="rect">
              <a:avLst/>
            </a:prstGeom>
            <a:solidFill>
              <a:srgbClr val="008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淘宝网chenying0907出品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0" r="38821"/>
            <a:stretch/>
          </p:blipFill>
          <p:spPr>
            <a:xfrm>
              <a:off x="4965700" y="521618"/>
              <a:ext cx="3460824" cy="4087748"/>
            </a:xfrm>
            <a:prstGeom prst="rect">
              <a:avLst/>
            </a:prstGeom>
          </p:spPr>
        </p:pic>
      </p:grpSp>
      <p:grpSp>
        <p:nvGrpSpPr>
          <p:cNvPr id="11" name="淘宝网Chenying0907出品 10"/>
          <p:cNvGrpSpPr/>
          <p:nvPr/>
        </p:nvGrpSpPr>
        <p:grpSpPr>
          <a:xfrm>
            <a:off x="539552" y="1131590"/>
            <a:ext cx="3096344" cy="1944216"/>
            <a:chOff x="251520" y="1131590"/>
            <a:chExt cx="3096344" cy="1944216"/>
          </a:xfrm>
        </p:grpSpPr>
        <p:sp>
          <p:nvSpPr>
            <p:cNvPr id="4" name="淘宝网Chenying0907出品 3"/>
            <p:cNvSpPr/>
            <p:nvPr/>
          </p:nvSpPr>
          <p:spPr>
            <a:xfrm>
              <a:off x="251520" y="1131590"/>
              <a:ext cx="3096344" cy="1944216"/>
            </a:xfrm>
            <a:prstGeom prst="rect">
              <a:avLst/>
            </a:prstGeom>
            <a:solidFill>
              <a:srgbClr val="008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淘宝网chenying0907出品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89" b="21851"/>
            <a:stretch/>
          </p:blipFill>
          <p:spPr>
            <a:xfrm>
              <a:off x="329288" y="1200909"/>
              <a:ext cx="2946568" cy="1822172"/>
            </a:xfrm>
            <a:prstGeom prst="rect">
              <a:avLst/>
            </a:prstGeom>
          </p:spPr>
        </p:pic>
      </p:grpSp>
      <p:grpSp>
        <p:nvGrpSpPr>
          <p:cNvPr id="12" name="淘宝网Chenying0907出品 11"/>
          <p:cNvGrpSpPr/>
          <p:nvPr/>
        </p:nvGrpSpPr>
        <p:grpSpPr>
          <a:xfrm>
            <a:off x="539552" y="3147814"/>
            <a:ext cx="1512696" cy="1296144"/>
            <a:chOff x="251520" y="3147814"/>
            <a:chExt cx="1512696" cy="1296144"/>
          </a:xfrm>
        </p:grpSpPr>
        <p:sp>
          <p:nvSpPr>
            <p:cNvPr id="5" name="淘宝网Chenying0907出品 4"/>
            <p:cNvSpPr/>
            <p:nvPr/>
          </p:nvSpPr>
          <p:spPr>
            <a:xfrm>
              <a:off x="251520" y="3147814"/>
              <a:ext cx="1512696" cy="1296144"/>
            </a:xfrm>
            <a:prstGeom prst="rect">
              <a:avLst/>
            </a:prstGeom>
            <a:solidFill>
              <a:srgbClr val="008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淘宝网chenying0907出品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55" b="1754"/>
            <a:stretch/>
          </p:blipFill>
          <p:spPr>
            <a:xfrm>
              <a:off x="290793" y="3199943"/>
              <a:ext cx="1410412" cy="1180331"/>
            </a:xfrm>
            <a:prstGeom prst="rect">
              <a:avLst/>
            </a:prstGeom>
          </p:spPr>
        </p:pic>
      </p:grpSp>
      <p:grpSp>
        <p:nvGrpSpPr>
          <p:cNvPr id="13" name="淘宝网Chenying0907出品 12"/>
          <p:cNvGrpSpPr/>
          <p:nvPr/>
        </p:nvGrpSpPr>
        <p:grpSpPr>
          <a:xfrm>
            <a:off x="2123200" y="3147814"/>
            <a:ext cx="1512696" cy="1296144"/>
            <a:chOff x="251520" y="3147814"/>
            <a:chExt cx="1512696" cy="1296144"/>
          </a:xfrm>
        </p:grpSpPr>
        <p:sp>
          <p:nvSpPr>
            <p:cNvPr id="14" name="淘宝网Chenying0907出品 13"/>
            <p:cNvSpPr/>
            <p:nvPr/>
          </p:nvSpPr>
          <p:spPr>
            <a:xfrm>
              <a:off x="251520" y="3147814"/>
              <a:ext cx="1512696" cy="1296144"/>
            </a:xfrm>
            <a:prstGeom prst="rect">
              <a:avLst/>
            </a:prstGeom>
            <a:solidFill>
              <a:srgbClr val="008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淘宝网chenying0907出品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155" b="1754"/>
            <a:stretch/>
          </p:blipFill>
          <p:spPr>
            <a:xfrm>
              <a:off x="290793" y="3199943"/>
              <a:ext cx="1410412" cy="1180331"/>
            </a:xfrm>
            <a:prstGeom prst="rect">
              <a:avLst/>
            </a:prstGeom>
          </p:spPr>
        </p:pic>
      </p:grpSp>
      <p:pic>
        <p:nvPicPr>
          <p:cNvPr id="3" name="淘宝网chenying0907出品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931790"/>
            <a:ext cx="2523749" cy="169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8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淘宝网chenying0907出品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4" b="15541"/>
          <a:stretch/>
        </p:blipFill>
        <p:spPr>
          <a:xfrm>
            <a:off x="539552" y="450000"/>
            <a:ext cx="1849175" cy="1808082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7" name="淘宝网chenying0907出品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4" b="15541"/>
          <a:stretch/>
        </p:blipFill>
        <p:spPr>
          <a:xfrm>
            <a:off x="1763688" y="2231784"/>
            <a:ext cx="2336096" cy="2284182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8" name="淘宝网chenying0907出品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4" b="15541"/>
          <a:stretch/>
        </p:blipFill>
        <p:spPr>
          <a:xfrm>
            <a:off x="4211960" y="4353534"/>
            <a:ext cx="648072" cy="633670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9" name="淘宝网chenying0907出品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4" b="15541"/>
          <a:stretch/>
        </p:blipFill>
        <p:spPr>
          <a:xfrm>
            <a:off x="4427984" y="1132673"/>
            <a:ext cx="3744416" cy="3661206"/>
          </a:xfrm>
          <a:prstGeom prst="ellipse">
            <a:avLst/>
          </a:prstGeom>
          <a:ln w="76200">
            <a:solidFill>
              <a:schemeClr val="bg1"/>
            </a:solidFill>
          </a:ln>
        </p:spPr>
      </p:pic>
      <p:pic>
        <p:nvPicPr>
          <p:cNvPr id="10" name="淘宝网chenying0907出品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925" y="117687"/>
            <a:ext cx="2267717" cy="2029972"/>
          </a:xfrm>
          <a:prstGeom prst="rect">
            <a:avLst/>
          </a:prstGeom>
        </p:spPr>
      </p:pic>
      <p:pic>
        <p:nvPicPr>
          <p:cNvPr id="11" name="淘宝网chenying0907出品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750029"/>
            <a:ext cx="1220727" cy="120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9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263</Words>
  <Application>Microsoft Office PowerPoint</Application>
  <PresentationFormat>全屏显示(16:9)</PresentationFormat>
  <Paragraphs>28</Paragraphs>
  <Slides>15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方正少儿简体</vt:lpstr>
      <vt:lpstr>宋体</vt:lpstr>
      <vt:lpstr>Arial</vt:lpstr>
      <vt:lpstr>Calibri</vt:lpstr>
      <vt:lpstr>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dc:description>chenying0907</dc:description>
  <cp:lastModifiedBy>YANGS</cp:lastModifiedBy>
  <cp:revision>359</cp:revision>
  <dcterms:created xsi:type="dcterms:W3CDTF">2014-05-16T12:33:05Z</dcterms:created>
  <dcterms:modified xsi:type="dcterms:W3CDTF">2018-05-16T14:25:10Z</dcterms:modified>
</cp:coreProperties>
</file>