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65" r:id="rId3"/>
    <p:sldId id="258" r:id="rId4"/>
    <p:sldId id="259" r:id="rId5"/>
    <p:sldId id="260" r:id="rId6"/>
    <p:sldId id="262" r:id="rId7"/>
    <p:sldId id="263" r:id="rId8"/>
    <p:sldId id="264" r:id="rId9"/>
    <p:sldId id="257" r:id="rId10"/>
    <p:sldId id="266" r:id="rId11"/>
    <p:sldId id="26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23D5967-67A3-4FD7-9E1C-BC65ED7AD14B}">
          <p14:sldIdLst>
            <p14:sldId id="261"/>
            <p14:sldId id="265"/>
            <p14:sldId id="258"/>
            <p14:sldId id="259"/>
            <p14:sldId id="260"/>
            <p14:sldId id="262"/>
            <p14:sldId id="263"/>
            <p14:sldId id="264"/>
            <p14:sldId id="257"/>
            <p14:sldId id="266"/>
          </p14:sldIdLst>
        </p14:section>
        <p14:section name="设计规范" id="{62B77B35-530D-4579-A2DE-C24C2FFACCEA}">
          <p14:sldIdLst>
            <p14:sldId id="267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BF38"/>
    <a:srgbClr val="EAAD17"/>
    <a:srgbClr val="0E91C7"/>
    <a:srgbClr val="CF1573"/>
    <a:srgbClr val="EBAD16"/>
    <a:srgbClr val="D5303F"/>
    <a:srgbClr val="803098"/>
    <a:srgbClr val="8B898A"/>
    <a:srgbClr val="EDEDED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38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917A0-2E32-4D16-9E2B-78D6C5953EE9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5BCD7-1E15-493A-98E9-D8106407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052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5BCD7-1E15-493A-98E9-D8106407759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06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物, 室内, 就坐&#10;&#10;已生成高可信度的说明">
            <a:extLst>
              <a:ext uri="{FF2B5EF4-FFF2-40B4-BE49-F238E27FC236}">
                <a16:creationId xmlns:a16="http://schemas.microsoft.com/office/drawing/2014/main" xmlns="" id="{2678F827-94A9-4F30-9101-38A58291F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" y="0"/>
            <a:ext cx="1218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80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207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0C421FB-2BE9-4AC0-B4BA-A8FCF3FD0C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0525"/>
            <a:ext cx="12192000" cy="35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25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115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417.html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3545FAF-F77B-4B88-86CF-F8BACEF1CFBB}"/>
              </a:ext>
            </a:extLst>
          </p:cNvPr>
          <p:cNvGrpSpPr/>
          <p:nvPr/>
        </p:nvGrpSpPr>
        <p:grpSpPr>
          <a:xfrm rot="5400000">
            <a:off x="2550111" y="3106649"/>
            <a:ext cx="650069" cy="650069"/>
            <a:chOff x="5956300" y="2324100"/>
            <a:chExt cx="2209800" cy="22098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9E26E0E6-F3EE-4B2B-A51C-E386A0FA4F3B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C39AE9F5-0C96-42BB-BE5A-F4957FA409AB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98BB1E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A21886D-92AD-4616-9703-1C645F7ABF72}"/>
              </a:ext>
            </a:extLst>
          </p:cNvPr>
          <p:cNvGrpSpPr/>
          <p:nvPr/>
        </p:nvGrpSpPr>
        <p:grpSpPr>
          <a:xfrm>
            <a:off x="7743376" y="3118645"/>
            <a:ext cx="650069" cy="650069"/>
            <a:chOff x="5956300" y="2324100"/>
            <a:chExt cx="2209800" cy="22098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4B6299B7-DFA0-4D0B-9429-137B2872082B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A3F0B961-FF3B-4971-B343-951912A1E69E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803098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4869F7A-E626-4B63-83DD-39D73CDAD296}"/>
              </a:ext>
            </a:extLst>
          </p:cNvPr>
          <p:cNvGrpSpPr/>
          <p:nvPr/>
        </p:nvGrpSpPr>
        <p:grpSpPr>
          <a:xfrm rot="3466038">
            <a:off x="6523088" y="3118644"/>
            <a:ext cx="650069" cy="650069"/>
            <a:chOff x="5956300" y="2324100"/>
            <a:chExt cx="2209800" cy="22098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3C54075-BFE8-4F61-93A4-4165C4FBC027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0D8D8A28-FA37-415E-916D-11E6674C7649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D52F3E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ECB2F26-D7C0-4B38-BB51-654C1AC5D0F6}"/>
              </a:ext>
            </a:extLst>
          </p:cNvPr>
          <p:cNvGrpSpPr/>
          <p:nvPr/>
        </p:nvGrpSpPr>
        <p:grpSpPr>
          <a:xfrm rot="5400000">
            <a:off x="8932026" y="3106444"/>
            <a:ext cx="650069" cy="650069"/>
            <a:chOff x="5956300" y="2324100"/>
            <a:chExt cx="2209800" cy="22098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B6DC366-0A4C-4CFF-9D8D-D36C5894A0F5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A57E1635-80BD-4EC0-B6B0-44029BFC1C87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CF1573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0151E57-D050-4822-9098-86A8719AA08E}"/>
              </a:ext>
            </a:extLst>
          </p:cNvPr>
          <p:cNvGrpSpPr/>
          <p:nvPr/>
        </p:nvGrpSpPr>
        <p:grpSpPr>
          <a:xfrm>
            <a:off x="4021740" y="3118645"/>
            <a:ext cx="650069" cy="650069"/>
            <a:chOff x="5956300" y="2324100"/>
            <a:chExt cx="2209800" cy="22098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570D7EDA-51C6-43E1-AAD5-F63CB703D528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DD879944-BBAC-4627-B53E-5D93E331C3BF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0E91C7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AF51CF5-C11C-408E-8768-9F09DC3FD79D}"/>
              </a:ext>
            </a:extLst>
          </p:cNvPr>
          <p:cNvGrpSpPr/>
          <p:nvPr/>
        </p:nvGrpSpPr>
        <p:grpSpPr>
          <a:xfrm rot="5400000">
            <a:off x="5204719" y="3118645"/>
            <a:ext cx="650069" cy="650069"/>
            <a:chOff x="5956300" y="2324100"/>
            <a:chExt cx="2209800" cy="22098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67B445ED-5AE8-4EF5-A722-34460F30D2F6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3F45A720-4791-4B35-8F56-A3426553ADC5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EBAD16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C3A0428-61CB-4F0A-A526-55634C8CA54B}"/>
              </a:ext>
            </a:extLst>
          </p:cNvPr>
          <p:cNvSpPr txBox="1"/>
          <p:nvPr/>
        </p:nvSpPr>
        <p:spPr>
          <a:xfrm>
            <a:off x="2730500" y="3106444"/>
            <a:ext cx="673100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/>
              <a:t>POWER YOUR POINT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89625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3545FAF-F77B-4B88-86CF-F8BACEF1CFBB}"/>
              </a:ext>
            </a:extLst>
          </p:cNvPr>
          <p:cNvGrpSpPr/>
          <p:nvPr/>
        </p:nvGrpSpPr>
        <p:grpSpPr>
          <a:xfrm rot="5400000">
            <a:off x="2606641" y="2677738"/>
            <a:ext cx="650069" cy="650069"/>
            <a:chOff x="5956300" y="2324100"/>
            <a:chExt cx="2209800" cy="22098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9E26E0E6-F3EE-4B2B-A51C-E386A0FA4F3B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C39AE9F5-0C96-42BB-BE5A-F4957FA409AB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98BB1E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A21886D-92AD-4616-9703-1C645F7ABF72}"/>
              </a:ext>
            </a:extLst>
          </p:cNvPr>
          <p:cNvGrpSpPr/>
          <p:nvPr/>
        </p:nvGrpSpPr>
        <p:grpSpPr>
          <a:xfrm>
            <a:off x="6514267" y="3554199"/>
            <a:ext cx="650069" cy="650069"/>
            <a:chOff x="5956300" y="2324100"/>
            <a:chExt cx="2209800" cy="22098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4B6299B7-DFA0-4D0B-9429-137B2872082B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A3F0B961-FF3B-4971-B343-951912A1E69E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803098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4869F7A-E626-4B63-83DD-39D73CDAD296}"/>
              </a:ext>
            </a:extLst>
          </p:cNvPr>
          <p:cNvGrpSpPr/>
          <p:nvPr/>
        </p:nvGrpSpPr>
        <p:grpSpPr>
          <a:xfrm>
            <a:off x="8072404" y="2676202"/>
            <a:ext cx="650069" cy="650069"/>
            <a:chOff x="5956300" y="2324100"/>
            <a:chExt cx="2209800" cy="22098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3C54075-BFE8-4F61-93A4-4165C4FBC027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0D8D8A28-FA37-415E-916D-11E6674C7649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D52F3E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ECB2F26-D7C0-4B38-BB51-654C1AC5D0F6}"/>
              </a:ext>
            </a:extLst>
          </p:cNvPr>
          <p:cNvGrpSpPr/>
          <p:nvPr/>
        </p:nvGrpSpPr>
        <p:grpSpPr>
          <a:xfrm rot="5400000">
            <a:off x="4994090" y="3535149"/>
            <a:ext cx="650069" cy="650069"/>
            <a:chOff x="5956300" y="2324100"/>
            <a:chExt cx="2209800" cy="22098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B6DC366-0A4C-4CFF-9D8D-D36C5894A0F5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A57E1635-80BD-4EC0-B6B0-44029BFC1C87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CF1573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0151E57-D050-4822-9098-86A8719AA08E}"/>
              </a:ext>
            </a:extLst>
          </p:cNvPr>
          <p:cNvGrpSpPr/>
          <p:nvPr/>
        </p:nvGrpSpPr>
        <p:grpSpPr>
          <a:xfrm>
            <a:off x="4166169" y="2700252"/>
            <a:ext cx="650069" cy="650069"/>
            <a:chOff x="5956300" y="2324100"/>
            <a:chExt cx="2209800" cy="22098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570D7EDA-51C6-43E1-AAD5-F63CB703D528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DD879944-BBAC-4627-B53E-5D93E331C3BF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0E91C7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AF51CF5-C11C-408E-8768-9F09DC3FD79D}"/>
              </a:ext>
            </a:extLst>
          </p:cNvPr>
          <p:cNvGrpSpPr/>
          <p:nvPr/>
        </p:nvGrpSpPr>
        <p:grpSpPr>
          <a:xfrm rot="5400000">
            <a:off x="5725698" y="2677737"/>
            <a:ext cx="650069" cy="650069"/>
            <a:chOff x="5956300" y="2324100"/>
            <a:chExt cx="2209800" cy="22098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67B445ED-5AE8-4EF5-A722-34460F30D2F6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889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3F45A720-4791-4B35-8F56-A3426553ADC5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EBAD16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C3A0428-61CB-4F0A-A526-55634C8CA54B}"/>
              </a:ext>
            </a:extLst>
          </p:cNvPr>
          <p:cNvSpPr txBox="1"/>
          <p:nvPr/>
        </p:nvSpPr>
        <p:spPr>
          <a:xfrm>
            <a:off x="2730500" y="2677738"/>
            <a:ext cx="673100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THANK YOU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580BD56-0E99-4BBB-AD9E-851B1B7D8385}"/>
              </a:ext>
            </a:extLst>
          </p:cNvPr>
          <p:cNvSpPr txBox="1"/>
          <p:nvPr/>
        </p:nvSpPr>
        <p:spPr>
          <a:xfrm>
            <a:off x="5167999" y="3535149"/>
            <a:ext cx="1856002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BYE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85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790721" y="2662212"/>
            <a:ext cx="4610558" cy="1533576"/>
            <a:chOff x="3790722" y="2551726"/>
            <a:chExt cx="4610558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790722" y="3562082"/>
              <a:ext cx="46105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 Light" panose="020F0302020204030204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F03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3942" y="504825"/>
            <a:ext cx="11811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Colours</a:t>
            </a:r>
            <a:endParaRPr kumimoji="0" lang="zh-CN" altLang="en-US" sz="2000" b="0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425292" y="2907771"/>
            <a:ext cx="1042458" cy="1042458"/>
          </a:xfrm>
          <a:prstGeom prst="ellipse">
            <a:avLst/>
          </a:prstGeom>
          <a:solidFill>
            <a:srgbClr val="803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85084" y="2907771"/>
            <a:ext cx="1042458" cy="1042458"/>
          </a:xfrm>
          <a:prstGeom prst="ellipse">
            <a:avLst/>
          </a:prstGeom>
          <a:solidFill>
            <a:srgbClr val="D5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4876" y="2907771"/>
            <a:ext cx="1042458" cy="1042458"/>
          </a:xfrm>
          <a:prstGeom prst="ellipse">
            <a:avLst/>
          </a:prstGeom>
          <a:solidFill>
            <a:srgbClr val="EAAD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04668" y="2907771"/>
            <a:ext cx="1042458" cy="1042458"/>
          </a:xfrm>
          <a:prstGeom prst="ellipse">
            <a:avLst/>
          </a:prstGeom>
          <a:solidFill>
            <a:srgbClr val="CF1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664460" y="2907771"/>
            <a:ext cx="1042458" cy="1042458"/>
          </a:xfrm>
          <a:prstGeom prst="ellipse">
            <a:avLst/>
          </a:prstGeom>
          <a:solidFill>
            <a:srgbClr val="0E9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3409845B-992D-4F98-A255-9DE638B74783}"/>
              </a:ext>
            </a:extLst>
          </p:cNvPr>
          <p:cNvSpPr/>
          <p:nvPr/>
        </p:nvSpPr>
        <p:spPr>
          <a:xfrm>
            <a:off x="10724250" y="2907771"/>
            <a:ext cx="1042458" cy="1042458"/>
          </a:xfrm>
          <a:prstGeom prst="ellipse">
            <a:avLst/>
          </a:prstGeom>
          <a:solidFill>
            <a:srgbClr val="A3B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29673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忘吃药的晓公子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www.yanj.cn/store-10417.html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8811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36821AB-2C10-4EA7-99CE-4CA23C9EAA3F}"/>
              </a:ext>
            </a:extLst>
          </p:cNvPr>
          <p:cNvGrpSpPr/>
          <p:nvPr/>
        </p:nvGrpSpPr>
        <p:grpSpPr>
          <a:xfrm>
            <a:off x="3576012" y="654212"/>
            <a:ext cx="5097278" cy="3038307"/>
            <a:chOff x="7016723" y="2079200"/>
            <a:chExt cx="5475749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isometricOffAxis1Left"/>
            <a:lightRig rig="threePt" dir="t"/>
          </a:scene3d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12EAEEF-2979-43A3-A1B8-6028A1DF5816}"/>
                </a:ext>
              </a:extLst>
            </p:cNvPr>
            <p:cNvSpPr/>
            <p:nvPr/>
          </p:nvSpPr>
          <p:spPr>
            <a:xfrm>
              <a:off x="7044172" y="2079200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4B501B8-AB0A-490A-B594-AAD61648C556}"/>
                </a:ext>
              </a:extLst>
            </p:cNvPr>
            <p:cNvSpPr txBox="1"/>
            <p:nvPr/>
          </p:nvSpPr>
          <p:spPr>
            <a:xfrm>
              <a:off x="7209270" y="2242008"/>
              <a:ext cx="3674822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CF1573"/>
                  </a:solidFill>
                </a:rPr>
                <a:t>YOUR CORPORATE NAME GOES HERE</a:t>
              </a:r>
              <a:endParaRPr lang="zh-CN" altLang="en-US" sz="1400">
                <a:solidFill>
                  <a:srgbClr val="CF1573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FFA5EA2-0328-478B-8068-88D7B0807D96}"/>
                </a:ext>
              </a:extLst>
            </p:cNvPr>
            <p:cNvSpPr txBox="1"/>
            <p:nvPr/>
          </p:nvSpPr>
          <p:spPr>
            <a:xfrm>
              <a:off x="7209270" y="2536402"/>
              <a:ext cx="3839921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CF1573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552B787E-5F99-49BC-AB84-3AE63C7944EC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CF1573"/>
                  </a:solidFill>
                </a:rPr>
                <a:t>Fusce posuere, magna sed</a:t>
              </a:r>
              <a:endParaRPr lang="zh-CN" altLang="en-US" sz="1400">
                <a:solidFill>
                  <a:srgbClr val="CF1573"/>
                </a:solidFill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14B64877-152D-4CBB-BB5A-3E05780D6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16723" y="4394373"/>
              <a:ext cx="926672" cy="920576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0BE3504-6EB8-4CF9-A630-0E9867DBA5B5}"/>
                </a:ext>
              </a:extLst>
            </p:cNvPr>
            <p:cNvSpPr txBox="1"/>
            <p:nvPr/>
          </p:nvSpPr>
          <p:spPr>
            <a:xfrm>
              <a:off x="7269831" y="4541479"/>
              <a:ext cx="577478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FIVE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FDB0134-1D36-406F-A826-33234C147C06}"/>
                </a:ext>
              </a:extLst>
            </p:cNvPr>
            <p:cNvSpPr txBox="1"/>
            <p:nvPr/>
          </p:nvSpPr>
          <p:spPr>
            <a:xfrm>
              <a:off x="7247529" y="4760298"/>
              <a:ext cx="622081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CF1573"/>
                  </a:solidFill>
                </a:rPr>
                <a:t>PART</a:t>
              </a:r>
              <a:endParaRPr lang="zh-CN" altLang="en-US" sz="1100">
                <a:solidFill>
                  <a:srgbClr val="CF1573"/>
                </a:solidFill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87AA080-10A6-47E6-96BF-DC068E92D39C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CF1573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374A1565-2363-4DB5-A8D7-93BBCC83D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86200" y="4579582"/>
              <a:ext cx="999831" cy="408467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2940BD9-E88D-4A8F-95B4-6EDF753668BF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D48C39-0DCC-406B-AD6C-223EC432B691}"/>
              </a:ext>
            </a:extLst>
          </p:cNvPr>
          <p:cNvGrpSpPr/>
          <p:nvPr/>
        </p:nvGrpSpPr>
        <p:grpSpPr>
          <a:xfrm>
            <a:off x="180511" y="295027"/>
            <a:ext cx="5094494" cy="3038307"/>
            <a:chOff x="6719242" y="2248608"/>
            <a:chExt cx="5472758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isometricOffAxis1Right"/>
            <a:lightRig rig="threePt" dir="t"/>
          </a:scene3d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7897B01-D7A9-4CC1-B51E-9DA3EF874C0F}"/>
                </a:ext>
              </a:extLst>
            </p:cNvPr>
            <p:cNvSpPr/>
            <p:nvPr/>
          </p:nvSpPr>
          <p:spPr>
            <a:xfrm>
              <a:off x="6743700" y="2248608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CCEDC16-07C2-4373-BA5A-E14D50665274}"/>
                </a:ext>
              </a:extLst>
            </p:cNvPr>
            <p:cNvSpPr txBox="1"/>
            <p:nvPr/>
          </p:nvSpPr>
          <p:spPr>
            <a:xfrm>
              <a:off x="6908799" y="2411416"/>
              <a:ext cx="3595147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D52F3E"/>
                  </a:solidFill>
                </a:rPr>
                <a:t>YOUR CORPORATE NAME GOES HERE</a:t>
              </a:r>
              <a:endParaRPr lang="zh-CN" altLang="en-US" sz="1400">
                <a:solidFill>
                  <a:srgbClr val="D52F3E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2AA876FB-49B6-449F-A381-EE9618670000}"/>
                </a:ext>
              </a:extLst>
            </p:cNvPr>
            <p:cNvSpPr txBox="1"/>
            <p:nvPr/>
          </p:nvSpPr>
          <p:spPr>
            <a:xfrm>
              <a:off x="6908799" y="2705810"/>
              <a:ext cx="3839921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D52F3E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1E9E1EB-566F-407C-8D4D-D33EFACC7E39}"/>
                </a:ext>
              </a:extLst>
            </p:cNvPr>
            <p:cNvSpPr txBox="1"/>
            <p:nvPr/>
          </p:nvSpPr>
          <p:spPr>
            <a:xfrm>
              <a:off x="6908800" y="3613678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D52F3E"/>
                  </a:solidFill>
                </a:rPr>
                <a:t>Fusce posuere, magna sed</a:t>
              </a:r>
              <a:endParaRPr lang="zh-CN" altLang="en-US" sz="1400">
                <a:solidFill>
                  <a:srgbClr val="D52F3E"/>
                </a:solidFill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CA6E5E6-13C0-4B9A-BE28-EF99783A10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19242" y="4560733"/>
              <a:ext cx="926672" cy="926672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DD89A68-CF70-467B-B191-96FFF4C156D7}"/>
                </a:ext>
              </a:extLst>
            </p:cNvPr>
            <p:cNvSpPr txBox="1"/>
            <p:nvPr/>
          </p:nvSpPr>
          <p:spPr>
            <a:xfrm>
              <a:off x="6957577" y="4710887"/>
              <a:ext cx="601040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SIX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E660CC7-CBE6-4AA1-ADA8-D582DE0B0EC1}"/>
                </a:ext>
              </a:extLst>
            </p:cNvPr>
            <p:cNvSpPr txBox="1"/>
            <p:nvPr/>
          </p:nvSpPr>
          <p:spPr>
            <a:xfrm>
              <a:off x="6934366" y="4929706"/>
              <a:ext cx="647463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D52F3E"/>
                  </a:solidFill>
                </a:rPr>
                <a:t>PART</a:t>
              </a:r>
              <a:endParaRPr lang="zh-CN" altLang="en-US" sz="1100">
                <a:solidFill>
                  <a:srgbClr val="D52F3E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92D0309-04DA-4275-A601-941C532A2FF1}"/>
                </a:ext>
              </a:extLst>
            </p:cNvPr>
            <p:cNvCxnSpPr>
              <a:cxnSpLocks/>
            </p:cNvCxnSpPr>
            <p:nvPr/>
          </p:nvCxnSpPr>
          <p:spPr>
            <a:xfrm>
              <a:off x="7631430" y="4961457"/>
              <a:ext cx="3384550" cy="0"/>
            </a:xfrm>
            <a:prstGeom prst="line">
              <a:avLst/>
            </a:prstGeom>
            <a:ln w="19050" cap="rnd">
              <a:solidFill>
                <a:srgbClr val="D52F3E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975A51C0-17DD-4AF9-9008-D695D883C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91767" y="4748990"/>
              <a:ext cx="999831" cy="40846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B23E46A-F9EA-4EDD-868E-5FD68ED456B9}"/>
                </a:ext>
              </a:extLst>
            </p:cNvPr>
            <p:cNvSpPr txBox="1"/>
            <p:nvPr/>
          </p:nvSpPr>
          <p:spPr>
            <a:xfrm>
              <a:off x="11048205" y="4798241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6633FA1-A6F2-46DE-9768-E498C05C28AA}"/>
              </a:ext>
            </a:extLst>
          </p:cNvPr>
          <p:cNvGrpSpPr/>
          <p:nvPr/>
        </p:nvGrpSpPr>
        <p:grpSpPr>
          <a:xfrm>
            <a:off x="2392309" y="1700828"/>
            <a:ext cx="5097278" cy="3038307"/>
            <a:chOff x="7016723" y="2079200"/>
            <a:chExt cx="5475749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isometricOffAxis1Right"/>
            <a:lightRig rig="threePt" dir="t"/>
          </a:scene3d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E22765D-1DC1-42C7-BDFA-8EE8AEAE3635}"/>
                </a:ext>
              </a:extLst>
            </p:cNvPr>
            <p:cNvSpPr/>
            <p:nvPr/>
          </p:nvSpPr>
          <p:spPr>
            <a:xfrm>
              <a:off x="7044172" y="2079200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7E076B09-98A5-4471-8E12-9453536429E9}"/>
                </a:ext>
              </a:extLst>
            </p:cNvPr>
            <p:cNvSpPr txBox="1"/>
            <p:nvPr/>
          </p:nvSpPr>
          <p:spPr>
            <a:xfrm>
              <a:off x="7209272" y="2242008"/>
              <a:ext cx="3592946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803098"/>
                  </a:solidFill>
                </a:rPr>
                <a:t>YOUR CORPORATE NAME GOES HERE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BDDFAA9-8073-431A-AE00-E307B15B686A}"/>
                </a:ext>
              </a:extLst>
            </p:cNvPr>
            <p:cNvSpPr txBox="1"/>
            <p:nvPr/>
          </p:nvSpPr>
          <p:spPr>
            <a:xfrm>
              <a:off x="7209272" y="2536402"/>
              <a:ext cx="3674995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803098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C05F992-0C3E-4282-91CC-3D323CF979DA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03098"/>
                  </a:solidFill>
                </a:rPr>
                <a:t>Fusce posuere, magna sed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01B688FE-8626-47FE-98A7-D41FBEEED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16723" y="4392341"/>
              <a:ext cx="926672" cy="920576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40F6F4DA-94C4-452D-A0F2-0143D077EEA2}"/>
                </a:ext>
              </a:extLst>
            </p:cNvPr>
            <p:cNvSpPr txBox="1"/>
            <p:nvPr/>
          </p:nvSpPr>
          <p:spPr>
            <a:xfrm>
              <a:off x="7264767" y="4541479"/>
              <a:ext cx="587606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FOUR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3986B413-3B9D-42BE-9562-D7D635A67771}"/>
                </a:ext>
              </a:extLst>
            </p:cNvPr>
            <p:cNvSpPr txBox="1"/>
            <p:nvPr/>
          </p:nvSpPr>
          <p:spPr>
            <a:xfrm>
              <a:off x="7242074" y="4760298"/>
              <a:ext cx="632991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03098"/>
                  </a:solidFill>
                </a:rPr>
                <a:t>PART</a:t>
              </a:r>
              <a:endParaRPr lang="zh-CN" altLang="en-US" sz="1100">
                <a:solidFill>
                  <a:srgbClr val="803098"/>
                </a:solidFill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4B25735E-6A73-4C07-9BF7-2BB19795DC9C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803098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73AF744-7C65-4E11-93A4-4FA156660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389248" y="4579582"/>
              <a:ext cx="999831" cy="408467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2C434979-4F1D-4B45-B66A-CBC581531853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667A37E-049E-4501-AB89-A9420E35C829}"/>
              </a:ext>
            </a:extLst>
          </p:cNvPr>
          <p:cNvGrpSpPr/>
          <p:nvPr/>
        </p:nvGrpSpPr>
        <p:grpSpPr>
          <a:xfrm>
            <a:off x="8016933" y="3452096"/>
            <a:ext cx="5097620" cy="3038307"/>
            <a:chOff x="7016356" y="2079200"/>
            <a:chExt cx="5476116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isometricOffAxis1Left"/>
            <a:lightRig rig="threePt" dir="t"/>
          </a:scene3d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63143019-AD89-4CF5-BD93-DFCBCED57952}"/>
                </a:ext>
              </a:extLst>
            </p:cNvPr>
            <p:cNvSpPr/>
            <p:nvPr/>
          </p:nvSpPr>
          <p:spPr>
            <a:xfrm>
              <a:off x="7044172" y="2079200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BBFAC03B-FE56-46B2-B355-D1775052303F}"/>
                </a:ext>
              </a:extLst>
            </p:cNvPr>
            <p:cNvSpPr txBox="1"/>
            <p:nvPr/>
          </p:nvSpPr>
          <p:spPr>
            <a:xfrm>
              <a:off x="7209271" y="2242008"/>
              <a:ext cx="3592947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0E91C7"/>
                  </a:solidFill>
                </a:rPr>
                <a:t>YOUR CORPORATE NAME GOES HERE</a:t>
              </a:r>
              <a:endParaRPr lang="zh-CN" altLang="en-US" sz="1400">
                <a:solidFill>
                  <a:srgbClr val="0E91C7"/>
                </a:soli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2084C3E-9EFC-4823-A97C-15006C2B5856}"/>
                </a:ext>
              </a:extLst>
            </p:cNvPr>
            <p:cNvSpPr txBox="1"/>
            <p:nvPr/>
          </p:nvSpPr>
          <p:spPr>
            <a:xfrm>
              <a:off x="7209272" y="2536402"/>
              <a:ext cx="3890444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0E91C7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35AF2D10-85AA-4372-BD88-B4FA639311FB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0E91C7"/>
                  </a:solidFill>
                </a:rPr>
                <a:t>Fusce posuere, magna sed</a:t>
              </a:r>
              <a:endParaRPr lang="zh-CN" altLang="en-US" sz="1400">
                <a:solidFill>
                  <a:srgbClr val="0E91C7"/>
                </a:solidFill>
              </a:endParaRPr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7B216815-EC1A-40D7-AB57-1634A2360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16356" y="4399949"/>
              <a:ext cx="926672" cy="920576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19930B2-EF63-47BD-9EAC-0BA27DAC33DD}"/>
                </a:ext>
              </a:extLst>
            </p:cNvPr>
            <p:cNvSpPr txBox="1"/>
            <p:nvPr/>
          </p:nvSpPr>
          <p:spPr>
            <a:xfrm>
              <a:off x="7234707" y="4541479"/>
              <a:ext cx="647725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THREE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47E79053-D0F7-4B53-A4A3-EE824E7E2B06}"/>
                </a:ext>
              </a:extLst>
            </p:cNvPr>
            <p:cNvSpPr txBox="1"/>
            <p:nvPr/>
          </p:nvSpPr>
          <p:spPr>
            <a:xfrm>
              <a:off x="7209693" y="4760298"/>
              <a:ext cx="697753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0E91C7"/>
                  </a:solidFill>
                </a:rPr>
                <a:t>PART</a:t>
              </a:r>
              <a:endParaRPr lang="zh-CN" altLang="en-US" sz="1100">
                <a:solidFill>
                  <a:srgbClr val="0E91C7"/>
                </a:solidFill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EDC5A312-DF38-4C51-B01E-509DCEAB2CEC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0E91C7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AC2832B7-CCB0-402D-9008-170DDAC20CB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389248" y="4579581"/>
              <a:ext cx="999831" cy="408467"/>
            </a:xfrm>
            <a:prstGeom prst="rect">
              <a:avLst/>
            </a:prstGeom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80022D52-92CD-4C16-B2D4-4B9F81A1A126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ED95B29-E01F-494D-9D87-8F042328E103}"/>
              </a:ext>
            </a:extLst>
          </p:cNvPr>
          <p:cNvGrpSpPr>
            <a:grpSpLocks noChangeAspect="1"/>
          </p:cNvGrpSpPr>
          <p:nvPr/>
        </p:nvGrpSpPr>
        <p:grpSpPr>
          <a:xfrm>
            <a:off x="4616135" y="3102144"/>
            <a:ext cx="5094836" cy="3038307"/>
            <a:chOff x="6071178" y="1797054"/>
            <a:chExt cx="5473127" cy="3263906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isometricOffAxis1Right"/>
            <a:lightRig rig="threePt" dir="t"/>
          </a:scene3d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1EBEA490-9035-4834-89F4-3C2DB25D5798}"/>
                </a:ext>
              </a:extLst>
            </p:cNvPr>
            <p:cNvSpPr/>
            <p:nvPr/>
          </p:nvSpPr>
          <p:spPr>
            <a:xfrm>
              <a:off x="6096003" y="1797054"/>
              <a:ext cx="5448302" cy="326390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22F77273-4A8E-44C4-9F99-C14A471D6BCD}"/>
                </a:ext>
              </a:extLst>
            </p:cNvPr>
            <p:cNvSpPr txBox="1"/>
            <p:nvPr/>
          </p:nvSpPr>
          <p:spPr>
            <a:xfrm>
              <a:off x="6261102" y="1959862"/>
              <a:ext cx="3675710" cy="330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EAAD16"/>
                  </a:solidFill>
                </a:rPr>
                <a:t>YOUR CORPORATE NAME GOES HERE</a:t>
              </a:r>
              <a:endParaRPr lang="zh-CN" altLang="en-US" sz="1400">
                <a:solidFill>
                  <a:srgbClr val="EAAD16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7675DE9-FEE4-48BE-94A2-AAB126AD3A17}"/>
                </a:ext>
              </a:extLst>
            </p:cNvPr>
            <p:cNvSpPr txBox="1"/>
            <p:nvPr/>
          </p:nvSpPr>
          <p:spPr>
            <a:xfrm>
              <a:off x="6261103" y="2254257"/>
              <a:ext cx="3759580" cy="694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EAAD16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3B6223B6-57BD-42B9-836B-B3ED5F51BEF1}"/>
                </a:ext>
              </a:extLst>
            </p:cNvPr>
            <p:cNvSpPr txBox="1"/>
            <p:nvPr/>
          </p:nvSpPr>
          <p:spPr>
            <a:xfrm>
              <a:off x="6261103" y="3162127"/>
              <a:ext cx="4254502" cy="851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EAAD16"/>
                  </a:solidFill>
                </a:rPr>
                <a:t>Fusce posuere, magna sed</a:t>
              </a:r>
              <a:endParaRPr lang="zh-CN" altLang="en-US" sz="1400">
                <a:solidFill>
                  <a:srgbClr val="EAAD16"/>
                </a:solidFill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FE08B320-1908-476D-BEB2-1F403A5C2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71178" y="4114337"/>
              <a:ext cx="926673" cy="926673"/>
            </a:xfrm>
            <a:prstGeom prst="rect">
              <a:avLst/>
            </a:prstGeom>
          </p:spPr>
        </p:pic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0CF5C224-671A-4112-A905-AC5EFF689A8D}"/>
                </a:ext>
              </a:extLst>
            </p:cNvPr>
            <p:cNvSpPr txBox="1"/>
            <p:nvPr/>
          </p:nvSpPr>
          <p:spPr>
            <a:xfrm>
              <a:off x="6293750" y="4259335"/>
              <a:ext cx="633300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TWO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549E2F3B-9C27-4176-9F4A-B5B22E7A5257}"/>
                </a:ext>
              </a:extLst>
            </p:cNvPr>
            <p:cNvSpPr txBox="1"/>
            <p:nvPr/>
          </p:nvSpPr>
          <p:spPr>
            <a:xfrm>
              <a:off x="6269293" y="4478160"/>
              <a:ext cx="682216" cy="303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EAAD16"/>
                  </a:solidFill>
                </a:rPr>
                <a:t>PART</a:t>
              </a:r>
              <a:endParaRPr lang="zh-CN" altLang="en-US" sz="1100">
                <a:solidFill>
                  <a:srgbClr val="EAAD16"/>
                </a:solidFill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4D489121-1288-463A-8CA0-43CC12E04F57}"/>
                </a:ext>
              </a:extLst>
            </p:cNvPr>
            <p:cNvCxnSpPr>
              <a:cxnSpLocks/>
            </p:cNvCxnSpPr>
            <p:nvPr/>
          </p:nvCxnSpPr>
          <p:spPr>
            <a:xfrm>
              <a:off x="6983733" y="4509910"/>
              <a:ext cx="3384551" cy="0"/>
            </a:xfrm>
            <a:prstGeom prst="line">
              <a:avLst/>
            </a:prstGeom>
            <a:ln w="19050" cap="rnd">
              <a:solidFill>
                <a:srgbClr val="EAAD16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8336348A-FCC7-4E9B-9AAB-1965DE790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447120" y="4303535"/>
              <a:ext cx="993734" cy="402372"/>
            </a:xfrm>
            <a:prstGeom prst="rect">
              <a:avLst/>
            </a:prstGeom>
          </p:spPr>
        </p:pic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BFF6A0C5-6FDD-46ED-81FD-4417DA4D6826}"/>
                </a:ext>
              </a:extLst>
            </p:cNvPr>
            <p:cNvSpPr txBox="1"/>
            <p:nvPr/>
          </p:nvSpPr>
          <p:spPr>
            <a:xfrm>
              <a:off x="10400504" y="4346683"/>
              <a:ext cx="1086958" cy="303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261FC33-B73B-48B9-BD5D-62228D381571}"/>
              </a:ext>
            </a:extLst>
          </p:cNvPr>
          <p:cNvGrpSpPr/>
          <p:nvPr/>
        </p:nvGrpSpPr>
        <p:grpSpPr>
          <a:xfrm>
            <a:off x="1226217" y="2738912"/>
            <a:ext cx="5097620" cy="3038308"/>
            <a:chOff x="7016356" y="2079200"/>
            <a:chExt cx="5476116" cy="3263901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isometricOffAxis1Left"/>
            <a:lightRig rig="threePt" dir="t"/>
          </a:scene3d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F4F1A1D6-D162-4F0B-B45E-CB4C4B1A5D4C}"/>
                </a:ext>
              </a:extLst>
            </p:cNvPr>
            <p:cNvSpPr/>
            <p:nvPr/>
          </p:nvSpPr>
          <p:spPr>
            <a:xfrm>
              <a:off x="7044172" y="2079200"/>
              <a:ext cx="5448300" cy="3263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0FFE0405-F06E-4EF7-914C-A557B981F0B1}"/>
                </a:ext>
              </a:extLst>
            </p:cNvPr>
            <p:cNvSpPr txBox="1"/>
            <p:nvPr/>
          </p:nvSpPr>
          <p:spPr>
            <a:xfrm>
              <a:off x="7209271" y="2242008"/>
              <a:ext cx="3675709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98BB1E"/>
                  </a:solidFill>
                </a:rPr>
                <a:t>YOUR CORPORATE NAME GOES HERE</a:t>
              </a:r>
              <a:endParaRPr lang="zh-CN" altLang="en-US" sz="1400">
                <a:solidFill>
                  <a:srgbClr val="98BB1E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F236B7B-A286-4E13-9CAE-81A8F40B4BC2}"/>
                </a:ext>
              </a:extLst>
            </p:cNvPr>
            <p:cNvSpPr txBox="1"/>
            <p:nvPr/>
          </p:nvSpPr>
          <p:spPr>
            <a:xfrm>
              <a:off x="7209272" y="2536402"/>
              <a:ext cx="3759579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98BB1E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B70DB782-5D25-4BE4-AFEF-939FB414FFD3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98BB1E"/>
                  </a:solidFill>
                </a:rPr>
                <a:t>Fusce posuere, magna sed</a:t>
              </a:r>
              <a:endParaRPr lang="zh-CN" altLang="en-US" sz="1400">
                <a:solidFill>
                  <a:srgbClr val="98BB1E"/>
                </a:solidFill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25A7386E-E7FA-4311-B847-9F16A7067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016356" y="4406045"/>
              <a:ext cx="926672" cy="920576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2F3F1145-E26B-430D-9C9C-38DEDCC96DA0}"/>
                </a:ext>
              </a:extLst>
            </p:cNvPr>
            <p:cNvSpPr txBox="1"/>
            <p:nvPr/>
          </p:nvSpPr>
          <p:spPr>
            <a:xfrm>
              <a:off x="7294893" y="4541479"/>
              <a:ext cx="527353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ONE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C235EA2A-6E0C-49D1-98E4-B09E7809C58F}"/>
                </a:ext>
              </a:extLst>
            </p:cNvPr>
            <p:cNvSpPr txBox="1"/>
            <p:nvPr/>
          </p:nvSpPr>
          <p:spPr>
            <a:xfrm>
              <a:off x="7258032" y="4760298"/>
              <a:ext cx="601075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98BB1E"/>
                  </a:solidFill>
                </a:rPr>
                <a:t>PART</a:t>
              </a:r>
              <a:endParaRPr lang="zh-CN" altLang="en-US" sz="1100">
                <a:solidFill>
                  <a:srgbClr val="98BB1E"/>
                </a:solidFill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CD57601-FA05-441A-91DE-C27AF42A915B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98BB1E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8875214A-7F92-4C0A-8D98-21A2C7ECE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389248" y="4579581"/>
              <a:ext cx="999831" cy="408467"/>
            </a:xfrm>
            <a:prstGeom prst="rect">
              <a:avLst/>
            </a:prstGeom>
          </p:spPr>
        </p:pic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7BB095C5-9995-4054-8255-F7854FF1F784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729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11229FD-BED5-422D-8B45-1088FB4BC0C4}"/>
              </a:ext>
            </a:extLst>
          </p:cNvPr>
          <p:cNvSpPr txBox="1"/>
          <p:nvPr/>
        </p:nvSpPr>
        <p:spPr>
          <a:xfrm>
            <a:off x="1778173" y="936604"/>
            <a:ext cx="6235829" cy="560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98BB1E"/>
                </a:solidFill>
              </a:rPr>
              <a:t>YOUR CORPORATE NAME GOES HERE</a:t>
            </a:r>
            <a:endParaRPr lang="zh-CN" altLang="en-US" sz="1400">
              <a:solidFill>
                <a:srgbClr val="98BB1E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207C9A7-B620-4C6A-A636-61A7788CB134}"/>
              </a:ext>
            </a:extLst>
          </p:cNvPr>
          <p:cNvSpPr txBox="1"/>
          <p:nvPr/>
        </p:nvSpPr>
        <p:spPr>
          <a:xfrm>
            <a:off x="1778174" y="1436043"/>
            <a:ext cx="6378114" cy="1177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98BB1E"/>
                </a:solidFill>
              </a:rPr>
              <a:t>OUR</a:t>
            </a:r>
            <a:r>
              <a:rPr lang="en-US" altLang="zh-CN" sz="3600">
                <a:solidFill>
                  <a:srgbClr val="8B898A"/>
                </a:solidFill>
              </a:rPr>
              <a:t>INFODATA</a:t>
            </a:r>
            <a:endParaRPr lang="zh-CN" altLang="en-US" sz="3600">
              <a:solidFill>
                <a:srgbClr val="8B898A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8A076A-1640-4E76-81C3-22EAAF74BA7B}"/>
              </a:ext>
            </a:extLst>
          </p:cNvPr>
          <p:cNvSpPr txBox="1"/>
          <p:nvPr/>
        </p:nvSpPr>
        <p:spPr>
          <a:xfrm>
            <a:off x="1778174" y="2976239"/>
            <a:ext cx="7217746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Lorem ipsum dolor sit amet, consectetuer adipiscing elit. Maecenas porttitor congue massa.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magna sed pulvinar ultricies, purus lectus malesuada libero, sit amet commodo magna eros quis urna. Nunc viverra imperdiet enim. 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98BB1E"/>
                </a:solidFill>
              </a:rPr>
              <a:t>Fusce posuere, magna sed</a:t>
            </a:r>
            <a:endParaRPr lang="zh-CN" altLang="en-US" sz="1400">
              <a:solidFill>
                <a:srgbClr val="98BB1E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CA82BE4-2B52-4E0C-96EB-107AF2F9CCC8}"/>
              </a:ext>
            </a:extLst>
          </p:cNvPr>
          <p:cNvGrpSpPr/>
          <p:nvPr/>
        </p:nvGrpSpPr>
        <p:grpSpPr>
          <a:xfrm>
            <a:off x="1856243" y="4764748"/>
            <a:ext cx="1029026" cy="1029026"/>
            <a:chOff x="5956300" y="2324100"/>
            <a:chExt cx="2209800" cy="22098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B8E61871-24DF-4834-802C-5AFAC76B3E34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1651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07333394-A2E7-429E-BC1C-9C05DAC0368E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98BB1E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93A2FAD-3291-478B-98B7-8DED5C3FA4E0}"/>
              </a:ext>
            </a:extLst>
          </p:cNvPr>
          <p:cNvSpPr txBox="1"/>
          <p:nvPr/>
        </p:nvSpPr>
        <p:spPr>
          <a:xfrm>
            <a:off x="1923430" y="4926551"/>
            <a:ext cx="894653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ONE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7868B57-E10B-467D-BE81-7106617F8B89}"/>
              </a:ext>
            </a:extLst>
          </p:cNvPr>
          <p:cNvSpPr txBox="1"/>
          <p:nvPr/>
        </p:nvSpPr>
        <p:spPr>
          <a:xfrm>
            <a:off x="1860895" y="5297777"/>
            <a:ext cx="1019722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98BB1E"/>
                </a:solidFill>
              </a:rPr>
              <a:t>PART</a:t>
            </a:r>
            <a:endParaRPr lang="zh-CN" altLang="en-US" sz="1400">
              <a:solidFill>
                <a:srgbClr val="98BB1E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01CD63A-B18F-4DF6-A8AF-EA7F46771709}"/>
              </a:ext>
            </a:extLst>
          </p:cNvPr>
          <p:cNvCxnSpPr>
            <a:cxnSpLocks/>
          </p:cNvCxnSpPr>
          <p:nvPr/>
        </p:nvCxnSpPr>
        <p:spPr>
          <a:xfrm>
            <a:off x="3010627" y="5279261"/>
            <a:ext cx="5741879" cy="0"/>
          </a:xfrm>
          <a:prstGeom prst="line">
            <a:avLst/>
          </a:prstGeom>
          <a:ln w="19050" cap="rnd">
            <a:solidFill>
              <a:srgbClr val="98BB1E"/>
            </a:solidFill>
            <a:prstDash val="lg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1F4241BD-BD9C-4E9F-8951-5022F4289F6E}"/>
              </a:ext>
            </a:extLst>
          </p:cNvPr>
          <p:cNvSpPr/>
          <p:nvPr/>
        </p:nvSpPr>
        <p:spPr>
          <a:xfrm>
            <a:off x="8877864" y="4950725"/>
            <a:ext cx="1689614" cy="657072"/>
          </a:xfrm>
          <a:prstGeom prst="roundRect">
            <a:avLst>
              <a:gd name="adj" fmla="val 50000"/>
            </a:avLst>
          </a:prstGeom>
          <a:solidFill>
            <a:srgbClr val="98BB1E"/>
          </a:solidFill>
          <a:ln>
            <a:noFill/>
          </a:ln>
          <a:effectLst/>
          <a:scene3d>
            <a:camera prst="orthographicFront"/>
            <a:lightRig rig="soft" dir="t"/>
          </a:scene3d>
          <a:sp3d prstMaterial="matte">
            <a:bevelT w="330200" h="330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D3E18A9-6FB0-4F17-9A59-15AF5ADA51CE}"/>
              </a:ext>
            </a:extLst>
          </p:cNvPr>
          <p:cNvSpPr txBox="1"/>
          <p:nvPr/>
        </p:nvSpPr>
        <p:spPr>
          <a:xfrm>
            <a:off x="8800662" y="5112164"/>
            <a:ext cx="1844019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ipsum dolor sit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55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9129BB0-7CE5-4000-8F48-79C5BB2F3E41}"/>
              </a:ext>
            </a:extLst>
          </p:cNvPr>
          <p:cNvGrpSpPr/>
          <p:nvPr/>
        </p:nvGrpSpPr>
        <p:grpSpPr>
          <a:xfrm>
            <a:off x="5051716" y="2384716"/>
            <a:ext cx="2088569" cy="2088569"/>
            <a:chOff x="5956300" y="2324100"/>
            <a:chExt cx="2209800" cy="22098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7B6939C-6D24-4600-B534-F50EEAED51A8}"/>
                </a:ext>
              </a:extLst>
            </p:cNvPr>
            <p:cNvSpPr/>
            <p:nvPr/>
          </p:nvSpPr>
          <p:spPr>
            <a:xfrm>
              <a:off x="5956300" y="2324100"/>
              <a:ext cx="2209800" cy="220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1905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prstMaterial="matte">
              <a:bevelT w="254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97A8F56A-D84A-47DB-B45A-8415556F8CF0}"/>
                </a:ext>
              </a:extLst>
            </p:cNvPr>
            <p:cNvSpPr/>
            <p:nvPr/>
          </p:nvSpPr>
          <p:spPr>
            <a:xfrm>
              <a:off x="5956300" y="3347244"/>
              <a:ext cx="2209800" cy="163512"/>
            </a:xfrm>
            <a:prstGeom prst="roundRect">
              <a:avLst>
                <a:gd name="adj" fmla="val 10132"/>
              </a:avLst>
            </a:prstGeom>
            <a:solidFill>
              <a:srgbClr val="0E91C7"/>
            </a:solidFill>
            <a:ln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508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9580F62-5408-4B13-B7FE-8DE02507C801}"/>
              </a:ext>
            </a:extLst>
          </p:cNvPr>
          <p:cNvSpPr txBox="1"/>
          <p:nvPr/>
        </p:nvSpPr>
        <p:spPr>
          <a:xfrm>
            <a:off x="9942286" y="232230"/>
            <a:ext cx="193040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8B898A"/>
                </a:solidFill>
              </a:rPr>
              <a:t>TITLE GOES HERE</a:t>
            </a:r>
            <a:endParaRPr lang="zh-CN" altLang="en-US">
              <a:solidFill>
                <a:srgbClr val="8B898A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70212B6-D70A-460B-931D-B05998DE6857}"/>
              </a:ext>
            </a:extLst>
          </p:cNvPr>
          <p:cNvCxnSpPr>
            <a:cxnSpLocks/>
          </p:cNvCxnSpPr>
          <p:nvPr/>
        </p:nvCxnSpPr>
        <p:spPr>
          <a:xfrm>
            <a:off x="10060895" y="625657"/>
            <a:ext cx="1693182" cy="0"/>
          </a:xfrm>
          <a:prstGeom prst="line">
            <a:avLst/>
          </a:prstGeom>
          <a:ln w="19050" cap="rnd">
            <a:solidFill>
              <a:srgbClr val="0E91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C9E96D2-DE33-45AC-B269-DDD37687F578}"/>
              </a:ext>
            </a:extLst>
          </p:cNvPr>
          <p:cNvSpPr txBox="1"/>
          <p:nvPr/>
        </p:nvSpPr>
        <p:spPr>
          <a:xfrm>
            <a:off x="11161032" y="615768"/>
            <a:ext cx="711654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IDEA</a:t>
            </a:r>
            <a:endParaRPr lang="zh-CN" altLang="en-US" sz="1400" b="1">
              <a:solidFill>
                <a:srgbClr val="8B898A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84CF6BA-51D5-49B6-9458-9B367296227B}"/>
              </a:ext>
            </a:extLst>
          </p:cNvPr>
          <p:cNvSpPr txBox="1"/>
          <p:nvPr/>
        </p:nvSpPr>
        <p:spPr>
          <a:xfrm>
            <a:off x="836205" y="1606550"/>
            <a:ext cx="13589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0E91C7"/>
                </a:solidFill>
              </a:rPr>
              <a:t>INFORMATION</a:t>
            </a:r>
            <a:endParaRPr lang="zh-CN" altLang="en-US" sz="1400">
              <a:solidFill>
                <a:srgbClr val="0E91C7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F9D23BB-281B-415A-B541-61EFC8B5B7DA}"/>
              </a:ext>
            </a:extLst>
          </p:cNvPr>
          <p:cNvSpPr txBox="1"/>
          <p:nvPr/>
        </p:nvSpPr>
        <p:spPr>
          <a:xfrm>
            <a:off x="8062888" y="1606550"/>
            <a:ext cx="116205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0E91C7"/>
                </a:solidFill>
              </a:rPr>
              <a:t>ASPIRATION</a:t>
            </a:r>
            <a:endParaRPr lang="zh-CN" altLang="en-US" sz="1400">
              <a:solidFill>
                <a:srgbClr val="0E91C7"/>
              </a:solidFill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xmlns="" id="{A0BBA27F-A17A-4A13-8F7F-69071F6138A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622903" y="3592197"/>
            <a:ext cx="324000" cy="315093"/>
          </a:xfrm>
          <a:custGeom>
            <a:avLst/>
            <a:gdLst>
              <a:gd name="T0" fmla="*/ 134 w 288"/>
              <a:gd name="T1" fmla="*/ 33 h 280"/>
              <a:gd name="T2" fmla="*/ 134 w 288"/>
              <a:gd name="T3" fmla="*/ 50 h 280"/>
              <a:gd name="T4" fmla="*/ 116 w 288"/>
              <a:gd name="T5" fmla="*/ 50 h 280"/>
              <a:gd name="T6" fmla="*/ 116 w 288"/>
              <a:gd name="T7" fmla="*/ 70 h 280"/>
              <a:gd name="T8" fmla="*/ 134 w 288"/>
              <a:gd name="T9" fmla="*/ 70 h 280"/>
              <a:gd name="T10" fmla="*/ 134 w 288"/>
              <a:gd name="T11" fmla="*/ 88 h 280"/>
              <a:gd name="T12" fmla="*/ 154 w 288"/>
              <a:gd name="T13" fmla="*/ 88 h 280"/>
              <a:gd name="T14" fmla="*/ 154 w 288"/>
              <a:gd name="T15" fmla="*/ 70 h 280"/>
              <a:gd name="T16" fmla="*/ 172 w 288"/>
              <a:gd name="T17" fmla="*/ 70 h 280"/>
              <a:gd name="T18" fmla="*/ 172 w 288"/>
              <a:gd name="T19" fmla="*/ 50 h 280"/>
              <a:gd name="T20" fmla="*/ 154 w 288"/>
              <a:gd name="T21" fmla="*/ 50 h 280"/>
              <a:gd name="T22" fmla="*/ 154 w 288"/>
              <a:gd name="T23" fmla="*/ 33 h 280"/>
              <a:gd name="T24" fmla="*/ 134 w 288"/>
              <a:gd name="T25" fmla="*/ 33 h 280"/>
              <a:gd name="T26" fmla="*/ 231 w 288"/>
              <a:gd name="T27" fmla="*/ 77 h 280"/>
              <a:gd name="T28" fmla="*/ 241 w 288"/>
              <a:gd name="T29" fmla="*/ 42 h 280"/>
              <a:gd name="T30" fmla="*/ 244 w 288"/>
              <a:gd name="T31" fmla="*/ 34 h 280"/>
              <a:gd name="T32" fmla="*/ 237 w 288"/>
              <a:gd name="T33" fmla="*/ 29 h 280"/>
              <a:gd name="T34" fmla="*/ 144 w 288"/>
              <a:gd name="T35" fmla="*/ 0 h 280"/>
              <a:gd name="T36" fmla="*/ 51 w 288"/>
              <a:gd name="T37" fmla="*/ 29 h 280"/>
              <a:gd name="T38" fmla="*/ 44 w 288"/>
              <a:gd name="T39" fmla="*/ 34 h 280"/>
              <a:gd name="T40" fmla="*/ 47 w 288"/>
              <a:gd name="T41" fmla="*/ 42 h 280"/>
              <a:gd name="T42" fmla="*/ 57 w 288"/>
              <a:gd name="T43" fmla="*/ 77 h 280"/>
              <a:gd name="T44" fmla="*/ 0 w 288"/>
              <a:gd name="T45" fmla="*/ 189 h 280"/>
              <a:gd name="T46" fmla="*/ 81 w 288"/>
              <a:gd name="T47" fmla="*/ 280 h 280"/>
              <a:gd name="T48" fmla="*/ 81 w 288"/>
              <a:gd name="T49" fmla="*/ 280 h 280"/>
              <a:gd name="T50" fmla="*/ 48 w 288"/>
              <a:gd name="T51" fmla="*/ 188 h 280"/>
              <a:gd name="T52" fmla="*/ 48 w 288"/>
              <a:gd name="T53" fmla="*/ 181 h 280"/>
              <a:gd name="T54" fmla="*/ 144 w 288"/>
              <a:gd name="T55" fmla="*/ 130 h 280"/>
              <a:gd name="T56" fmla="*/ 240 w 288"/>
              <a:gd name="T57" fmla="*/ 181 h 280"/>
              <a:gd name="T58" fmla="*/ 240 w 288"/>
              <a:gd name="T59" fmla="*/ 188 h 280"/>
              <a:gd name="T60" fmla="*/ 207 w 288"/>
              <a:gd name="T61" fmla="*/ 280 h 280"/>
              <a:gd name="T62" fmla="*/ 207 w 288"/>
              <a:gd name="T63" fmla="*/ 280 h 280"/>
              <a:gd name="T64" fmla="*/ 288 w 288"/>
              <a:gd name="T65" fmla="*/ 189 h 280"/>
              <a:gd name="T66" fmla="*/ 231 w 288"/>
              <a:gd name="T67" fmla="*/ 77 h 280"/>
              <a:gd name="T68" fmla="*/ 212 w 288"/>
              <a:gd name="T69" fmla="*/ 100 h 280"/>
              <a:gd name="T70" fmla="*/ 144 w 288"/>
              <a:gd name="T71" fmla="*/ 111 h 280"/>
              <a:gd name="T72" fmla="*/ 76 w 288"/>
              <a:gd name="T73" fmla="*/ 100 h 280"/>
              <a:gd name="T74" fmla="*/ 58 w 288"/>
              <a:gd name="T75" fmla="*/ 38 h 280"/>
              <a:gd name="T76" fmla="*/ 144 w 288"/>
              <a:gd name="T77" fmla="*/ 12 h 280"/>
              <a:gd name="T78" fmla="*/ 230 w 288"/>
              <a:gd name="T79" fmla="*/ 38 h 280"/>
              <a:gd name="T80" fmla="*/ 212 w 288"/>
              <a:gd name="T81" fmla="*/ 100 h 280"/>
              <a:gd name="T82" fmla="*/ 113 w 288"/>
              <a:gd name="T83" fmla="*/ 252 h 280"/>
              <a:gd name="T84" fmla="*/ 144 w 288"/>
              <a:gd name="T85" fmla="*/ 273 h 280"/>
              <a:gd name="T86" fmla="*/ 175 w 288"/>
              <a:gd name="T87" fmla="*/ 252 h 280"/>
              <a:gd name="T88" fmla="*/ 144 w 288"/>
              <a:gd name="T89" fmla="*/ 257 h 280"/>
              <a:gd name="T90" fmla="*/ 113 w 288"/>
              <a:gd name="T91" fmla="*/ 25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0">
                <a:moveTo>
                  <a:pt x="134" y="33"/>
                </a:moveTo>
                <a:cubicBezTo>
                  <a:pt x="134" y="50"/>
                  <a:pt x="134" y="50"/>
                  <a:pt x="134" y="50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34" y="70"/>
                  <a:pt x="134" y="70"/>
                  <a:pt x="134" y="70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54" y="70"/>
                  <a:pt x="154" y="70"/>
                  <a:pt x="154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50"/>
                  <a:pt x="172" y="50"/>
                  <a:pt x="172" y="50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54" y="33"/>
                  <a:pt x="154" y="33"/>
                  <a:pt x="154" y="33"/>
                </a:cubicBezTo>
                <a:lnTo>
                  <a:pt x="134" y="33"/>
                </a:lnTo>
                <a:close/>
                <a:moveTo>
                  <a:pt x="231" y="77"/>
                </a:moveTo>
                <a:cubicBezTo>
                  <a:pt x="241" y="42"/>
                  <a:pt x="241" y="42"/>
                  <a:pt x="241" y="42"/>
                </a:cubicBezTo>
                <a:cubicBezTo>
                  <a:pt x="244" y="34"/>
                  <a:pt x="244" y="34"/>
                  <a:pt x="244" y="34"/>
                </a:cubicBezTo>
                <a:cubicBezTo>
                  <a:pt x="237" y="29"/>
                  <a:pt x="237" y="29"/>
                  <a:pt x="237" y="29"/>
                </a:cubicBezTo>
                <a:cubicBezTo>
                  <a:pt x="213" y="11"/>
                  <a:pt x="179" y="0"/>
                  <a:pt x="144" y="0"/>
                </a:cubicBezTo>
                <a:cubicBezTo>
                  <a:pt x="109" y="0"/>
                  <a:pt x="75" y="11"/>
                  <a:pt x="51" y="29"/>
                </a:cubicBezTo>
                <a:cubicBezTo>
                  <a:pt x="44" y="34"/>
                  <a:pt x="44" y="34"/>
                  <a:pt x="44" y="34"/>
                </a:cubicBezTo>
                <a:cubicBezTo>
                  <a:pt x="47" y="42"/>
                  <a:pt x="47" y="42"/>
                  <a:pt x="47" y="42"/>
                </a:cubicBezTo>
                <a:cubicBezTo>
                  <a:pt x="57" y="77"/>
                  <a:pt x="57" y="77"/>
                  <a:pt x="57" y="77"/>
                </a:cubicBezTo>
                <a:cubicBezTo>
                  <a:pt x="22" y="103"/>
                  <a:pt x="0" y="143"/>
                  <a:pt x="0" y="189"/>
                </a:cubicBezTo>
                <a:cubicBezTo>
                  <a:pt x="0" y="223"/>
                  <a:pt x="15" y="278"/>
                  <a:pt x="81" y="280"/>
                </a:cubicBezTo>
                <a:cubicBezTo>
                  <a:pt x="81" y="280"/>
                  <a:pt x="81" y="280"/>
                  <a:pt x="81" y="280"/>
                </a:cubicBezTo>
                <a:cubicBezTo>
                  <a:pt x="61" y="256"/>
                  <a:pt x="48" y="223"/>
                  <a:pt x="48" y="188"/>
                </a:cubicBezTo>
                <a:cubicBezTo>
                  <a:pt x="48" y="185"/>
                  <a:pt x="48" y="183"/>
                  <a:pt x="48" y="181"/>
                </a:cubicBezTo>
                <a:cubicBezTo>
                  <a:pt x="93" y="178"/>
                  <a:pt x="124" y="160"/>
                  <a:pt x="144" y="130"/>
                </a:cubicBezTo>
                <a:cubicBezTo>
                  <a:pt x="164" y="160"/>
                  <a:pt x="193" y="179"/>
                  <a:pt x="240" y="181"/>
                </a:cubicBezTo>
                <a:cubicBezTo>
                  <a:pt x="240" y="183"/>
                  <a:pt x="240" y="185"/>
                  <a:pt x="240" y="188"/>
                </a:cubicBezTo>
                <a:cubicBezTo>
                  <a:pt x="240" y="223"/>
                  <a:pt x="227" y="256"/>
                  <a:pt x="207" y="280"/>
                </a:cubicBezTo>
                <a:cubicBezTo>
                  <a:pt x="207" y="280"/>
                  <a:pt x="207" y="280"/>
                  <a:pt x="207" y="280"/>
                </a:cubicBezTo>
                <a:cubicBezTo>
                  <a:pt x="274" y="278"/>
                  <a:pt x="288" y="223"/>
                  <a:pt x="288" y="189"/>
                </a:cubicBezTo>
                <a:cubicBezTo>
                  <a:pt x="288" y="143"/>
                  <a:pt x="266" y="103"/>
                  <a:pt x="231" y="77"/>
                </a:cubicBezTo>
                <a:close/>
                <a:moveTo>
                  <a:pt x="212" y="100"/>
                </a:moveTo>
                <a:cubicBezTo>
                  <a:pt x="193" y="107"/>
                  <a:pt x="169" y="111"/>
                  <a:pt x="144" y="111"/>
                </a:cubicBezTo>
                <a:cubicBezTo>
                  <a:pt x="119" y="111"/>
                  <a:pt x="95" y="107"/>
                  <a:pt x="76" y="100"/>
                </a:cubicBezTo>
                <a:cubicBezTo>
                  <a:pt x="58" y="38"/>
                  <a:pt x="58" y="38"/>
                  <a:pt x="58" y="38"/>
                </a:cubicBezTo>
                <a:cubicBezTo>
                  <a:pt x="79" y="22"/>
                  <a:pt x="110" y="12"/>
                  <a:pt x="144" y="12"/>
                </a:cubicBezTo>
                <a:cubicBezTo>
                  <a:pt x="178" y="12"/>
                  <a:pt x="209" y="22"/>
                  <a:pt x="230" y="38"/>
                </a:cubicBezTo>
                <a:lnTo>
                  <a:pt x="212" y="100"/>
                </a:lnTo>
                <a:close/>
                <a:moveTo>
                  <a:pt x="113" y="252"/>
                </a:moveTo>
                <a:cubicBezTo>
                  <a:pt x="119" y="265"/>
                  <a:pt x="130" y="273"/>
                  <a:pt x="144" y="273"/>
                </a:cubicBezTo>
                <a:cubicBezTo>
                  <a:pt x="158" y="273"/>
                  <a:pt x="169" y="265"/>
                  <a:pt x="175" y="252"/>
                </a:cubicBezTo>
                <a:cubicBezTo>
                  <a:pt x="167" y="255"/>
                  <a:pt x="156" y="257"/>
                  <a:pt x="144" y="257"/>
                </a:cubicBezTo>
                <a:cubicBezTo>
                  <a:pt x="132" y="257"/>
                  <a:pt x="121" y="255"/>
                  <a:pt x="113" y="252"/>
                </a:cubicBez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xmlns="" id="{CC5624A9-C88E-47E3-B98B-0DACFAAB35A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109" y="2384716"/>
            <a:ext cx="216000" cy="288132"/>
          </a:xfrm>
          <a:custGeom>
            <a:avLst/>
            <a:gdLst>
              <a:gd name="T0" fmla="*/ 98 w 268"/>
              <a:gd name="T1" fmla="*/ 46 h 358"/>
              <a:gd name="T2" fmla="*/ 170 w 268"/>
              <a:gd name="T3" fmla="*/ 46 h 358"/>
              <a:gd name="T4" fmla="*/ 182 w 268"/>
              <a:gd name="T5" fmla="*/ 33 h 358"/>
              <a:gd name="T6" fmla="*/ 182 w 268"/>
              <a:gd name="T7" fmla="*/ 13 h 358"/>
              <a:gd name="T8" fmla="*/ 170 w 268"/>
              <a:gd name="T9" fmla="*/ 0 h 358"/>
              <a:gd name="T10" fmla="*/ 98 w 268"/>
              <a:gd name="T11" fmla="*/ 0 h 358"/>
              <a:gd name="T12" fmla="*/ 86 w 268"/>
              <a:gd name="T13" fmla="*/ 13 h 358"/>
              <a:gd name="T14" fmla="*/ 86 w 268"/>
              <a:gd name="T15" fmla="*/ 33 h 358"/>
              <a:gd name="T16" fmla="*/ 98 w 268"/>
              <a:gd name="T17" fmla="*/ 46 h 358"/>
              <a:gd name="T18" fmla="*/ 221 w 268"/>
              <a:gd name="T19" fmla="*/ 25 h 358"/>
              <a:gd name="T20" fmla="*/ 194 w 268"/>
              <a:gd name="T21" fmla="*/ 25 h 358"/>
              <a:gd name="T22" fmla="*/ 194 w 268"/>
              <a:gd name="T23" fmla="*/ 33 h 358"/>
              <a:gd name="T24" fmla="*/ 170 w 268"/>
              <a:gd name="T25" fmla="*/ 58 h 358"/>
              <a:gd name="T26" fmla="*/ 98 w 268"/>
              <a:gd name="T27" fmla="*/ 58 h 358"/>
              <a:gd name="T28" fmla="*/ 74 w 268"/>
              <a:gd name="T29" fmla="*/ 33 h 358"/>
              <a:gd name="T30" fmla="*/ 74 w 268"/>
              <a:gd name="T31" fmla="*/ 25 h 358"/>
              <a:gd name="T32" fmla="*/ 47 w 268"/>
              <a:gd name="T33" fmla="*/ 25 h 358"/>
              <a:gd name="T34" fmla="*/ 0 w 268"/>
              <a:gd name="T35" fmla="*/ 71 h 358"/>
              <a:gd name="T36" fmla="*/ 0 w 268"/>
              <a:gd name="T37" fmla="*/ 312 h 358"/>
              <a:gd name="T38" fmla="*/ 47 w 268"/>
              <a:gd name="T39" fmla="*/ 358 h 358"/>
              <a:gd name="T40" fmla="*/ 221 w 268"/>
              <a:gd name="T41" fmla="*/ 358 h 358"/>
              <a:gd name="T42" fmla="*/ 268 w 268"/>
              <a:gd name="T43" fmla="*/ 312 h 358"/>
              <a:gd name="T44" fmla="*/ 268 w 268"/>
              <a:gd name="T45" fmla="*/ 71 h 358"/>
              <a:gd name="T46" fmla="*/ 221 w 268"/>
              <a:gd name="T47" fmla="*/ 25 h 358"/>
              <a:gd name="T48" fmla="*/ 134 w 268"/>
              <a:gd name="T49" fmla="*/ 85 h 358"/>
              <a:gd name="T50" fmla="*/ 191 w 268"/>
              <a:gd name="T51" fmla="*/ 142 h 358"/>
              <a:gd name="T52" fmla="*/ 134 w 268"/>
              <a:gd name="T53" fmla="*/ 198 h 358"/>
              <a:gd name="T54" fmla="*/ 77 w 268"/>
              <a:gd name="T55" fmla="*/ 142 h 358"/>
              <a:gd name="T56" fmla="*/ 134 w 268"/>
              <a:gd name="T57" fmla="*/ 85 h 358"/>
              <a:gd name="T58" fmla="*/ 178 w 268"/>
              <a:gd name="T59" fmla="*/ 312 h 358"/>
              <a:gd name="T60" fmla="*/ 90 w 268"/>
              <a:gd name="T61" fmla="*/ 312 h 358"/>
              <a:gd name="T62" fmla="*/ 90 w 268"/>
              <a:gd name="T63" fmla="*/ 300 h 358"/>
              <a:gd name="T64" fmla="*/ 178 w 268"/>
              <a:gd name="T65" fmla="*/ 300 h 358"/>
              <a:gd name="T66" fmla="*/ 178 w 268"/>
              <a:gd name="T67" fmla="*/ 312 h 358"/>
              <a:gd name="T68" fmla="*/ 222 w 268"/>
              <a:gd name="T69" fmla="*/ 275 h 358"/>
              <a:gd name="T70" fmla="*/ 46 w 268"/>
              <a:gd name="T71" fmla="*/ 275 h 358"/>
              <a:gd name="T72" fmla="*/ 46 w 268"/>
              <a:gd name="T73" fmla="*/ 263 h 358"/>
              <a:gd name="T74" fmla="*/ 222 w 268"/>
              <a:gd name="T75" fmla="*/ 263 h 358"/>
              <a:gd name="T76" fmla="*/ 222 w 268"/>
              <a:gd name="T77" fmla="*/ 275 h 358"/>
              <a:gd name="T78" fmla="*/ 222 w 268"/>
              <a:gd name="T79" fmla="*/ 239 h 358"/>
              <a:gd name="T80" fmla="*/ 46 w 268"/>
              <a:gd name="T81" fmla="*/ 239 h 358"/>
              <a:gd name="T82" fmla="*/ 46 w 268"/>
              <a:gd name="T83" fmla="*/ 227 h 358"/>
              <a:gd name="T84" fmla="*/ 222 w 268"/>
              <a:gd name="T85" fmla="*/ 227 h 358"/>
              <a:gd name="T86" fmla="*/ 222 w 268"/>
              <a:gd name="T87" fmla="*/ 239 h 358"/>
              <a:gd name="T88" fmla="*/ 123 w 268"/>
              <a:gd name="T89" fmla="*/ 176 h 358"/>
              <a:gd name="T90" fmla="*/ 145 w 268"/>
              <a:gd name="T91" fmla="*/ 176 h 358"/>
              <a:gd name="T92" fmla="*/ 145 w 268"/>
              <a:gd name="T93" fmla="*/ 153 h 358"/>
              <a:gd name="T94" fmla="*/ 168 w 268"/>
              <a:gd name="T95" fmla="*/ 153 h 358"/>
              <a:gd name="T96" fmla="*/ 168 w 268"/>
              <a:gd name="T97" fmla="*/ 130 h 358"/>
              <a:gd name="T98" fmla="*/ 145 w 268"/>
              <a:gd name="T99" fmla="*/ 130 h 358"/>
              <a:gd name="T100" fmla="*/ 145 w 268"/>
              <a:gd name="T101" fmla="*/ 107 h 358"/>
              <a:gd name="T102" fmla="*/ 123 w 268"/>
              <a:gd name="T103" fmla="*/ 107 h 358"/>
              <a:gd name="T104" fmla="*/ 123 w 268"/>
              <a:gd name="T105" fmla="*/ 130 h 358"/>
              <a:gd name="T106" fmla="*/ 100 w 268"/>
              <a:gd name="T107" fmla="*/ 130 h 358"/>
              <a:gd name="T108" fmla="*/ 100 w 268"/>
              <a:gd name="T109" fmla="*/ 153 h 358"/>
              <a:gd name="T110" fmla="*/ 123 w 268"/>
              <a:gd name="T111" fmla="*/ 153 h 358"/>
              <a:gd name="T112" fmla="*/ 123 w 268"/>
              <a:gd name="T113" fmla="*/ 17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8" h="358">
                <a:moveTo>
                  <a:pt x="98" y="46"/>
                </a:moveTo>
                <a:cubicBezTo>
                  <a:pt x="170" y="46"/>
                  <a:pt x="170" y="46"/>
                  <a:pt x="170" y="46"/>
                </a:cubicBezTo>
                <a:cubicBezTo>
                  <a:pt x="177" y="46"/>
                  <a:pt x="182" y="40"/>
                  <a:pt x="182" y="3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6"/>
                  <a:pt x="177" y="0"/>
                  <a:pt x="170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1" y="0"/>
                  <a:pt x="86" y="6"/>
                  <a:pt x="86" y="13"/>
                </a:cubicBezTo>
                <a:cubicBezTo>
                  <a:pt x="86" y="33"/>
                  <a:pt x="86" y="33"/>
                  <a:pt x="86" y="33"/>
                </a:cubicBezTo>
                <a:cubicBezTo>
                  <a:pt x="86" y="40"/>
                  <a:pt x="91" y="46"/>
                  <a:pt x="98" y="46"/>
                </a:cubicBezTo>
                <a:close/>
                <a:moveTo>
                  <a:pt x="221" y="25"/>
                </a:moveTo>
                <a:cubicBezTo>
                  <a:pt x="194" y="25"/>
                  <a:pt x="194" y="25"/>
                  <a:pt x="194" y="25"/>
                </a:cubicBezTo>
                <a:cubicBezTo>
                  <a:pt x="194" y="33"/>
                  <a:pt x="194" y="33"/>
                  <a:pt x="194" y="33"/>
                </a:cubicBezTo>
                <a:cubicBezTo>
                  <a:pt x="194" y="47"/>
                  <a:pt x="184" y="58"/>
                  <a:pt x="170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84" y="58"/>
                  <a:pt x="74" y="47"/>
                  <a:pt x="74" y="33"/>
                </a:cubicBezTo>
                <a:cubicBezTo>
                  <a:pt x="74" y="25"/>
                  <a:pt x="74" y="25"/>
                  <a:pt x="74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21" y="25"/>
                  <a:pt x="0" y="46"/>
                  <a:pt x="0" y="71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37"/>
                  <a:pt x="21" y="358"/>
                  <a:pt x="47" y="358"/>
                </a:cubicBezTo>
                <a:cubicBezTo>
                  <a:pt x="221" y="358"/>
                  <a:pt x="221" y="358"/>
                  <a:pt x="221" y="358"/>
                </a:cubicBezTo>
                <a:cubicBezTo>
                  <a:pt x="247" y="358"/>
                  <a:pt x="268" y="337"/>
                  <a:pt x="268" y="312"/>
                </a:cubicBezTo>
                <a:cubicBezTo>
                  <a:pt x="268" y="71"/>
                  <a:pt x="268" y="71"/>
                  <a:pt x="268" y="71"/>
                </a:cubicBezTo>
                <a:cubicBezTo>
                  <a:pt x="268" y="46"/>
                  <a:pt x="247" y="25"/>
                  <a:pt x="221" y="25"/>
                </a:cubicBezTo>
                <a:close/>
                <a:moveTo>
                  <a:pt x="134" y="85"/>
                </a:moveTo>
                <a:cubicBezTo>
                  <a:pt x="165" y="85"/>
                  <a:pt x="191" y="110"/>
                  <a:pt x="191" y="142"/>
                </a:cubicBezTo>
                <a:cubicBezTo>
                  <a:pt x="191" y="173"/>
                  <a:pt x="165" y="198"/>
                  <a:pt x="134" y="198"/>
                </a:cubicBezTo>
                <a:cubicBezTo>
                  <a:pt x="103" y="198"/>
                  <a:pt x="77" y="173"/>
                  <a:pt x="77" y="142"/>
                </a:cubicBezTo>
                <a:cubicBezTo>
                  <a:pt x="77" y="110"/>
                  <a:pt x="103" y="85"/>
                  <a:pt x="134" y="85"/>
                </a:cubicBezTo>
                <a:close/>
                <a:moveTo>
                  <a:pt x="178" y="312"/>
                </a:moveTo>
                <a:cubicBezTo>
                  <a:pt x="90" y="312"/>
                  <a:pt x="90" y="312"/>
                  <a:pt x="90" y="312"/>
                </a:cubicBezTo>
                <a:cubicBezTo>
                  <a:pt x="90" y="300"/>
                  <a:pt x="90" y="300"/>
                  <a:pt x="90" y="300"/>
                </a:cubicBezTo>
                <a:cubicBezTo>
                  <a:pt x="178" y="300"/>
                  <a:pt x="178" y="300"/>
                  <a:pt x="178" y="300"/>
                </a:cubicBezTo>
                <a:lnTo>
                  <a:pt x="178" y="312"/>
                </a:lnTo>
                <a:close/>
                <a:moveTo>
                  <a:pt x="222" y="275"/>
                </a:moveTo>
                <a:cubicBezTo>
                  <a:pt x="46" y="275"/>
                  <a:pt x="46" y="275"/>
                  <a:pt x="46" y="275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lnTo>
                  <a:pt x="222" y="275"/>
                </a:lnTo>
                <a:close/>
                <a:moveTo>
                  <a:pt x="222" y="239"/>
                </a:moveTo>
                <a:cubicBezTo>
                  <a:pt x="46" y="239"/>
                  <a:pt x="46" y="239"/>
                  <a:pt x="46" y="239"/>
                </a:cubicBezTo>
                <a:cubicBezTo>
                  <a:pt x="46" y="227"/>
                  <a:pt x="46" y="227"/>
                  <a:pt x="46" y="227"/>
                </a:cubicBezTo>
                <a:cubicBezTo>
                  <a:pt x="222" y="227"/>
                  <a:pt x="222" y="227"/>
                  <a:pt x="222" y="227"/>
                </a:cubicBezTo>
                <a:lnTo>
                  <a:pt x="222" y="239"/>
                </a:lnTo>
                <a:close/>
                <a:moveTo>
                  <a:pt x="123" y="176"/>
                </a:moveTo>
                <a:cubicBezTo>
                  <a:pt x="145" y="176"/>
                  <a:pt x="145" y="176"/>
                  <a:pt x="145" y="176"/>
                </a:cubicBezTo>
                <a:cubicBezTo>
                  <a:pt x="145" y="153"/>
                  <a:pt x="145" y="153"/>
                  <a:pt x="145" y="153"/>
                </a:cubicBezTo>
                <a:cubicBezTo>
                  <a:pt x="168" y="153"/>
                  <a:pt x="168" y="153"/>
                  <a:pt x="168" y="153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07"/>
                  <a:pt x="145" y="107"/>
                  <a:pt x="145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30"/>
                  <a:pt x="123" y="130"/>
                  <a:pt x="123" y="130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23" y="153"/>
                  <a:pt x="123" y="153"/>
                  <a:pt x="123" y="153"/>
                </a:cubicBezTo>
                <a:lnTo>
                  <a:pt x="123" y="176"/>
                </a:ln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">
            <a:extLst>
              <a:ext uri="{FF2B5EF4-FFF2-40B4-BE49-F238E27FC236}">
                <a16:creationId xmlns:a16="http://schemas.microsoft.com/office/drawing/2014/main" xmlns="" id="{F5BDCF05-046A-4DA9-927D-82A81929BBB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622903" y="2384716"/>
            <a:ext cx="324000" cy="277475"/>
          </a:xfrm>
          <a:custGeom>
            <a:avLst/>
            <a:gdLst>
              <a:gd name="T0" fmla="*/ 242 w 286"/>
              <a:gd name="T1" fmla="*/ 53 h 244"/>
              <a:gd name="T2" fmla="*/ 198 w 286"/>
              <a:gd name="T3" fmla="*/ 53 h 244"/>
              <a:gd name="T4" fmla="*/ 198 w 286"/>
              <a:gd name="T5" fmla="*/ 0 h 244"/>
              <a:gd name="T6" fmla="*/ 88 w 286"/>
              <a:gd name="T7" fmla="*/ 0 h 244"/>
              <a:gd name="T8" fmla="*/ 88 w 286"/>
              <a:gd name="T9" fmla="*/ 53 h 244"/>
              <a:gd name="T10" fmla="*/ 44 w 286"/>
              <a:gd name="T11" fmla="*/ 53 h 244"/>
              <a:gd name="T12" fmla="*/ 0 w 286"/>
              <a:gd name="T13" fmla="*/ 97 h 244"/>
              <a:gd name="T14" fmla="*/ 0 w 286"/>
              <a:gd name="T15" fmla="*/ 199 h 244"/>
              <a:gd name="T16" fmla="*/ 44 w 286"/>
              <a:gd name="T17" fmla="*/ 244 h 244"/>
              <a:gd name="T18" fmla="*/ 242 w 286"/>
              <a:gd name="T19" fmla="*/ 244 h 244"/>
              <a:gd name="T20" fmla="*/ 286 w 286"/>
              <a:gd name="T21" fmla="*/ 199 h 244"/>
              <a:gd name="T22" fmla="*/ 286 w 286"/>
              <a:gd name="T23" fmla="*/ 97 h 244"/>
              <a:gd name="T24" fmla="*/ 242 w 286"/>
              <a:gd name="T25" fmla="*/ 53 h 244"/>
              <a:gd name="T26" fmla="*/ 109 w 286"/>
              <a:gd name="T27" fmla="*/ 21 h 244"/>
              <a:gd name="T28" fmla="*/ 109 w 286"/>
              <a:gd name="T29" fmla="*/ 21 h 244"/>
              <a:gd name="T30" fmla="*/ 178 w 286"/>
              <a:gd name="T31" fmla="*/ 21 h 244"/>
              <a:gd name="T32" fmla="*/ 178 w 286"/>
              <a:gd name="T33" fmla="*/ 53 h 244"/>
              <a:gd name="T34" fmla="*/ 109 w 286"/>
              <a:gd name="T35" fmla="*/ 53 h 244"/>
              <a:gd name="T36" fmla="*/ 109 w 286"/>
              <a:gd name="T37" fmla="*/ 21 h 244"/>
              <a:gd name="T38" fmla="*/ 190 w 286"/>
              <a:gd name="T39" fmla="*/ 161 h 244"/>
              <a:gd name="T40" fmla="*/ 190 w 286"/>
              <a:gd name="T41" fmla="*/ 161 h 244"/>
              <a:gd name="T42" fmla="*/ 157 w 286"/>
              <a:gd name="T43" fmla="*/ 161 h 244"/>
              <a:gd name="T44" fmla="*/ 157 w 286"/>
              <a:gd name="T45" fmla="*/ 194 h 244"/>
              <a:gd name="T46" fmla="*/ 132 w 286"/>
              <a:gd name="T47" fmla="*/ 194 h 244"/>
              <a:gd name="T48" fmla="*/ 132 w 286"/>
              <a:gd name="T49" fmla="*/ 161 h 244"/>
              <a:gd name="T50" fmla="*/ 99 w 286"/>
              <a:gd name="T51" fmla="*/ 161 h 244"/>
              <a:gd name="T52" fmla="*/ 99 w 286"/>
              <a:gd name="T53" fmla="*/ 135 h 244"/>
              <a:gd name="T54" fmla="*/ 132 w 286"/>
              <a:gd name="T55" fmla="*/ 135 h 244"/>
              <a:gd name="T56" fmla="*/ 132 w 286"/>
              <a:gd name="T57" fmla="*/ 103 h 244"/>
              <a:gd name="T58" fmla="*/ 157 w 286"/>
              <a:gd name="T59" fmla="*/ 103 h 244"/>
              <a:gd name="T60" fmla="*/ 157 w 286"/>
              <a:gd name="T61" fmla="*/ 135 h 244"/>
              <a:gd name="T62" fmla="*/ 190 w 286"/>
              <a:gd name="T63" fmla="*/ 135 h 244"/>
              <a:gd name="T64" fmla="*/ 190 w 286"/>
              <a:gd name="T65" fmla="*/ 16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44">
                <a:moveTo>
                  <a:pt x="242" y="53"/>
                </a:moveTo>
                <a:cubicBezTo>
                  <a:pt x="198" y="53"/>
                  <a:pt x="198" y="53"/>
                  <a:pt x="198" y="53"/>
                </a:cubicBezTo>
                <a:cubicBezTo>
                  <a:pt x="198" y="0"/>
                  <a:pt x="198" y="0"/>
                  <a:pt x="19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53"/>
                  <a:pt x="88" y="53"/>
                  <a:pt x="8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20" y="53"/>
                  <a:pt x="0" y="73"/>
                  <a:pt x="0" y="97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224"/>
                  <a:pt x="20" y="244"/>
                  <a:pt x="44" y="244"/>
                </a:cubicBezTo>
                <a:cubicBezTo>
                  <a:pt x="242" y="244"/>
                  <a:pt x="242" y="244"/>
                  <a:pt x="242" y="244"/>
                </a:cubicBezTo>
                <a:cubicBezTo>
                  <a:pt x="266" y="244"/>
                  <a:pt x="286" y="224"/>
                  <a:pt x="286" y="199"/>
                </a:cubicBezTo>
                <a:cubicBezTo>
                  <a:pt x="286" y="97"/>
                  <a:pt x="286" y="97"/>
                  <a:pt x="286" y="97"/>
                </a:cubicBezTo>
                <a:cubicBezTo>
                  <a:pt x="286" y="73"/>
                  <a:pt x="266" y="53"/>
                  <a:pt x="242" y="53"/>
                </a:cubicBezTo>
                <a:close/>
                <a:moveTo>
                  <a:pt x="109" y="21"/>
                </a:moveTo>
                <a:cubicBezTo>
                  <a:pt x="109" y="21"/>
                  <a:pt x="109" y="21"/>
                  <a:pt x="109" y="21"/>
                </a:cubicBezTo>
                <a:cubicBezTo>
                  <a:pt x="178" y="21"/>
                  <a:pt x="178" y="21"/>
                  <a:pt x="178" y="21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09" y="53"/>
                  <a:pt x="109" y="53"/>
                  <a:pt x="109" y="53"/>
                </a:cubicBezTo>
                <a:lnTo>
                  <a:pt x="109" y="21"/>
                </a:lnTo>
                <a:close/>
                <a:moveTo>
                  <a:pt x="190" y="161"/>
                </a:moveTo>
                <a:cubicBezTo>
                  <a:pt x="190" y="161"/>
                  <a:pt x="190" y="161"/>
                  <a:pt x="190" y="161"/>
                </a:cubicBezTo>
                <a:cubicBezTo>
                  <a:pt x="157" y="161"/>
                  <a:pt x="157" y="161"/>
                  <a:pt x="157" y="161"/>
                </a:cubicBezTo>
                <a:cubicBezTo>
                  <a:pt x="157" y="194"/>
                  <a:pt x="157" y="194"/>
                  <a:pt x="157" y="194"/>
                </a:cubicBezTo>
                <a:cubicBezTo>
                  <a:pt x="132" y="194"/>
                  <a:pt x="132" y="194"/>
                  <a:pt x="132" y="194"/>
                </a:cubicBezTo>
                <a:cubicBezTo>
                  <a:pt x="132" y="161"/>
                  <a:pt x="132" y="161"/>
                  <a:pt x="132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132" y="135"/>
                  <a:pt x="132" y="135"/>
                  <a:pt x="132" y="135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90" y="135"/>
                  <a:pt x="190" y="135"/>
                  <a:pt x="190" y="135"/>
                </a:cubicBezTo>
                <a:lnTo>
                  <a:pt x="190" y="161"/>
                </a:ln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7">
            <a:extLst>
              <a:ext uri="{FF2B5EF4-FFF2-40B4-BE49-F238E27FC236}">
                <a16:creationId xmlns:a16="http://schemas.microsoft.com/office/drawing/2014/main" xmlns="" id="{B4F03067-2F48-478A-AF8C-80B35ED1A34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604903" y="4192710"/>
            <a:ext cx="360000" cy="280000"/>
          </a:xfrm>
          <a:custGeom>
            <a:avLst/>
            <a:gdLst>
              <a:gd name="T0" fmla="*/ 96 w 348"/>
              <a:gd name="T1" fmla="*/ 180 h 270"/>
              <a:gd name="T2" fmla="*/ 176 w 348"/>
              <a:gd name="T3" fmla="*/ 180 h 270"/>
              <a:gd name="T4" fmla="*/ 176 w 348"/>
              <a:gd name="T5" fmla="*/ 145 h 270"/>
              <a:gd name="T6" fmla="*/ 137 w 348"/>
              <a:gd name="T7" fmla="*/ 145 h 270"/>
              <a:gd name="T8" fmla="*/ 96 w 348"/>
              <a:gd name="T9" fmla="*/ 180 h 270"/>
              <a:gd name="T10" fmla="*/ 66 w 348"/>
              <a:gd name="T11" fmla="*/ 171 h 270"/>
              <a:gd name="T12" fmla="*/ 96 w 348"/>
              <a:gd name="T13" fmla="*/ 142 h 270"/>
              <a:gd name="T14" fmla="*/ 66 w 348"/>
              <a:gd name="T15" fmla="*/ 112 h 270"/>
              <a:gd name="T16" fmla="*/ 37 w 348"/>
              <a:gd name="T17" fmla="*/ 142 h 270"/>
              <a:gd name="T18" fmla="*/ 66 w 348"/>
              <a:gd name="T19" fmla="*/ 171 h 270"/>
              <a:gd name="T20" fmla="*/ 20 w 348"/>
              <a:gd name="T21" fmla="*/ 92 h 270"/>
              <a:gd name="T22" fmla="*/ 0 w 348"/>
              <a:gd name="T23" fmla="*/ 92 h 270"/>
              <a:gd name="T24" fmla="*/ 0 w 348"/>
              <a:gd name="T25" fmla="*/ 270 h 270"/>
              <a:gd name="T26" fmla="*/ 20 w 348"/>
              <a:gd name="T27" fmla="*/ 270 h 270"/>
              <a:gd name="T28" fmla="*/ 20 w 348"/>
              <a:gd name="T29" fmla="*/ 230 h 270"/>
              <a:gd name="T30" fmla="*/ 176 w 348"/>
              <a:gd name="T31" fmla="*/ 230 h 270"/>
              <a:gd name="T32" fmla="*/ 176 w 348"/>
              <a:gd name="T33" fmla="*/ 192 h 270"/>
              <a:gd name="T34" fmla="*/ 20 w 348"/>
              <a:gd name="T35" fmla="*/ 192 h 270"/>
              <a:gd name="T36" fmla="*/ 20 w 348"/>
              <a:gd name="T37" fmla="*/ 92 h 270"/>
              <a:gd name="T38" fmla="*/ 348 w 348"/>
              <a:gd name="T39" fmla="*/ 186 h 270"/>
              <a:gd name="T40" fmla="*/ 306 w 348"/>
              <a:gd name="T41" fmla="*/ 145 h 270"/>
              <a:gd name="T42" fmla="*/ 188 w 348"/>
              <a:gd name="T43" fmla="*/ 145 h 270"/>
              <a:gd name="T44" fmla="*/ 188 w 348"/>
              <a:gd name="T45" fmla="*/ 230 h 270"/>
              <a:gd name="T46" fmla="*/ 328 w 348"/>
              <a:gd name="T47" fmla="*/ 230 h 270"/>
              <a:gd name="T48" fmla="*/ 328 w 348"/>
              <a:gd name="T49" fmla="*/ 270 h 270"/>
              <a:gd name="T50" fmla="*/ 348 w 348"/>
              <a:gd name="T51" fmla="*/ 270 h 270"/>
              <a:gd name="T52" fmla="*/ 348 w 348"/>
              <a:gd name="T53" fmla="*/ 186 h 270"/>
              <a:gd name="T54" fmla="*/ 215 w 348"/>
              <a:gd name="T55" fmla="*/ 27 h 270"/>
              <a:gd name="T56" fmla="*/ 188 w 348"/>
              <a:gd name="T57" fmla="*/ 27 h 270"/>
              <a:gd name="T58" fmla="*/ 188 w 348"/>
              <a:gd name="T59" fmla="*/ 0 h 270"/>
              <a:gd name="T60" fmla="*/ 160 w 348"/>
              <a:gd name="T61" fmla="*/ 0 h 270"/>
              <a:gd name="T62" fmla="*/ 160 w 348"/>
              <a:gd name="T63" fmla="*/ 27 h 270"/>
              <a:gd name="T64" fmla="*/ 133 w 348"/>
              <a:gd name="T65" fmla="*/ 27 h 270"/>
              <a:gd name="T66" fmla="*/ 133 w 348"/>
              <a:gd name="T67" fmla="*/ 54 h 270"/>
              <a:gd name="T68" fmla="*/ 160 w 348"/>
              <a:gd name="T69" fmla="*/ 54 h 270"/>
              <a:gd name="T70" fmla="*/ 160 w 348"/>
              <a:gd name="T71" fmla="*/ 82 h 270"/>
              <a:gd name="T72" fmla="*/ 188 w 348"/>
              <a:gd name="T73" fmla="*/ 82 h 270"/>
              <a:gd name="T74" fmla="*/ 188 w 348"/>
              <a:gd name="T75" fmla="*/ 54 h 270"/>
              <a:gd name="T76" fmla="*/ 215 w 348"/>
              <a:gd name="T77" fmla="*/ 54 h 270"/>
              <a:gd name="T78" fmla="*/ 215 w 348"/>
              <a:gd name="T79" fmla="*/ 2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48" h="270">
                <a:moveTo>
                  <a:pt x="96" y="180"/>
                </a:moveTo>
                <a:cubicBezTo>
                  <a:pt x="176" y="180"/>
                  <a:pt x="176" y="180"/>
                  <a:pt x="176" y="180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37" y="145"/>
                  <a:pt x="137" y="145"/>
                  <a:pt x="137" y="145"/>
                </a:cubicBezTo>
                <a:cubicBezTo>
                  <a:pt x="116" y="145"/>
                  <a:pt x="99" y="160"/>
                  <a:pt x="96" y="180"/>
                </a:cubicBezTo>
                <a:close/>
                <a:moveTo>
                  <a:pt x="66" y="171"/>
                </a:moveTo>
                <a:cubicBezTo>
                  <a:pt x="83" y="171"/>
                  <a:pt x="96" y="158"/>
                  <a:pt x="96" y="142"/>
                </a:cubicBezTo>
                <a:cubicBezTo>
                  <a:pt x="96" y="125"/>
                  <a:pt x="83" y="112"/>
                  <a:pt x="66" y="112"/>
                </a:cubicBezTo>
                <a:cubicBezTo>
                  <a:pt x="50" y="112"/>
                  <a:pt x="37" y="125"/>
                  <a:pt x="37" y="142"/>
                </a:cubicBezTo>
                <a:cubicBezTo>
                  <a:pt x="37" y="158"/>
                  <a:pt x="50" y="171"/>
                  <a:pt x="66" y="171"/>
                </a:cubicBezTo>
                <a:close/>
                <a:moveTo>
                  <a:pt x="20" y="92"/>
                </a:moveTo>
                <a:cubicBezTo>
                  <a:pt x="0" y="92"/>
                  <a:pt x="0" y="92"/>
                  <a:pt x="0" y="92"/>
                </a:cubicBezTo>
                <a:cubicBezTo>
                  <a:pt x="0" y="270"/>
                  <a:pt x="0" y="270"/>
                  <a:pt x="0" y="27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30"/>
                  <a:pt x="20" y="230"/>
                  <a:pt x="20" y="230"/>
                </a:cubicBezTo>
                <a:cubicBezTo>
                  <a:pt x="176" y="230"/>
                  <a:pt x="176" y="230"/>
                  <a:pt x="176" y="230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20" y="192"/>
                  <a:pt x="20" y="192"/>
                  <a:pt x="20" y="192"/>
                </a:cubicBezTo>
                <a:lnTo>
                  <a:pt x="20" y="92"/>
                </a:lnTo>
                <a:close/>
                <a:moveTo>
                  <a:pt x="348" y="186"/>
                </a:moveTo>
                <a:cubicBezTo>
                  <a:pt x="348" y="163"/>
                  <a:pt x="329" y="145"/>
                  <a:pt x="306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8" y="230"/>
                  <a:pt x="188" y="230"/>
                  <a:pt x="188" y="230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328" y="270"/>
                  <a:pt x="328" y="270"/>
                  <a:pt x="328" y="270"/>
                </a:cubicBezTo>
                <a:cubicBezTo>
                  <a:pt x="348" y="270"/>
                  <a:pt x="348" y="270"/>
                  <a:pt x="348" y="270"/>
                </a:cubicBezTo>
                <a:cubicBezTo>
                  <a:pt x="348" y="186"/>
                  <a:pt x="348" y="186"/>
                  <a:pt x="348" y="186"/>
                </a:cubicBezTo>
                <a:close/>
                <a:moveTo>
                  <a:pt x="215" y="27"/>
                </a:moveTo>
                <a:cubicBezTo>
                  <a:pt x="188" y="27"/>
                  <a:pt x="188" y="27"/>
                  <a:pt x="188" y="27"/>
                </a:cubicBezTo>
                <a:cubicBezTo>
                  <a:pt x="188" y="0"/>
                  <a:pt x="188" y="0"/>
                  <a:pt x="18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27"/>
                  <a:pt x="160" y="27"/>
                  <a:pt x="160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60" y="82"/>
                  <a:pt x="160" y="82"/>
                  <a:pt x="160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215" y="54"/>
                  <a:pt x="215" y="54"/>
                  <a:pt x="215" y="54"/>
                </a:cubicBezTo>
                <a:lnTo>
                  <a:pt x="215" y="27"/>
                </a:ln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1">
            <a:extLst>
              <a:ext uri="{FF2B5EF4-FFF2-40B4-BE49-F238E27FC236}">
                <a16:creationId xmlns:a16="http://schemas.microsoft.com/office/drawing/2014/main" xmlns="" id="{CF00C129-8030-42B9-BC6C-50F01F7835F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33109" y="3688966"/>
            <a:ext cx="288000" cy="354230"/>
          </a:xfrm>
          <a:custGeom>
            <a:avLst/>
            <a:gdLst>
              <a:gd name="T0" fmla="*/ 192 w 284"/>
              <a:gd name="T1" fmla="*/ 142 h 350"/>
              <a:gd name="T2" fmla="*/ 177 w 284"/>
              <a:gd name="T3" fmla="*/ 113 h 350"/>
              <a:gd name="T4" fmla="*/ 213 w 284"/>
              <a:gd name="T5" fmla="*/ 77 h 350"/>
              <a:gd name="T6" fmla="*/ 242 w 284"/>
              <a:gd name="T7" fmla="*/ 92 h 350"/>
              <a:gd name="T8" fmla="*/ 260 w 284"/>
              <a:gd name="T9" fmla="*/ 74 h 350"/>
              <a:gd name="T10" fmla="*/ 249 w 284"/>
              <a:gd name="T11" fmla="*/ 64 h 350"/>
              <a:gd name="T12" fmla="*/ 284 w 284"/>
              <a:gd name="T13" fmla="*/ 29 h 350"/>
              <a:gd name="T14" fmla="*/ 255 w 284"/>
              <a:gd name="T15" fmla="*/ 0 h 350"/>
              <a:gd name="T16" fmla="*/ 220 w 284"/>
              <a:gd name="T17" fmla="*/ 35 h 350"/>
              <a:gd name="T18" fmla="*/ 210 w 284"/>
              <a:gd name="T19" fmla="*/ 25 h 350"/>
              <a:gd name="T20" fmla="*/ 56 w 284"/>
              <a:gd name="T21" fmla="*/ 180 h 350"/>
              <a:gd name="T22" fmla="*/ 105 w 284"/>
              <a:gd name="T23" fmla="*/ 229 h 350"/>
              <a:gd name="T24" fmla="*/ 192 w 284"/>
              <a:gd name="T25" fmla="*/ 142 h 350"/>
              <a:gd name="T26" fmla="*/ 206 w 284"/>
              <a:gd name="T27" fmla="*/ 278 h 350"/>
              <a:gd name="T28" fmla="*/ 226 w 284"/>
              <a:gd name="T29" fmla="*/ 146 h 350"/>
              <a:gd name="T30" fmla="*/ 213 w 284"/>
              <a:gd name="T31" fmla="*/ 148 h 350"/>
              <a:gd name="T32" fmla="*/ 209 w 284"/>
              <a:gd name="T33" fmla="*/ 148 h 350"/>
              <a:gd name="T34" fmla="*/ 195 w 284"/>
              <a:gd name="T35" fmla="*/ 267 h 350"/>
              <a:gd name="T36" fmla="*/ 206 w 284"/>
              <a:gd name="T37" fmla="*/ 278 h 350"/>
              <a:gd name="T38" fmla="*/ 213 w 284"/>
              <a:gd name="T39" fmla="*/ 89 h 350"/>
              <a:gd name="T40" fmla="*/ 189 w 284"/>
              <a:gd name="T41" fmla="*/ 113 h 350"/>
              <a:gd name="T42" fmla="*/ 213 w 284"/>
              <a:gd name="T43" fmla="*/ 137 h 350"/>
              <a:gd name="T44" fmla="*/ 237 w 284"/>
              <a:gd name="T45" fmla="*/ 113 h 350"/>
              <a:gd name="T46" fmla="*/ 213 w 284"/>
              <a:gd name="T47" fmla="*/ 89 h 350"/>
              <a:gd name="T48" fmla="*/ 86 w 284"/>
              <a:gd name="T49" fmla="*/ 228 h 350"/>
              <a:gd name="T50" fmla="*/ 57 w 284"/>
              <a:gd name="T51" fmla="*/ 198 h 350"/>
              <a:gd name="T52" fmla="*/ 37 w 284"/>
              <a:gd name="T53" fmla="*/ 219 h 350"/>
              <a:gd name="T54" fmla="*/ 66 w 284"/>
              <a:gd name="T55" fmla="*/ 248 h 350"/>
              <a:gd name="T56" fmla="*/ 86 w 284"/>
              <a:gd name="T57" fmla="*/ 228 h 350"/>
              <a:gd name="T58" fmla="*/ 278 w 284"/>
              <a:gd name="T59" fmla="*/ 199 h 350"/>
              <a:gd name="T60" fmla="*/ 249 w 284"/>
              <a:gd name="T61" fmla="*/ 109 h 350"/>
              <a:gd name="T62" fmla="*/ 249 w 284"/>
              <a:gd name="T63" fmla="*/ 113 h 350"/>
              <a:gd name="T64" fmla="*/ 238 w 284"/>
              <a:gd name="T65" fmla="*/ 138 h 350"/>
              <a:gd name="T66" fmla="*/ 254 w 284"/>
              <a:gd name="T67" fmla="*/ 199 h 350"/>
              <a:gd name="T68" fmla="*/ 217 w 284"/>
              <a:gd name="T69" fmla="*/ 288 h 350"/>
              <a:gd name="T70" fmla="*/ 43 w 284"/>
              <a:gd name="T71" fmla="*/ 294 h 350"/>
              <a:gd name="T72" fmla="*/ 37 w 284"/>
              <a:gd name="T73" fmla="*/ 288 h 350"/>
              <a:gd name="T74" fmla="*/ 60 w 284"/>
              <a:gd name="T75" fmla="*/ 288 h 350"/>
              <a:gd name="T76" fmla="*/ 60 w 284"/>
              <a:gd name="T77" fmla="*/ 272 h 350"/>
              <a:gd name="T78" fmla="*/ 0 w 284"/>
              <a:gd name="T79" fmla="*/ 272 h 350"/>
              <a:gd name="T80" fmla="*/ 0 w 284"/>
              <a:gd name="T81" fmla="*/ 288 h 350"/>
              <a:gd name="T82" fmla="*/ 5 w 284"/>
              <a:gd name="T83" fmla="*/ 288 h 350"/>
              <a:gd name="T84" fmla="*/ 27 w 284"/>
              <a:gd name="T85" fmla="*/ 312 h 350"/>
              <a:gd name="T86" fmla="*/ 127 w 284"/>
              <a:gd name="T87" fmla="*/ 350 h 350"/>
              <a:gd name="T88" fmla="*/ 263 w 284"/>
              <a:gd name="T89" fmla="*/ 350 h 350"/>
              <a:gd name="T90" fmla="*/ 263 w 284"/>
              <a:gd name="T91" fmla="*/ 326 h 350"/>
              <a:gd name="T92" fmla="*/ 209 w 284"/>
              <a:gd name="T93" fmla="*/ 326 h 350"/>
              <a:gd name="T94" fmla="*/ 234 w 284"/>
              <a:gd name="T95" fmla="*/ 305 h 350"/>
              <a:gd name="T96" fmla="*/ 278 w 284"/>
              <a:gd name="T97" fmla="*/ 199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4" h="350">
                <a:moveTo>
                  <a:pt x="192" y="142"/>
                </a:moveTo>
                <a:cubicBezTo>
                  <a:pt x="183" y="135"/>
                  <a:pt x="177" y="125"/>
                  <a:pt x="177" y="113"/>
                </a:cubicBezTo>
                <a:cubicBezTo>
                  <a:pt x="177" y="93"/>
                  <a:pt x="193" y="77"/>
                  <a:pt x="213" y="77"/>
                </a:cubicBezTo>
                <a:cubicBezTo>
                  <a:pt x="225" y="77"/>
                  <a:pt x="236" y="83"/>
                  <a:pt x="242" y="92"/>
                </a:cubicBezTo>
                <a:cubicBezTo>
                  <a:pt x="260" y="74"/>
                  <a:pt x="260" y="74"/>
                  <a:pt x="260" y="7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84" y="29"/>
                  <a:pt x="284" y="29"/>
                  <a:pt x="284" y="29"/>
                </a:cubicBezTo>
                <a:cubicBezTo>
                  <a:pt x="255" y="0"/>
                  <a:pt x="255" y="0"/>
                  <a:pt x="255" y="0"/>
                </a:cubicBezTo>
                <a:cubicBezTo>
                  <a:pt x="220" y="35"/>
                  <a:pt x="220" y="35"/>
                  <a:pt x="220" y="35"/>
                </a:cubicBezTo>
                <a:cubicBezTo>
                  <a:pt x="210" y="25"/>
                  <a:pt x="210" y="25"/>
                  <a:pt x="210" y="25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105" y="229"/>
                  <a:pt x="105" y="229"/>
                  <a:pt x="105" y="229"/>
                </a:cubicBezTo>
                <a:lnTo>
                  <a:pt x="192" y="142"/>
                </a:lnTo>
                <a:close/>
                <a:moveTo>
                  <a:pt x="206" y="278"/>
                </a:moveTo>
                <a:cubicBezTo>
                  <a:pt x="242" y="242"/>
                  <a:pt x="248" y="188"/>
                  <a:pt x="226" y="146"/>
                </a:cubicBezTo>
                <a:cubicBezTo>
                  <a:pt x="222" y="148"/>
                  <a:pt x="218" y="148"/>
                  <a:pt x="213" y="148"/>
                </a:cubicBezTo>
                <a:cubicBezTo>
                  <a:pt x="212" y="148"/>
                  <a:pt x="210" y="148"/>
                  <a:pt x="209" y="148"/>
                </a:cubicBezTo>
                <a:cubicBezTo>
                  <a:pt x="232" y="185"/>
                  <a:pt x="227" y="235"/>
                  <a:pt x="195" y="267"/>
                </a:cubicBezTo>
                <a:lnTo>
                  <a:pt x="206" y="278"/>
                </a:lnTo>
                <a:close/>
                <a:moveTo>
                  <a:pt x="213" y="89"/>
                </a:moveTo>
                <a:cubicBezTo>
                  <a:pt x="200" y="89"/>
                  <a:pt x="189" y="99"/>
                  <a:pt x="189" y="113"/>
                </a:cubicBezTo>
                <a:cubicBezTo>
                  <a:pt x="189" y="126"/>
                  <a:pt x="200" y="137"/>
                  <a:pt x="213" y="137"/>
                </a:cubicBezTo>
                <a:cubicBezTo>
                  <a:pt x="226" y="137"/>
                  <a:pt x="237" y="126"/>
                  <a:pt x="237" y="113"/>
                </a:cubicBezTo>
                <a:cubicBezTo>
                  <a:pt x="237" y="99"/>
                  <a:pt x="226" y="89"/>
                  <a:pt x="213" y="89"/>
                </a:cubicBezTo>
                <a:close/>
                <a:moveTo>
                  <a:pt x="86" y="228"/>
                </a:moveTo>
                <a:cubicBezTo>
                  <a:pt x="57" y="198"/>
                  <a:pt x="57" y="198"/>
                  <a:pt x="57" y="198"/>
                </a:cubicBezTo>
                <a:cubicBezTo>
                  <a:pt x="37" y="219"/>
                  <a:pt x="37" y="219"/>
                  <a:pt x="37" y="219"/>
                </a:cubicBezTo>
                <a:cubicBezTo>
                  <a:pt x="66" y="248"/>
                  <a:pt x="66" y="248"/>
                  <a:pt x="66" y="248"/>
                </a:cubicBezTo>
                <a:lnTo>
                  <a:pt x="86" y="228"/>
                </a:lnTo>
                <a:close/>
                <a:moveTo>
                  <a:pt x="278" y="199"/>
                </a:moveTo>
                <a:cubicBezTo>
                  <a:pt x="278" y="166"/>
                  <a:pt x="268" y="135"/>
                  <a:pt x="249" y="109"/>
                </a:cubicBezTo>
                <a:cubicBezTo>
                  <a:pt x="249" y="110"/>
                  <a:pt x="249" y="111"/>
                  <a:pt x="249" y="113"/>
                </a:cubicBezTo>
                <a:cubicBezTo>
                  <a:pt x="249" y="122"/>
                  <a:pt x="245" y="131"/>
                  <a:pt x="238" y="138"/>
                </a:cubicBezTo>
                <a:cubicBezTo>
                  <a:pt x="249" y="156"/>
                  <a:pt x="254" y="177"/>
                  <a:pt x="254" y="199"/>
                </a:cubicBezTo>
                <a:cubicBezTo>
                  <a:pt x="254" y="233"/>
                  <a:pt x="241" y="264"/>
                  <a:pt x="217" y="288"/>
                </a:cubicBezTo>
                <a:cubicBezTo>
                  <a:pt x="170" y="336"/>
                  <a:pt x="93" y="338"/>
                  <a:pt x="43" y="294"/>
                </a:cubicBezTo>
                <a:cubicBezTo>
                  <a:pt x="42" y="293"/>
                  <a:pt x="40" y="291"/>
                  <a:pt x="37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72"/>
                  <a:pt x="60" y="272"/>
                  <a:pt x="60" y="272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288"/>
                  <a:pt x="0" y="288"/>
                  <a:pt x="0" y="288"/>
                </a:cubicBezTo>
                <a:cubicBezTo>
                  <a:pt x="5" y="288"/>
                  <a:pt x="5" y="288"/>
                  <a:pt x="5" y="288"/>
                </a:cubicBezTo>
                <a:cubicBezTo>
                  <a:pt x="13" y="299"/>
                  <a:pt x="27" y="312"/>
                  <a:pt x="27" y="312"/>
                </a:cubicBezTo>
                <a:cubicBezTo>
                  <a:pt x="56" y="337"/>
                  <a:pt x="91" y="350"/>
                  <a:pt x="127" y="350"/>
                </a:cubicBezTo>
                <a:cubicBezTo>
                  <a:pt x="263" y="350"/>
                  <a:pt x="263" y="350"/>
                  <a:pt x="263" y="350"/>
                </a:cubicBezTo>
                <a:cubicBezTo>
                  <a:pt x="263" y="326"/>
                  <a:pt x="263" y="326"/>
                  <a:pt x="263" y="326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8" y="320"/>
                  <a:pt x="226" y="313"/>
                  <a:pt x="234" y="305"/>
                </a:cubicBezTo>
                <a:cubicBezTo>
                  <a:pt x="262" y="277"/>
                  <a:pt x="278" y="239"/>
                  <a:pt x="278" y="199"/>
                </a:cubicBez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>
            <a:extLst>
              <a:ext uri="{FF2B5EF4-FFF2-40B4-BE49-F238E27FC236}">
                <a16:creationId xmlns:a16="http://schemas.microsoft.com/office/drawing/2014/main" xmlns="" id="{68F52967-36C2-4F87-813C-B78A85A0292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33109" y="4934613"/>
            <a:ext cx="288000" cy="209804"/>
          </a:xfrm>
          <a:custGeom>
            <a:avLst/>
            <a:gdLst>
              <a:gd name="T0" fmla="*/ 313 w 334"/>
              <a:gd name="T1" fmla="*/ 20 h 242"/>
              <a:gd name="T2" fmla="*/ 320 w 334"/>
              <a:gd name="T3" fmla="*/ 0 h 242"/>
              <a:gd name="T4" fmla="*/ 225 w 334"/>
              <a:gd name="T5" fmla="*/ 20 h 242"/>
              <a:gd name="T6" fmla="*/ 232 w 334"/>
              <a:gd name="T7" fmla="*/ 44 h 242"/>
              <a:gd name="T8" fmla="*/ 207 w 334"/>
              <a:gd name="T9" fmla="*/ 20 h 242"/>
              <a:gd name="T10" fmla="*/ 215 w 334"/>
              <a:gd name="T11" fmla="*/ 0 h 242"/>
              <a:gd name="T12" fmla="*/ 119 w 334"/>
              <a:gd name="T13" fmla="*/ 20 h 242"/>
              <a:gd name="T14" fmla="*/ 127 w 334"/>
              <a:gd name="T15" fmla="*/ 44 h 242"/>
              <a:gd name="T16" fmla="*/ 102 w 334"/>
              <a:gd name="T17" fmla="*/ 44 h 242"/>
              <a:gd name="T18" fmla="*/ 109 w 334"/>
              <a:gd name="T19" fmla="*/ 20 h 242"/>
              <a:gd name="T20" fmla="*/ 14 w 334"/>
              <a:gd name="T21" fmla="*/ 0 h 242"/>
              <a:gd name="T22" fmla="*/ 21 w 334"/>
              <a:gd name="T23" fmla="*/ 20 h 242"/>
              <a:gd name="T24" fmla="*/ 0 w 334"/>
              <a:gd name="T25" fmla="*/ 44 h 242"/>
              <a:gd name="T26" fmla="*/ 21 w 334"/>
              <a:gd name="T27" fmla="*/ 65 h 242"/>
              <a:gd name="T28" fmla="*/ 62 w 334"/>
              <a:gd name="T29" fmla="*/ 242 h 242"/>
              <a:gd name="T30" fmla="*/ 102 w 334"/>
              <a:gd name="T31" fmla="*/ 65 h 242"/>
              <a:gd name="T32" fmla="*/ 127 w 334"/>
              <a:gd name="T33" fmla="*/ 65 h 242"/>
              <a:gd name="T34" fmla="*/ 167 w 334"/>
              <a:gd name="T35" fmla="*/ 242 h 242"/>
              <a:gd name="T36" fmla="*/ 207 w 334"/>
              <a:gd name="T37" fmla="*/ 65 h 242"/>
              <a:gd name="T38" fmla="*/ 232 w 334"/>
              <a:gd name="T39" fmla="*/ 202 h 242"/>
              <a:gd name="T40" fmla="*/ 313 w 334"/>
              <a:gd name="T41" fmla="*/ 202 h 242"/>
              <a:gd name="T42" fmla="*/ 334 w 334"/>
              <a:gd name="T43" fmla="*/ 65 h 242"/>
              <a:gd name="T44" fmla="*/ 313 w 334"/>
              <a:gd name="T45" fmla="*/ 44 h 242"/>
              <a:gd name="T46" fmla="*/ 73 w 334"/>
              <a:gd name="T47" fmla="*/ 202 h 242"/>
              <a:gd name="T48" fmla="*/ 42 w 334"/>
              <a:gd name="T49" fmla="*/ 120 h 242"/>
              <a:gd name="T50" fmla="*/ 81 w 334"/>
              <a:gd name="T51" fmla="*/ 20 h 242"/>
              <a:gd name="T52" fmla="*/ 187 w 334"/>
              <a:gd name="T53" fmla="*/ 202 h 242"/>
              <a:gd name="T54" fmla="*/ 178 w 334"/>
              <a:gd name="T55" fmla="*/ 153 h 242"/>
              <a:gd name="T56" fmla="*/ 147 w 334"/>
              <a:gd name="T57" fmla="*/ 20 h 242"/>
              <a:gd name="T58" fmla="*/ 187 w 334"/>
              <a:gd name="T59" fmla="*/ 202 h 242"/>
              <a:gd name="T60" fmla="*/ 284 w 334"/>
              <a:gd name="T61" fmla="*/ 202 h 242"/>
              <a:gd name="T62" fmla="*/ 253 w 334"/>
              <a:gd name="T63" fmla="*/ 94 h 242"/>
              <a:gd name="T64" fmla="*/ 292 w 334"/>
              <a:gd name="T65" fmla="*/ 2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4" h="242">
                <a:moveTo>
                  <a:pt x="313" y="44"/>
                </a:moveTo>
                <a:cubicBezTo>
                  <a:pt x="313" y="20"/>
                  <a:pt x="313" y="20"/>
                  <a:pt x="313" y="2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0"/>
                  <a:pt x="320" y="0"/>
                  <a:pt x="320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25" y="20"/>
                  <a:pt x="225" y="20"/>
                  <a:pt x="225" y="2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2" y="44"/>
                  <a:pt x="232" y="44"/>
                  <a:pt x="232" y="44"/>
                </a:cubicBezTo>
                <a:cubicBezTo>
                  <a:pt x="207" y="44"/>
                  <a:pt x="207" y="44"/>
                  <a:pt x="207" y="44"/>
                </a:cubicBezTo>
                <a:cubicBezTo>
                  <a:pt x="207" y="20"/>
                  <a:pt x="207" y="20"/>
                  <a:pt x="207" y="20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15" y="0"/>
                  <a:pt x="215" y="0"/>
                  <a:pt x="215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27" y="20"/>
                  <a:pt x="127" y="20"/>
                  <a:pt x="127" y="20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09" y="0"/>
                  <a:pt x="109" y="0"/>
                  <a:pt x="10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20"/>
                  <a:pt x="14" y="20"/>
                  <a:pt x="14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44"/>
                  <a:pt x="21" y="44"/>
                  <a:pt x="21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65"/>
                  <a:pt x="0" y="65"/>
                  <a:pt x="0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202"/>
                  <a:pt x="21" y="202"/>
                  <a:pt x="21" y="202"/>
                </a:cubicBezTo>
                <a:cubicBezTo>
                  <a:pt x="21" y="224"/>
                  <a:pt x="39" y="242"/>
                  <a:pt x="62" y="242"/>
                </a:cubicBezTo>
                <a:cubicBezTo>
                  <a:pt x="84" y="242"/>
                  <a:pt x="102" y="224"/>
                  <a:pt x="102" y="202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202"/>
                  <a:pt x="127" y="202"/>
                  <a:pt x="127" y="202"/>
                </a:cubicBezTo>
                <a:cubicBezTo>
                  <a:pt x="127" y="224"/>
                  <a:pt x="145" y="242"/>
                  <a:pt x="167" y="242"/>
                </a:cubicBezTo>
                <a:cubicBezTo>
                  <a:pt x="189" y="242"/>
                  <a:pt x="207" y="224"/>
                  <a:pt x="207" y="202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202"/>
                  <a:pt x="232" y="202"/>
                  <a:pt x="232" y="202"/>
                </a:cubicBezTo>
                <a:cubicBezTo>
                  <a:pt x="232" y="224"/>
                  <a:pt x="250" y="242"/>
                  <a:pt x="272" y="242"/>
                </a:cubicBezTo>
                <a:cubicBezTo>
                  <a:pt x="295" y="242"/>
                  <a:pt x="313" y="224"/>
                  <a:pt x="313" y="202"/>
                </a:cubicBezTo>
                <a:cubicBezTo>
                  <a:pt x="313" y="65"/>
                  <a:pt x="313" y="65"/>
                  <a:pt x="313" y="65"/>
                </a:cubicBezTo>
                <a:cubicBezTo>
                  <a:pt x="334" y="65"/>
                  <a:pt x="334" y="65"/>
                  <a:pt x="334" y="65"/>
                </a:cubicBezTo>
                <a:cubicBezTo>
                  <a:pt x="334" y="44"/>
                  <a:pt x="334" y="44"/>
                  <a:pt x="334" y="44"/>
                </a:cubicBezTo>
                <a:cubicBezTo>
                  <a:pt x="313" y="44"/>
                  <a:pt x="313" y="44"/>
                  <a:pt x="313" y="44"/>
                </a:cubicBezTo>
                <a:close/>
                <a:moveTo>
                  <a:pt x="81" y="202"/>
                </a:moveTo>
                <a:cubicBezTo>
                  <a:pt x="73" y="202"/>
                  <a:pt x="73" y="202"/>
                  <a:pt x="73" y="20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42" y="120"/>
                  <a:pt x="42" y="120"/>
                  <a:pt x="42" y="120"/>
                </a:cubicBezTo>
                <a:cubicBezTo>
                  <a:pt x="42" y="20"/>
                  <a:pt x="42" y="20"/>
                  <a:pt x="42" y="20"/>
                </a:cubicBezTo>
                <a:cubicBezTo>
                  <a:pt x="81" y="20"/>
                  <a:pt x="81" y="20"/>
                  <a:pt x="81" y="20"/>
                </a:cubicBezTo>
                <a:lnTo>
                  <a:pt x="81" y="202"/>
                </a:lnTo>
                <a:close/>
                <a:moveTo>
                  <a:pt x="187" y="202"/>
                </a:moveTo>
                <a:cubicBezTo>
                  <a:pt x="178" y="202"/>
                  <a:pt x="178" y="202"/>
                  <a:pt x="178" y="202"/>
                </a:cubicBezTo>
                <a:cubicBezTo>
                  <a:pt x="178" y="153"/>
                  <a:pt x="178" y="153"/>
                  <a:pt x="178" y="153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7" y="20"/>
                  <a:pt x="147" y="20"/>
                  <a:pt x="147" y="20"/>
                </a:cubicBezTo>
                <a:cubicBezTo>
                  <a:pt x="187" y="20"/>
                  <a:pt x="187" y="20"/>
                  <a:pt x="187" y="20"/>
                </a:cubicBezTo>
                <a:lnTo>
                  <a:pt x="187" y="202"/>
                </a:lnTo>
                <a:close/>
                <a:moveTo>
                  <a:pt x="292" y="202"/>
                </a:moveTo>
                <a:cubicBezTo>
                  <a:pt x="284" y="202"/>
                  <a:pt x="284" y="202"/>
                  <a:pt x="284" y="202"/>
                </a:cubicBezTo>
                <a:cubicBezTo>
                  <a:pt x="284" y="94"/>
                  <a:pt x="284" y="94"/>
                  <a:pt x="284" y="94"/>
                </a:cubicBezTo>
                <a:cubicBezTo>
                  <a:pt x="253" y="94"/>
                  <a:pt x="253" y="94"/>
                  <a:pt x="253" y="94"/>
                </a:cubicBezTo>
                <a:cubicBezTo>
                  <a:pt x="253" y="20"/>
                  <a:pt x="253" y="20"/>
                  <a:pt x="253" y="20"/>
                </a:cubicBezTo>
                <a:cubicBezTo>
                  <a:pt x="292" y="20"/>
                  <a:pt x="292" y="20"/>
                  <a:pt x="292" y="20"/>
                </a:cubicBezTo>
                <a:lnTo>
                  <a:pt x="292" y="202"/>
                </a:ln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xmlns="" id="{B0F31A3E-3F90-48CF-885A-9FC1F9B45F8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69441" y="3000907"/>
            <a:ext cx="215336" cy="360000"/>
          </a:xfrm>
          <a:custGeom>
            <a:avLst/>
            <a:gdLst>
              <a:gd name="T0" fmla="*/ 98 w 224"/>
              <a:gd name="T1" fmla="*/ 49 h 376"/>
              <a:gd name="T2" fmla="*/ 126 w 224"/>
              <a:gd name="T3" fmla="*/ 49 h 376"/>
              <a:gd name="T4" fmla="*/ 141 w 224"/>
              <a:gd name="T5" fmla="*/ 112 h 376"/>
              <a:gd name="T6" fmla="*/ 184 w 224"/>
              <a:gd name="T7" fmla="*/ 100 h 376"/>
              <a:gd name="T8" fmla="*/ 141 w 224"/>
              <a:gd name="T9" fmla="*/ 112 h 376"/>
              <a:gd name="T10" fmla="*/ 160 w 224"/>
              <a:gd name="T11" fmla="*/ 41 h 376"/>
              <a:gd name="T12" fmla="*/ 64 w 224"/>
              <a:gd name="T13" fmla="*/ 41 h 376"/>
              <a:gd name="T14" fmla="*/ 0 w 224"/>
              <a:gd name="T15" fmla="*/ 80 h 376"/>
              <a:gd name="T16" fmla="*/ 39 w 224"/>
              <a:gd name="T17" fmla="*/ 306 h 376"/>
              <a:gd name="T18" fmla="*/ 77 w 224"/>
              <a:gd name="T19" fmla="*/ 319 h 376"/>
              <a:gd name="T20" fmla="*/ 100 w 224"/>
              <a:gd name="T21" fmla="*/ 329 h 376"/>
              <a:gd name="T22" fmla="*/ 147 w 224"/>
              <a:gd name="T23" fmla="*/ 352 h 376"/>
              <a:gd name="T24" fmla="*/ 124 w 224"/>
              <a:gd name="T25" fmla="*/ 319 h 376"/>
              <a:gd name="T26" fmla="*/ 147 w 224"/>
              <a:gd name="T27" fmla="*/ 306 h 376"/>
              <a:gd name="T28" fmla="*/ 224 w 224"/>
              <a:gd name="T29" fmla="*/ 267 h 376"/>
              <a:gd name="T30" fmla="*/ 185 w 224"/>
              <a:gd name="T31" fmla="*/ 41 h 376"/>
              <a:gd name="T32" fmla="*/ 141 w 224"/>
              <a:gd name="T33" fmla="*/ 262 h 376"/>
              <a:gd name="T34" fmla="*/ 184 w 224"/>
              <a:gd name="T35" fmla="*/ 250 h 376"/>
              <a:gd name="T36" fmla="*/ 184 w 224"/>
              <a:gd name="T37" fmla="*/ 232 h 376"/>
              <a:gd name="T38" fmla="*/ 141 w 224"/>
              <a:gd name="T39" fmla="*/ 220 h 376"/>
              <a:gd name="T40" fmla="*/ 184 w 224"/>
              <a:gd name="T41" fmla="*/ 232 h 376"/>
              <a:gd name="T42" fmla="*/ 141 w 224"/>
              <a:gd name="T43" fmla="*/ 202 h 376"/>
              <a:gd name="T44" fmla="*/ 184 w 224"/>
              <a:gd name="T45" fmla="*/ 190 h 376"/>
              <a:gd name="T46" fmla="*/ 184 w 224"/>
              <a:gd name="T47" fmla="*/ 172 h 376"/>
              <a:gd name="T48" fmla="*/ 141 w 224"/>
              <a:gd name="T49" fmla="*/ 160 h 376"/>
              <a:gd name="T50" fmla="*/ 184 w 224"/>
              <a:gd name="T51" fmla="*/ 172 h 376"/>
              <a:gd name="T52" fmla="*/ 16 w 224"/>
              <a:gd name="T53" fmla="*/ 130 h 376"/>
              <a:gd name="T54" fmla="*/ 39 w 224"/>
              <a:gd name="T55" fmla="*/ 57 h 376"/>
              <a:gd name="T56" fmla="*/ 79 w 224"/>
              <a:gd name="T57" fmla="*/ 49 h 376"/>
              <a:gd name="T58" fmla="*/ 145 w 224"/>
              <a:gd name="T59" fmla="*/ 49 h 376"/>
              <a:gd name="T60" fmla="*/ 185 w 224"/>
              <a:gd name="T61" fmla="*/ 57 h 376"/>
              <a:gd name="T62" fmla="*/ 208 w 224"/>
              <a:gd name="T63" fmla="*/ 13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76">
                <a:moveTo>
                  <a:pt x="112" y="35"/>
                </a:moveTo>
                <a:cubicBezTo>
                  <a:pt x="104" y="35"/>
                  <a:pt x="98" y="41"/>
                  <a:pt x="98" y="49"/>
                </a:cubicBezTo>
                <a:cubicBezTo>
                  <a:pt x="98" y="57"/>
                  <a:pt x="104" y="63"/>
                  <a:pt x="112" y="63"/>
                </a:cubicBezTo>
                <a:cubicBezTo>
                  <a:pt x="120" y="63"/>
                  <a:pt x="126" y="57"/>
                  <a:pt x="126" y="49"/>
                </a:cubicBezTo>
                <a:cubicBezTo>
                  <a:pt x="126" y="41"/>
                  <a:pt x="120" y="35"/>
                  <a:pt x="112" y="35"/>
                </a:cubicBezTo>
                <a:close/>
                <a:moveTo>
                  <a:pt x="141" y="112"/>
                </a:moveTo>
                <a:cubicBezTo>
                  <a:pt x="184" y="112"/>
                  <a:pt x="184" y="112"/>
                  <a:pt x="184" y="112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41" y="100"/>
                  <a:pt x="141" y="100"/>
                  <a:pt x="141" y="100"/>
                </a:cubicBezTo>
                <a:lnTo>
                  <a:pt x="141" y="112"/>
                </a:lnTo>
                <a:close/>
                <a:moveTo>
                  <a:pt x="185" y="41"/>
                </a:moveTo>
                <a:cubicBezTo>
                  <a:pt x="160" y="41"/>
                  <a:pt x="160" y="41"/>
                  <a:pt x="160" y="41"/>
                </a:cubicBezTo>
                <a:cubicBezTo>
                  <a:pt x="156" y="18"/>
                  <a:pt x="136" y="0"/>
                  <a:pt x="112" y="0"/>
                </a:cubicBezTo>
                <a:cubicBezTo>
                  <a:pt x="88" y="0"/>
                  <a:pt x="68" y="18"/>
                  <a:pt x="64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17" y="41"/>
                  <a:pt x="0" y="59"/>
                  <a:pt x="0" y="80"/>
                </a:cubicBezTo>
                <a:cubicBezTo>
                  <a:pt x="0" y="267"/>
                  <a:pt x="0" y="267"/>
                  <a:pt x="0" y="267"/>
                </a:cubicBezTo>
                <a:cubicBezTo>
                  <a:pt x="0" y="288"/>
                  <a:pt x="17" y="306"/>
                  <a:pt x="39" y="306"/>
                </a:cubicBezTo>
                <a:cubicBezTo>
                  <a:pt x="77" y="306"/>
                  <a:pt x="77" y="306"/>
                  <a:pt x="77" y="306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100" y="319"/>
                  <a:pt x="100" y="319"/>
                  <a:pt x="100" y="319"/>
                </a:cubicBezTo>
                <a:cubicBezTo>
                  <a:pt x="100" y="329"/>
                  <a:pt x="100" y="329"/>
                  <a:pt x="100" y="329"/>
                </a:cubicBezTo>
                <a:cubicBezTo>
                  <a:pt x="100" y="355"/>
                  <a:pt x="121" y="376"/>
                  <a:pt x="147" y="376"/>
                </a:cubicBezTo>
                <a:cubicBezTo>
                  <a:pt x="147" y="352"/>
                  <a:pt x="147" y="352"/>
                  <a:pt x="147" y="352"/>
                </a:cubicBezTo>
                <a:cubicBezTo>
                  <a:pt x="134" y="352"/>
                  <a:pt x="124" y="342"/>
                  <a:pt x="124" y="329"/>
                </a:cubicBezTo>
                <a:cubicBezTo>
                  <a:pt x="124" y="319"/>
                  <a:pt x="124" y="319"/>
                  <a:pt x="124" y="319"/>
                </a:cubicBezTo>
                <a:cubicBezTo>
                  <a:pt x="147" y="319"/>
                  <a:pt x="147" y="319"/>
                  <a:pt x="147" y="319"/>
                </a:cubicBezTo>
                <a:cubicBezTo>
                  <a:pt x="147" y="306"/>
                  <a:pt x="147" y="306"/>
                  <a:pt x="147" y="306"/>
                </a:cubicBezTo>
                <a:cubicBezTo>
                  <a:pt x="185" y="306"/>
                  <a:pt x="185" y="306"/>
                  <a:pt x="185" y="306"/>
                </a:cubicBezTo>
                <a:cubicBezTo>
                  <a:pt x="207" y="306"/>
                  <a:pt x="224" y="288"/>
                  <a:pt x="224" y="267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4" y="59"/>
                  <a:pt x="207" y="41"/>
                  <a:pt x="185" y="41"/>
                </a:cubicBezTo>
                <a:close/>
                <a:moveTo>
                  <a:pt x="184" y="262"/>
                </a:moveTo>
                <a:cubicBezTo>
                  <a:pt x="141" y="262"/>
                  <a:pt x="141" y="262"/>
                  <a:pt x="141" y="262"/>
                </a:cubicBezTo>
                <a:cubicBezTo>
                  <a:pt x="141" y="250"/>
                  <a:pt x="141" y="250"/>
                  <a:pt x="141" y="250"/>
                </a:cubicBezTo>
                <a:cubicBezTo>
                  <a:pt x="184" y="250"/>
                  <a:pt x="184" y="250"/>
                  <a:pt x="184" y="250"/>
                </a:cubicBezTo>
                <a:cubicBezTo>
                  <a:pt x="184" y="262"/>
                  <a:pt x="184" y="262"/>
                  <a:pt x="184" y="262"/>
                </a:cubicBezTo>
                <a:close/>
                <a:moveTo>
                  <a:pt x="184" y="232"/>
                </a:moveTo>
                <a:cubicBezTo>
                  <a:pt x="141" y="232"/>
                  <a:pt x="141" y="232"/>
                  <a:pt x="141" y="232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84" y="220"/>
                  <a:pt x="184" y="220"/>
                  <a:pt x="184" y="220"/>
                </a:cubicBezTo>
                <a:cubicBezTo>
                  <a:pt x="184" y="232"/>
                  <a:pt x="184" y="232"/>
                  <a:pt x="184" y="232"/>
                </a:cubicBezTo>
                <a:close/>
                <a:moveTo>
                  <a:pt x="184" y="202"/>
                </a:moveTo>
                <a:cubicBezTo>
                  <a:pt x="141" y="202"/>
                  <a:pt x="141" y="202"/>
                  <a:pt x="141" y="202"/>
                </a:cubicBezTo>
                <a:cubicBezTo>
                  <a:pt x="141" y="190"/>
                  <a:pt x="141" y="190"/>
                  <a:pt x="141" y="190"/>
                </a:cubicBezTo>
                <a:cubicBezTo>
                  <a:pt x="184" y="190"/>
                  <a:pt x="184" y="190"/>
                  <a:pt x="184" y="190"/>
                </a:cubicBezTo>
                <a:cubicBezTo>
                  <a:pt x="184" y="202"/>
                  <a:pt x="184" y="202"/>
                  <a:pt x="184" y="202"/>
                </a:cubicBezTo>
                <a:close/>
                <a:moveTo>
                  <a:pt x="184" y="172"/>
                </a:moveTo>
                <a:cubicBezTo>
                  <a:pt x="141" y="172"/>
                  <a:pt x="141" y="172"/>
                  <a:pt x="141" y="172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84" y="160"/>
                  <a:pt x="184" y="160"/>
                  <a:pt x="184" y="160"/>
                </a:cubicBezTo>
                <a:cubicBezTo>
                  <a:pt x="184" y="172"/>
                  <a:pt x="184" y="172"/>
                  <a:pt x="184" y="172"/>
                </a:cubicBezTo>
                <a:close/>
                <a:moveTo>
                  <a:pt x="208" y="130"/>
                </a:moveTo>
                <a:cubicBezTo>
                  <a:pt x="16" y="130"/>
                  <a:pt x="16" y="130"/>
                  <a:pt x="16" y="13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67"/>
                  <a:pt x="26" y="57"/>
                  <a:pt x="39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5" y="57"/>
                  <a:pt x="79" y="53"/>
                  <a:pt x="79" y="49"/>
                </a:cubicBezTo>
                <a:cubicBezTo>
                  <a:pt x="79" y="31"/>
                  <a:pt x="94" y="16"/>
                  <a:pt x="112" y="16"/>
                </a:cubicBezTo>
                <a:cubicBezTo>
                  <a:pt x="130" y="16"/>
                  <a:pt x="145" y="31"/>
                  <a:pt x="145" y="49"/>
                </a:cubicBezTo>
                <a:cubicBezTo>
                  <a:pt x="145" y="53"/>
                  <a:pt x="149" y="57"/>
                  <a:pt x="153" y="57"/>
                </a:cubicBezTo>
                <a:cubicBezTo>
                  <a:pt x="185" y="57"/>
                  <a:pt x="185" y="57"/>
                  <a:pt x="185" y="57"/>
                </a:cubicBezTo>
                <a:cubicBezTo>
                  <a:pt x="198" y="57"/>
                  <a:pt x="208" y="67"/>
                  <a:pt x="208" y="80"/>
                </a:cubicBezTo>
                <a:cubicBezTo>
                  <a:pt x="208" y="130"/>
                  <a:pt x="208" y="130"/>
                  <a:pt x="208" y="130"/>
                </a:cubicBez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3">
            <a:extLst>
              <a:ext uri="{FF2B5EF4-FFF2-40B4-BE49-F238E27FC236}">
                <a16:creationId xmlns:a16="http://schemas.microsoft.com/office/drawing/2014/main" xmlns="" id="{8B10537D-D646-4214-B761-9547439F911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5109" y="4371255"/>
            <a:ext cx="324000" cy="235299"/>
          </a:xfrm>
          <a:custGeom>
            <a:avLst/>
            <a:gdLst>
              <a:gd name="T0" fmla="*/ 196 w 302"/>
              <a:gd name="T1" fmla="*/ 146 h 218"/>
              <a:gd name="T2" fmla="*/ 162 w 302"/>
              <a:gd name="T3" fmla="*/ 146 h 218"/>
              <a:gd name="T4" fmla="*/ 162 w 302"/>
              <a:gd name="T5" fmla="*/ 130 h 218"/>
              <a:gd name="T6" fmla="*/ 186 w 302"/>
              <a:gd name="T7" fmla="*/ 130 h 218"/>
              <a:gd name="T8" fmla="*/ 217 w 302"/>
              <a:gd name="T9" fmla="*/ 69 h 218"/>
              <a:gd name="T10" fmla="*/ 244 w 302"/>
              <a:gd name="T11" fmla="*/ 152 h 218"/>
              <a:gd name="T12" fmla="*/ 276 w 302"/>
              <a:gd name="T13" fmla="*/ 75 h 218"/>
              <a:gd name="T14" fmla="*/ 201 w 302"/>
              <a:gd name="T15" fmla="*/ 0 h 218"/>
              <a:gd name="T16" fmla="*/ 138 w 302"/>
              <a:gd name="T17" fmla="*/ 33 h 218"/>
              <a:gd name="T18" fmla="*/ 75 w 302"/>
              <a:gd name="T19" fmla="*/ 0 h 218"/>
              <a:gd name="T20" fmla="*/ 0 w 302"/>
              <a:gd name="T21" fmla="*/ 75 h 218"/>
              <a:gd name="T22" fmla="*/ 138 w 302"/>
              <a:gd name="T23" fmla="*/ 218 h 218"/>
              <a:gd name="T24" fmla="*/ 231 w 302"/>
              <a:gd name="T25" fmla="*/ 165 h 218"/>
              <a:gd name="T26" fmla="*/ 214 w 302"/>
              <a:gd name="T27" fmla="*/ 111 h 218"/>
              <a:gd name="T28" fmla="*/ 196 w 302"/>
              <a:gd name="T29" fmla="*/ 146 h 218"/>
              <a:gd name="T30" fmla="*/ 231 w 302"/>
              <a:gd name="T31" fmla="*/ 165 h 218"/>
              <a:gd name="T32" fmla="*/ 231 w 302"/>
              <a:gd name="T33" fmla="*/ 165 h 218"/>
              <a:gd name="T34" fmla="*/ 232 w 302"/>
              <a:gd name="T35" fmla="*/ 164 h 218"/>
              <a:gd name="T36" fmla="*/ 231 w 302"/>
              <a:gd name="T37" fmla="*/ 165 h 218"/>
              <a:gd name="T38" fmla="*/ 268 w 302"/>
              <a:gd name="T39" fmla="*/ 138 h 218"/>
              <a:gd name="T40" fmla="*/ 250 w 302"/>
              <a:gd name="T41" fmla="*/ 173 h 218"/>
              <a:gd name="T42" fmla="*/ 244 w 302"/>
              <a:gd name="T43" fmla="*/ 152 h 218"/>
              <a:gd name="T44" fmla="*/ 231 w 302"/>
              <a:gd name="T45" fmla="*/ 165 h 218"/>
              <a:gd name="T46" fmla="*/ 247 w 302"/>
              <a:gd name="T47" fmla="*/ 215 h 218"/>
              <a:gd name="T48" fmla="*/ 278 w 302"/>
              <a:gd name="T49" fmla="*/ 154 h 218"/>
              <a:gd name="T50" fmla="*/ 302 w 302"/>
              <a:gd name="T51" fmla="*/ 154 h 218"/>
              <a:gd name="T52" fmla="*/ 302 w 302"/>
              <a:gd name="T53" fmla="*/ 138 h 218"/>
              <a:gd name="T54" fmla="*/ 268 w 302"/>
              <a:gd name="T55" fmla="*/ 13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2" h="218">
                <a:moveTo>
                  <a:pt x="196" y="146"/>
                </a:moveTo>
                <a:cubicBezTo>
                  <a:pt x="162" y="146"/>
                  <a:pt x="162" y="146"/>
                  <a:pt x="162" y="146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6" y="130"/>
                  <a:pt x="186" y="130"/>
                  <a:pt x="186" y="130"/>
                </a:cubicBezTo>
                <a:cubicBezTo>
                  <a:pt x="217" y="69"/>
                  <a:pt x="217" y="69"/>
                  <a:pt x="217" y="69"/>
                </a:cubicBezTo>
                <a:cubicBezTo>
                  <a:pt x="244" y="152"/>
                  <a:pt x="244" y="152"/>
                  <a:pt x="244" y="152"/>
                </a:cubicBezTo>
                <a:cubicBezTo>
                  <a:pt x="262" y="132"/>
                  <a:pt x="276" y="106"/>
                  <a:pt x="276" y="75"/>
                </a:cubicBezTo>
                <a:cubicBezTo>
                  <a:pt x="276" y="34"/>
                  <a:pt x="242" y="0"/>
                  <a:pt x="201" y="0"/>
                </a:cubicBezTo>
                <a:cubicBezTo>
                  <a:pt x="174" y="0"/>
                  <a:pt x="151" y="13"/>
                  <a:pt x="138" y="33"/>
                </a:cubicBezTo>
                <a:cubicBezTo>
                  <a:pt x="124" y="13"/>
                  <a:pt x="101" y="0"/>
                  <a:pt x="75" y="0"/>
                </a:cubicBezTo>
                <a:cubicBezTo>
                  <a:pt x="33" y="0"/>
                  <a:pt x="0" y="34"/>
                  <a:pt x="0" y="75"/>
                </a:cubicBezTo>
                <a:cubicBezTo>
                  <a:pt x="0" y="173"/>
                  <a:pt x="138" y="218"/>
                  <a:pt x="138" y="218"/>
                </a:cubicBezTo>
                <a:cubicBezTo>
                  <a:pt x="138" y="218"/>
                  <a:pt x="191" y="201"/>
                  <a:pt x="231" y="165"/>
                </a:cubicBezTo>
                <a:cubicBezTo>
                  <a:pt x="214" y="111"/>
                  <a:pt x="214" y="111"/>
                  <a:pt x="214" y="111"/>
                </a:cubicBezTo>
                <a:lnTo>
                  <a:pt x="196" y="146"/>
                </a:lnTo>
                <a:close/>
                <a:moveTo>
                  <a:pt x="231" y="165"/>
                </a:moveTo>
                <a:cubicBezTo>
                  <a:pt x="231" y="165"/>
                  <a:pt x="231" y="165"/>
                  <a:pt x="231" y="165"/>
                </a:cubicBezTo>
                <a:cubicBezTo>
                  <a:pt x="231" y="165"/>
                  <a:pt x="231" y="164"/>
                  <a:pt x="232" y="164"/>
                </a:cubicBezTo>
                <a:cubicBezTo>
                  <a:pt x="231" y="164"/>
                  <a:pt x="231" y="165"/>
                  <a:pt x="231" y="165"/>
                </a:cubicBezTo>
                <a:close/>
                <a:moveTo>
                  <a:pt x="268" y="138"/>
                </a:moveTo>
                <a:cubicBezTo>
                  <a:pt x="250" y="173"/>
                  <a:pt x="250" y="173"/>
                  <a:pt x="250" y="173"/>
                </a:cubicBezTo>
                <a:cubicBezTo>
                  <a:pt x="244" y="152"/>
                  <a:pt x="244" y="152"/>
                  <a:pt x="244" y="152"/>
                </a:cubicBezTo>
                <a:cubicBezTo>
                  <a:pt x="240" y="157"/>
                  <a:pt x="235" y="161"/>
                  <a:pt x="231" y="165"/>
                </a:cubicBezTo>
                <a:cubicBezTo>
                  <a:pt x="247" y="215"/>
                  <a:pt x="247" y="215"/>
                  <a:pt x="247" y="215"/>
                </a:cubicBezTo>
                <a:cubicBezTo>
                  <a:pt x="278" y="154"/>
                  <a:pt x="278" y="154"/>
                  <a:pt x="278" y="154"/>
                </a:cubicBezTo>
                <a:cubicBezTo>
                  <a:pt x="302" y="154"/>
                  <a:pt x="302" y="154"/>
                  <a:pt x="302" y="154"/>
                </a:cubicBezTo>
                <a:cubicBezTo>
                  <a:pt x="302" y="138"/>
                  <a:pt x="302" y="138"/>
                  <a:pt x="302" y="138"/>
                </a:cubicBezTo>
                <a:cubicBezTo>
                  <a:pt x="268" y="138"/>
                  <a:pt x="268" y="138"/>
                  <a:pt x="268" y="138"/>
                </a:cubicBez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Group 36">
            <a:extLst>
              <a:ext uri="{FF2B5EF4-FFF2-40B4-BE49-F238E27FC236}">
                <a16:creationId xmlns:a16="http://schemas.microsoft.com/office/drawing/2014/main" xmlns="" id="{D442302F-5763-4450-8E9C-BE1B8D563D3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40903" y="2947611"/>
            <a:ext cx="288000" cy="359166"/>
            <a:chOff x="4039" y="1177"/>
            <a:chExt cx="518" cy="646"/>
          </a:xfrm>
          <a:solidFill>
            <a:srgbClr val="8B898A"/>
          </a:solidFill>
        </p:grpSpPr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xmlns="" id="{A21BFF2B-341F-4CD8-990E-7D9696EFA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2" y="1177"/>
              <a:ext cx="352" cy="145"/>
            </a:xfrm>
            <a:custGeom>
              <a:avLst/>
              <a:gdLst>
                <a:gd name="T0" fmla="*/ 20 w 174"/>
                <a:gd name="T1" fmla="*/ 72 h 72"/>
                <a:gd name="T2" fmla="*/ 154 w 174"/>
                <a:gd name="T3" fmla="*/ 72 h 72"/>
                <a:gd name="T4" fmla="*/ 174 w 174"/>
                <a:gd name="T5" fmla="*/ 52 h 72"/>
                <a:gd name="T6" fmla="*/ 174 w 174"/>
                <a:gd name="T7" fmla="*/ 20 h 72"/>
                <a:gd name="T8" fmla="*/ 154 w 174"/>
                <a:gd name="T9" fmla="*/ 0 h 72"/>
                <a:gd name="T10" fmla="*/ 20 w 174"/>
                <a:gd name="T11" fmla="*/ 0 h 72"/>
                <a:gd name="T12" fmla="*/ 0 w 174"/>
                <a:gd name="T13" fmla="*/ 20 h 72"/>
                <a:gd name="T14" fmla="*/ 0 w 174"/>
                <a:gd name="T15" fmla="*/ 52 h 72"/>
                <a:gd name="T16" fmla="*/ 20 w 174"/>
                <a:gd name="T1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72">
                  <a:moveTo>
                    <a:pt x="20" y="72"/>
                  </a:moveTo>
                  <a:cubicBezTo>
                    <a:pt x="154" y="72"/>
                    <a:pt x="154" y="72"/>
                    <a:pt x="154" y="72"/>
                  </a:cubicBezTo>
                  <a:cubicBezTo>
                    <a:pt x="165" y="72"/>
                    <a:pt x="174" y="63"/>
                    <a:pt x="174" y="52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4" y="9"/>
                    <a:pt x="165" y="0"/>
                    <a:pt x="15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9" y="72"/>
                    <a:pt x="2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xmlns="" id="{3F5A9E26-525F-446E-89D7-1861B33458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9" y="1330"/>
              <a:ext cx="518" cy="493"/>
            </a:xfrm>
            <a:custGeom>
              <a:avLst/>
              <a:gdLst>
                <a:gd name="T0" fmla="*/ 246 w 256"/>
                <a:gd name="T1" fmla="*/ 69 h 244"/>
                <a:gd name="T2" fmla="*/ 196 w 256"/>
                <a:gd name="T3" fmla="*/ 0 h 244"/>
                <a:gd name="T4" fmla="*/ 60 w 256"/>
                <a:gd name="T5" fmla="*/ 0 h 244"/>
                <a:gd name="T6" fmla="*/ 10 w 256"/>
                <a:gd name="T7" fmla="*/ 69 h 244"/>
                <a:gd name="T8" fmla="*/ 10 w 256"/>
                <a:gd name="T9" fmla="*/ 194 h 244"/>
                <a:gd name="T10" fmla="*/ 60 w 256"/>
                <a:gd name="T11" fmla="*/ 244 h 244"/>
                <a:gd name="T12" fmla="*/ 196 w 256"/>
                <a:gd name="T13" fmla="*/ 244 h 244"/>
                <a:gd name="T14" fmla="*/ 246 w 256"/>
                <a:gd name="T15" fmla="*/ 194 h 244"/>
                <a:gd name="T16" fmla="*/ 246 w 256"/>
                <a:gd name="T17" fmla="*/ 69 h 244"/>
                <a:gd name="T18" fmla="*/ 215 w 256"/>
                <a:gd name="T19" fmla="*/ 187 h 244"/>
                <a:gd name="T20" fmla="*/ 195 w 256"/>
                <a:gd name="T21" fmla="*/ 207 h 244"/>
                <a:gd name="T22" fmla="*/ 61 w 256"/>
                <a:gd name="T23" fmla="*/ 207 h 244"/>
                <a:gd name="T24" fmla="*/ 41 w 256"/>
                <a:gd name="T25" fmla="*/ 187 h 244"/>
                <a:gd name="T26" fmla="*/ 41 w 256"/>
                <a:gd name="T27" fmla="*/ 115 h 244"/>
                <a:gd name="T28" fmla="*/ 61 w 256"/>
                <a:gd name="T29" fmla="*/ 95 h 244"/>
                <a:gd name="T30" fmla="*/ 195 w 256"/>
                <a:gd name="T31" fmla="*/ 95 h 244"/>
                <a:gd name="T32" fmla="*/ 215 w 256"/>
                <a:gd name="T33" fmla="*/ 115 h 244"/>
                <a:gd name="T34" fmla="*/ 215 w 256"/>
                <a:gd name="T35" fmla="*/ 1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44">
                  <a:moveTo>
                    <a:pt x="246" y="69"/>
                  </a:moveTo>
                  <a:cubicBezTo>
                    <a:pt x="239" y="48"/>
                    <a:pt x="196" y="0"/>
                    <a:pt x="19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17" y="49"/>
                    <a:pt x="10" y="69"/>
                  </a:cubicBezTo>
                  <a:cubicBezTo>
                    <a:pt x="0" y="98"/>
                    <a:pt x="10" y="194"/>
                    <a:pt x="10" y="194"/>
                  </a:cubicBezTo>
                  <a:cubicBezTo>
                    <a:pt x="10" y="222"/>
                    <a:pt x="32" y="244"/>
                    <a:pt x="60" y="244"/>
                  </a:cubicBezTo>
                  <a:cubicBezTo>
                    <a:pt x="196" y="244"/>
                    <a:pt x="196" y="244"/>
                    <a:pt x="196" y="244"/>
                  </a:cubicBezTo>
                  <a:cubicBezTo>
                    <a:pt x="224" y="244"/>
                    <a:pt x="246" y="222"/>
                    <a:pt x="246" y="194"/>
                  </a:cubicBezTo>
                  <a:cubicBezTo>
                    <a:pt x="246" y="194"/>
                    <a:pt x="256" y="98"/>
                    <a:pt x="246" y="69"/>
                  </a:cubicBezTo>
                  <a:close/>
                  <a:moveTo>
                    <a:pt x="215" y="187"/>
                  </a:moveTo>
                  <a:cubicBezTo>
                    <a:pt x="215" y="198"/>
                    <a:pt x="206" y="207"/>
                    <a:pt x="195" y="207"/>
                  </a:cubicBezTo>
                  <a:cubicBezTo>
                    <a:pt x="61" y="207"/>
                    <a:pt x="61" y="207"/>
                    <a:pt x="61" y="207"/>
                  </a:cubicBezTo>
                  <a:cubicBezTo>
                    <a:pt x="50" y="207"/>
                    <a:pt x="41" y="198"/>
                    <a:pt x="41" y="187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04"/>
                    <a:pt x="50" y="95"/>
                    <a:pt x="61" y="95"/>
                  </a:cubicBezTo>
                  <a:cubicBezTo>
                    <a:pt x="195" y="95"/>
                    <a:pt x="195" y="95"/>
                    <a:pt x="195" y="95"/>
                  </a:cubicBezTo>
                  <a:cubicBezTo>
                    <a:pt x="206" y="95"/>
                    <a:pt x="215" y="104"/>
                    <a:pt x="215" y="115"/>
                  </a:cubicBezTo>
                  <a:cubicBezTo>
                    <a:pt x="215" y="187"/>
                    <a:pt x="215" y="187"/>
                    <a:pt x="215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xmlns="" id="{A93ADE71-12D4-414E-B9CA-F5FB94F40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" y="1553"/>
              <a:ext cx="166" cy="165"/>
            </a:xfrm>
            <a:custGeom>
              <a:avLst/>
              <a:gdLst>
                <a:gd name="T0" fmla="*/ 105 w 166"/>
                <a:gd name="T1" fmla="*/ 0 h 165"/>
                <a:gd name="T2" fmla="*/ 61 w 166"/>
                <a:gd name="T3" fmla="*/ 0 h 165"/>
                <a:gd name="T4" fmla="*/ 61 w 166"/>
                <a:gd name="T5" fmla="*/ 60 h 165"/>
                <a:gd name="T6" fmla="*/ 0 w 166"/>
                <a:gd name="T7" fmla="*/ 60 h 165"/>
                <a:gd name="T8" fmla="*/ 0 w 166"/>
                <a:gd name="T9" fmla="*/ 105 h 165"/>
                <a:gd name="T10" fmla="*/ 61 w 166"/>
                <a:gd name="T11" fmla="*/ 105 h 165"/>
                <a:gd name="T12" fmla="*/ 61 w 166"/>
                <a:gd name="T13" fmla="*/ 165 h 165"/>
                <a:gd name="T14" fmla="*/ 105 w 166"/>
                <a:gd name="T15" fmla="*/ 165 h 165"/>
                <a:gd name="T16" fmla="*/ 105 w 166"/>
                <a:gd name="T17" fmla="*/ 105 h 165"/>
                <a:gd name="T18" fmla="*/ 166 w 166"/>
                <a:gd name="T19" fmla="*/ 105 h 165"/>
                <a:gd name="T20" fmla="*/ 166 w 166"/>
                <a:gd name="T21" fmla="*/ 60 h 165"/>
                <a:gd name="T22" fmla="*/ 105 w 166"/>
                <a:gd name="T23" fmla="*/ 60 h 165"/>
                <a:gd name="T24" fmla="*/ 105 w 166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165">
                  <a:moveTo>
                    <a:pt x="105" y="0"/>
                  </a:moveTo>
                  <a:lnTo>
                    <a:pt x="61" y="0"/>
                  </a:lnTo>
                  <a:lnTo>
                    <a:pt x="61" y="60"/>
                  </a:lnTo>
                  <a:lnTo>
                    <a:pt x="0" y="60"/>
                  </a:lnTo>
                  <a:lnTo>
                    <a:pt x="0" y="105"/>
                  </a:lnTo>
                  <a:lnTo>
                    <a:pt x="61" y="105"/>
                  </a:lnTo>
                  <a:lnTo>
                    <a:pt x="61" y="165"/>
                  </a:lnTo>
                  <a:lnTo>
                    <a:pt x="105" y="165"/>
                  </a:lnTo>
                  <a:lnTo>
                    <a:pt x="105" y="105"/>
                  </a:lnTo>
                  <a:lnTo>
                    <a:pt x="166" y="105"/>
                  </a:lnTo>
                  <a:lnTo>
                    <a:pt x="166" y="60"/>
                  </a:lnTo>
                  <a:lnTo>
                    <a:pt x="105" y="6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Group 42">
            <a:extLst>
              <a:ext uri="{FF2B5EF4-FFF2-40B4-BE49-F238E27FC236}">
                <a16:creationId xmlns:a16="http://schemas.microsoft.com/office/drawing/2014/main" xmlns="" id="{1E1936CD-A72D-4151-B42D-4A78267D55D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49999" y="4758130"/>
            <a:ext cx="269808" cy="360000"/>
            <a:chOff x="528" y="481"/>
            <a:chExt cx="350" cy="467"/>
          </a:xfrm>
          <a:solidFill>
            <a:srgbClr val="8B898A"/>
          </a:solidFill>
        </p:grpSpPr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xmlns="" id="{576801E3-BB90-4A69-9269-468F5BF8C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" y="575"/>
              <a:ext cx="188" cy="142"/>
            </a:xfrm>
            <a:custGeom>
              <a:avLst/>
              <a:gdLst>
                <a:gd name="T0" fmla="*/ 92 w 92"/>
                <a:gd name="T1" fmla="*/ 25 h 70"/>
                <a:gd name="T2" fmla="*/ 46 w 92"/>
                <a:gd name="T3" fmla="*/ 70 h 70"/>
                <a:gd name="T4" fmla="*/ 0 w 92"/>
                <a:gd name="T5" fmla="*/ 25 h 70"/>
                <a:gd name="T6" fmla="*/ 8 w 92"/>
                <a:gd name="T7" fmla="*/ 0 h 70"/>
                <a:gd name="T8" fmla="*/ 84 w 92"/>
                <a:gd name="T9" fmla="*/ 0 h 70"/>
                <a:gd name="T10" fmla="*/ 92 w 92"/>
                <a:gd name="T11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70">
                  <a:moveTo>
                    <a:pt x="92" y="25"/>
                  </a:moveTo>
                  <a:cubicBezTo>
                    <a:pt x="92" y="50"/>
                    <a:pt x="71" y="70"/>
                    <a:pt x="46" y="70"/>
                  </a:cubicBezTo>
                  <a:cubicBezTo>
                    <a:pt x="21" y="70"/>
                    <a:pt x="0" y="50"/>
                    <a:pt x="0" y="25"/>
                  </a:cubicBezTo>
                  <a:cubicBezTo>
                    <a:pt x="0" y="15"/>
                    <a:pt x="3" y="7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9" y="7"/>
                    <a:pt x="92" y="15"/>
                    <a:pt x="9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44">
              <a:extLst>
                <a:ext uri="{FF2B5EF4-FFF2-40B4-BE49-F238E27FC236}">
                  <a16:creationId xmlns:a16="http://schemas.microsoft.com/office/drawing/2014/main" xmlns="" id="{AF2FF251-F60F-435D-9333-A8DB7B247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" y="822"/>
              <a:ext cx="15" cy="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xmlns="" id="{8285EFA1-FDA6-4FB4-BA64-A9F0597D8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" y="802"/>
              <a:ext cx="51" cy="51"/>
            </a:xfrm>
            <a:custGeom>
              <a:avLst/>
              <a:gdLst>
                <a:gd name="T0" fmla="*/ 13 w 25"/>
                <a:gd name="T1" fmla="*/ 0 h 25"/>
                <a:gd name="T2" fmla="*/ 0 w 25"/>
                <a:gd name="T3" fmla="*/ 13 h 25"/>
                <a:gd name="T4" fmla="*/ 13 w 25"/>
                <a:gd name="T5" fmla="*/ 25 h 25"/>
                <a:gd name="T6" fmla="*/ 25 w 25"/>
                <a:gd name="T7" fmla="*/ 13 h 25"/>
                <a:gd name="T8" fmla="*/ 13 w 25"/>
                <a:gd name="T9" fmla="*/ 0 h 25"/>
                <a:gd name="T10" fmla="*/ 13 w 25"/>
                <a:gd name="T11" fmla="*/ 23 h 25"/>
                <a:gd name="T12" fmla="*/ 3 w 25"/>
                <a:gd name="T13" fmla="*/ 13 h 25"/>
                <a:gd name="T14" fmla="*/ 13 w 25"/>
                <a:gd name="T15" fmla="*/ 3 h 25"/>
                <a:gd name="T16" fmla="*/ 22 w 25"/>
                <a:gd name="T17" fmla="*/ 13 h 25"/>
                <a:gd name="T18" fmla="*/ 13 w 25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5" y="20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8"/>
                    <a:pt x="8" y="3"/>
                    <a:pt x="13" y="3"/>
                  </a:cubicBezTo>
                  <a:cubicBezTo>
                    <a:pt x="18" y="3"/>
                    <a:pt x="22" y="8"/>
                    <a:pt x="22" y="13"/>
                  </a:cubicBezTo>
                  <a:cubicBezTo>
                    <a:pt x="22" y="18"/>
                    <a:pt x="18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">
              <a:extLst>
                <a:ext uri="{FF2B5EF4-FFF2-40B4-BE49-F238E27FC236}">
                  <a16:creationId xmlns:a16="http://schemas.microsoft.com/office/drawing/2014/main" xmlns="" id="{45F35AC4-3FA8-4652-8FB6-B3EC5B176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" y="731"/>
              <a:ext cx="350" cy="217"/>
            </a:xfrm>
            <a:custGeom>
              <a:avLst/>
              <a:gdLst>
                <a:gd name="T0" fmla="*/ 172 w 172"/>
                <a:gd name="T1" fmla="*/ 25 h 107"/>
                <a:gd name="T2" fmla="*/ 172 w 172"/>
                <a:gd name="T3" fmla="*/ 107 h 107"/>
                <a:gd name="T4" fmla="*/ 0 w 172"/>
                <a:gd name="T5" fmla="*/ 107 h 107"/>
                <a:gd name="T6" fmla="*/ 0 w 172"/>
                <a:gd name="T7" fmla="*/ 25 h 107"/>
                <a:gd name="T8" fmla="*/ 24 w 172"/>
                <a:gd name="T9" fmla="*/ 0 h 107"/>
                <a:gd name="T10" fmla="*/ 44 w 172"/>
                <a:gd name="T11" fmla="*/ 0 h 107"/>
                <a:gd name="T12" fmla="*/ 44 w 172"/>
                <a:gd name="T13" fmla="*/ 36 h 107"/>
                <a:gd name="T14" fmla="*/ 25 w 172"/>
                <a:gd name="T15" fmla="*/ 58 h 107"/>
                <a:gd name="T16" fmla="*/ 25 w 172"/>
                <a:gd name="T17" fmla="*/ 71 h 107"/>
                <a:gd name="T18" fmla="*/ 21 w 172"/>
                <a:gd name="T19" fmla="*/ 77 h 107"/>
                <a:gd name="T20" fmla="*/ 28 w 172"/>
                <a:gd name="T21" fmla="*/ 84 h 107"/>
                <a:gd name="T22" fmla="*/ 34 w 172"/>
                <a:gd name="T23" fmla="*/ 77 h 107"/>
                <a:gd name="T24" fmla="*/ 32 w 172"/>
                <a:gd name="T25" fmla="*/ 72 h 107"/>
                <a:gd name="T26" fmla="*/ 32 w 172"/>
                <a:gd name="T27" fmla="*/ 58 h 107"/>
                <a:gd name="T28" fmla="*/ 47 w 172"/>
                <a:gd name="T29" fmla="*/ 42 h 107"/>
                <a:gd name="T30" fmla="*/ 62 w 172"/>
                <a:gd name="T31" fmla="*/ 58 h 107"/>
                <a:gd name="T32" fmla="*/ 62 w 172"/>
                <a:gd name="T33" fmla="*/ 72 h 107"/>
                <a:gd name="T34" fmla="*/ 60 w 172"/>
                <a:gd name="T35" fmla="*/ 77 h 107"/>
                <a:gd name="T36" fmla="*/ 66 w 172"/>
                <a:gd name="T37" fmla="*/ 84 h 107"/>
                <a:gd name="T38" fmla="*/ 73 w 172"/>
                <a:gd name="T39" fmla="*/ 77 h 107"/>
                <a:gd name="T40" fmla="*/ 69 w 172"/>
                <a:gd name="T41" fmla="*/ 71 h 107"/>
                <a:gd name="T42" fmla="*/ 69 w 172"/>
                <a:gd name="T43" fmla="*/ 58 h 107"/>
                <a:gd name="T44" fmla="*/ 50 w 172"/>
                <a:gd name="T45" fmla="*/ 36 h 107"/>
                <a:gd name="T46" fmla="*/ 50 w 172"/>
                <a:gd name="T47" fmla="*/ 0 h 107"/>
                <a:gd name="T48" fmla="*/ 125 w 172"/>
                <a:gd name="T49" fmla="*/ 0 h 107"/>
                <a:gd name="T50" fmla="*/ 125 w 172"/>
                <a:gd name="T51" fmla="*/ 29 h 107"/>
                <a:gd name="T52" fmla="*/ 109 w 172"/>
                <a:gd name="T53" fmla="*/ 48 h 107"/>
                <a:gd name="T54" fmla="*/ 128 w 172"/>
                <a:gd name="T55" fmla="*/ 67 h 107"/>
                <a:gd name="T56" fmla="*/ 147 w 172"/>
                <a:gd name="T57" fmla="*/ 48 h 107"/>
                <a:gd name="T58" fmla="*/ 131 w 172"/>
                <a:gd name="T59" fmla="*/ 29 h 107"/>
                <a:gd name="T60" fmla="*/ 131 w 172"/>
                <a:gd name="T61" fmla="*/ 0 h 107"/>
                <a:gd name="T62" fmla="*/ 148 w 172"/>
                <a:gd name="T63" fmla="*/ 0 h 107"/>
                <a:gd name="T64" fmla="*/ 172 w 172"/>
                <a:gd name="T65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107">
                  <a:moveTo>
                    <a:pt x="172" y="25"/>
                  </a:moveTo>
                  <a:cubicBezTo>
                    <a:pt x="172" y="107"/>
                    <a:pt x="172" y="107"/>
                    <a:pt x="172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3" y="37"/>
                    <a:pt x="25" y="47"/>
                    <a:pt x="25" y="5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3" y="72"/>
                    <a:pt x="21" y="75"/>
                    <a:pt x="21" y="77"/>
                  </a:cubicBezTo>
                  <a:cubicBezTo>
                    <a:pt x="21" y="81"/>
                    <a:pt x="24" y="84"/>
                    <a:pt x="28" y="84"/>
                  </a:cubicBezTo>
                  <a:cubicBezTo>
                    <a:pt x="31" y="84"/>
                    <a:pt x="34" y="81"/>
                    <a:pt x="34" y="77"/>
                  </a:cubicBezTo>
                  <a:cubicBezTo>
                    <a:pt x="34" y="75"/>
                    <a:pt x="33" y="73"/>
                    <a:pt x="32" y="72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49"/>
                    <a:pt x="39" y="42"/>
                    <a:pt x="47" y="42"/>
                  </a:cubicBezTo>
                  <a:cubicBezTo>
                    <a:pt x="56" y="42"/>
                    <a:pt x="62" y="49"/>
                    <a:pt x="62" y="58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1" y="73"/>
                    <a:pt x="60" y="75"/>
                    <a:pt x="60" y="77"/>
                  </a:cubicBezTo>
                  <a:cubicBezTo>
                    <a:pt x="60" y="81"/>
                    <a:pt x="63" y="84"/>
                    <a:pt x="66" y="84"/>
                  </a:cubicBezTo>
                  <a:cubicBezTo>
                    <a:pt x="70" y="84"/>
                    <a:pt x="73" y="81"/>
                    <a:pt x="73" y="77"/>
                  </a:cubicBezTo>
                  <a:cubicBezTo>
                    <a:pt x="73" y="75"/>
                    <a:pt x="71" y="73"/>
                    <a:pt x="69" y="71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7"/>
                    <a:pt x="61" y="37"/>
                    <a:pt x="50" y="3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16" y="31"/>
                    <a:pt x="109" y="39"/>
                    <a:pt x="109" y="48"/>
                  </a:cubicBezTo>
                  <a:cubicBezTo>
                    <a:pt x="109" y="58"/>
                    <a:pt x="117" y="67"/>
                    <a:pt x="128" y="67"/>
                  </a:cubicBezTo>
                  <a:cubicBezTo>
                    <a:pt x="138" y="67"/>
                    <a:pt x="147" y="58"/>
                    <a:pt x="147" y="48"/>
                  </a:cubicBezTo>
                  <a:cubicBezTo>
                    <a:pt x="147" y="39"/>
                    <a:pt x="140" y="31"/>
                    <a:pt x="131" y="29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1" y="0"/>
                    <a:pt x="172" y="11"/>
                    <a:pt x="17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7">
              <a:extLst>
                <a:ext uri="{FF2B5EF4-FFF2-40B4-BE49-F238E27FC236}">
                  <a16:creationId xmlns:a16="http://schemas.microsoft.com/office/drawing/2014/main" xmlns="" id="{BF827908-D647-45C0-96C8-CD1376A79B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" y="481"/>
              <a:ext cx="154" cy="94"/>
            </a:xfrm>
            <a:custGeom>
              <a:avLst/>
              <a:gdLst>
                <a:gd name="T0" fmla="*/ 0 w 154"/>
                <a:gd name="T1" fmla="*/ 0 h 94"/>
                <a:gd name="T2" fmla="*/ 0 w 154"/>
                <a:gd name="T3" fmla="*/ 94 h 94"/>
                <a:gd name="T4" fmla="*/ 154 w 154"/>
                <a:gd name="T5" fmla="*/ 94 h 94"/>
                <a:gd name="T6" fmla="*/ 154 w 154"/>
                <a:gd name="T7" fmla="*/ 0 h 94"/>
                <a:gd name="T8" fmla="*/ 0 w 154"/>
                <a:gd name="T9" fmla="*/ 0 h 94"/>
                <a:gd name="T10" fmla="*/ 138 w 154"/>
                <a:gd name="T11" fmla="*/ 77 h 94"/>
                <a:gd name="T12" fmla="*/ 16 w 154"/>
                <a:gd name="T13" fmla="*/ 77 h 94"/>
                <a:gd name="T14" fmla="*/ 16 w 154"/>
                <a:gd name="T15" fmla="*/ 16 h 94"/>
                <a:gd name="T16" fmla="*/ 138 w 154"/>
                <a:gd name="T17" fmla="*/ 16 h 94"/>
                <a:gd name="T18" fmla="*/ 138 w 154"/>
                <a:gd name="T19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94">
                  <a:moveTo>
                    <a:pt x="0" y="0"/>
                  </a:moveTo>
                  <a:lnTo>
                    <a:pt x="0" y="94"/>
                  </a:lnTo>
                  <a:lnTo>
                    <a:pt x="154" y="94"/>
                  </a:lnTo>
                  <a:lnTo>
                    <a:pt x="154" y="0"/>
                  </a:lnTo>
                  <a:lnTo>
                    <a:pt x="0" y="0"/>
                  </a:lnTo>
                  <a:close/>
                  <a:moveTo>
                    <a:pt x="138" y="77"/>
                  </a:moveTo>
                  <a:lnTo>
                    <a:pt x="16" y="77"/>
                  </a:lnTo>
                  <a:lnTo>
                    <a:pt x="16" y="16"/>
                  </a:lnTo>
                  <a:lnTo>
                    <a:pt x="138" y="16"/>
                  </a:lnTo>
                  <a:lnTo>
                    <a:pt x="13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8">
              <a:extLst>
                <a:ext uri="{FF2B5EF4-FFF2-40B4-BE49-F238E27FC236}">
                  <a16:creationId xmlns:a16="http://schemas.microsoft.com/office/drawing/2014/main" xmlns="" id="{D01D1280-5273-4A19-BB6C-84C670C27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" y="506"/>
              <a:ext cx="44" cy="46"/>
            </a:xfrm>
            <a:custGeom>
              <a:avLst/>
              <a:gdLst>
                <a:gd name="T0" fmla="*/ 14 w 44"/>
                <a:gd name="T1" fmla="*/ 46 h 46"/>
                <a:gd name="T2" fmla="*/ 30 w 44"/>
                <a:gd name="T3" fmla="*/ 46 h 46"/>
                <a:gd name="T4" fmla="*/ 30 w 44"/>
                <a:gd name="T5" fmla="*/ 30 h 46"/>
                <a:gd name="T6" fmla="*/ 44 w 44"/>
                <a:gd name="T7" fmla="*/ 30 h 46"/>
                <a:gd name="T8" fmla="*/ 44 w 44"/>
                <a:gd name="T9" fmla="*/ 14 h 46"/>
                <a:gd name="T10" fmla="*/ 30 w 44"/>
                <a:gd name="T11" fmla="*/ 14 h 46"/>
                <a:gd name="T12" fmla="*/ 30 w 44"/>
                <a:gd name="T13" fmla="*/ 0 h 46"/>
                <a:gd name="T14" fmla="*/ 14 w 44"/>
                <a:gd name="T15" fmla="*/ 0 h 46"/>
                <a:gd name="T16" fmla="*/ 14 w 44"/>
                <a:gd name="T17" fmla="*/ 14 h 46"/>
                <a:gd name="T18" fmla="*/ 0 w 44"/>
                <a:gd name="T19" fmla="*/ 14 h 46"/>
                <a:gd name="T20" fmla="*/ 0 w 44"/>
                <a:gd name="T21" fmla="*/ 30 h 46"/>
                <a:gd name="T22" fmla="*/ 14 w 44"/>
                <a:gd name="T23" fmla="*/ 30 h 46"/>
                <a:gd name="T24" fmla="*/ 14 w 44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6">
                  <a:moveTo>
                    <a:pt x="14" y="46"/>
                  </a:moveTo>
                  <a:lnTo>
                    <a:pt x="30" y="46"/>
                  </a:lnTo>
                  <a:lnTo>
                    <a:pt x="30" y="30"/>
                  </a:lnTo>
                  <a:lnTo>
                    <a:pt x="44" y="30"/>
                  </a:lnTo>
                  <a:lnTo>
                    <a:pt x="44" y="14"/>
                  </a:lnTo>
                  <a:lnTo>
                    <a:pt x="30" y="14"/>
                  </a:lnTo>
                  <a:lnTo>
                    <a:pt x="30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30"/>
                  </a:lnTo>
                  <a:lnTo>
                    <a:pt x="14" y="30"/>
                  </a:lnTo>
                  <a:lnTo>
                    <a:pt x="1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51">
            <a:extLst>
              <a:ext uri="{FF2B5EF4-FFF2-40B4-BE49-F238E27FC236}">
                <a16:creationId xmlns:a16="http://schemas.microsoft.com/office/drawing/2014/main" xmlns="" id="{FE384679-58BE-42A4-95A2-B00CF62763C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9109" y="5472478"/>
            <a:ext cx="216000" cy="312000"/>
            <a:chOff x="-1" y="4"/>
            <a:chExt cx="126" cy="182"/>
          </a:xfrm>
          <a:solidFill>
            <a:srgbClr val="8B898A"/>
          </a:solidFill>
        </p:grpSpPr>
        <p:sp>
          <p:nvSpPr>
            <p:cNvPr id="65" name="Rectangle 52">
              <a:extLst>
                <a:ext uri="{FF2B5EF4-FFF2-40B4-BE49-F238E27FC236}">
                  <a16:creationId xmlns:a16="http://schemas.microsoft.com/office/drawing/2014/main" xmlns="" id="{07BFD317-C101-4EE7-B166-7FD28D9A3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" y="37"/>
              <a:ext cx="76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xmlns="" id="{08682C7D-AE93-46BE-BEAB-61B8B063A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62"/>
              <a:ext cx="126" cy="124"/>
            </a:xfrm>
            <a:custGeom>
              <a:avLst/>
              <a:gdLst>
                <a:gd name="T0" fmla="*/ 56 w 60"/>
                <a:gd name="T1" fmla="*/ 9 h 60"/>
                <a:gd name="T2" fmla="*/ 58 w 60"/>
                <a:gd name="T3" fmla="*/ 9 h 60"/>
                <a:gd name="T4" fmla="*/ 60 w 60"/>
                <a:gd name="T5" fmla="*/ 7 h 60"/>
                <a:gd name="T6" fmla="*/ 60 w 60"/>
                <a:gd name="T7" fmla="*/ 2 h 60"/>
                <a:gd name="T8" fmla="*/ 58 w 60"/>
                <a:gd name="T9" fmla="*/ 0 h 60"/>
                <a:gd name="T10" fmla="*/ 2 w 60"/>
                <a:gd name="T11" fmla="*/ 0 h 60"/>
                <a:gd name="T12" fmla="*/ 0 w 60"/>
                <a:gd name="T13" fmla="*/ 2 h 60"/>
                <a:gd name="T14" fmla="*/ 0 w 60"/>
                <a:gd name="T15" fmla="*/ 6 h 60"/>
                <a:gd name="T16" fmla="*/ 2 w 60"/>
                <a:gd name="T17" fmla="*/ 8 h 60"/>
                <a:gd name="T18" fmla="*/ 4 w 60"/>
                <a:gd name="T19" fmla="*/ 8 h 60"/>
                <a:gd name="T20" fmla="*/ 5 w 60"/>
                <a:gd name="T21" fmla="*/ 9 h 60"/>
                <a:gd name="T22" fmla="*/ 6 w 60"/>
                <a:gd name="T23" fmla="*/ 10 h 60"/>
                <a:gd name="T24" fmla="*/ 6 w 60"/>
                <a:gd name="T25" fmla="*/ 50 h 60"/>
                <a:gd name="T26" fmla="*/ 5 w 60"/>
                <a:gd name="T27" fmla="*/ 51 h 60"/>
                <a:gd name="T28" fmla="*/ 4 w 60"/>
                <a:gd name="T29" fmla="*/ 52 h 60"/>
                <a:gd name="T30" fmla="*/ 2 w 60"/>
                <a:gd name="T31" fmla="*/ 52 h 60"/>
                <a:gd name="T32" fmla="*/ 0 w 60"/>
                <a:gd name="T33" fmla="*/ 54 h 60"/>
                <a:gd name="T34" fmla="*/ 0 w 60"/>
                <a:gd name="T35" fmla="*/ 58 h 60"/>
                <a:gd name="T36" fmla="*/ 2 w 60"/>
                <a:gd name="T37" fmla="*/ 60 h 60"/>
                <a:gd name="T38" fmla="*/ 58 w 60"/>
                <a:gd name="T39" fmla="*/ 60 h 60"/>
                <a:gd name="T40" fmla="*/ 60 w 60"/>
                <a:gd name="T41" fmla="*/ 58 h 60"/>
                <a:gd name="T42" fmla="*/ 60 w 60"/>
                <a:gd name="T43" fmla="*/ 54 h 60"/>
                <a:gd name="T44" fmla="*/ 58 w 60"/>
                <a:gd name="T45" fmla="*/ 52 h 60"/>
                <a:gd name="T46" fmla="*/ 56 w 60"/>
                <a:gd name="T47" fmla="*/ 52 h 60"/>
                <a:gd name="T48" fmla="*/ 55 w 60"/>
                <a:gd name="T49" fmla="*/ 51 h 60"/>
                <a:gd name="T50" fmla="*/ 54 w 60"/>
                <a:gd name="T51" fmla="*/ 50 h 60"/>
                <a:gd name="T52" fmla="*/ 54 w 60"/>
                <a:gd name="T53" fmla="*/ 11 h 60"/>
                <a:gd name="T54" fmla="*/ 55 w 60"/>
                <a:gd name="T55" fmla="*/ 9 h 60"/>
                <a:gd name="T56" fmla="*/ 56 w 60"/>
                <a:gd name="T57" fmla="*/ 9 h 60"/>
                <a:gd name="T58" fmla="*/ 40 w 60"/>
                <a:gd name="T59" fmla="*/ 34 h 60"/>
                <a:gd name="T60" fmla="*/ 32 w 60"/>
                <a:gd name="T61" fmla="*/ 34 h 60"/>
                <a:gd name="T62" fmla="*/ 32 w 60"/>
                <a:gd name="T63" fmla="*/ 42 h 60"/>
                <a:gd name="T64" fmla="*/ 30 w 60"/>
                <a:gd name="T65" fmla="*/ 44 h 60"/>
                <a:gd name="T66" fmla="*/ 28 w 60"/>
                <a:gd name="T67" fmla="*/ 42 h 60"/>
                <a:gd name="T68" fmla="*/ 28 w 60"/>
                <a:gd name="T69" fmla="*/ 34 h 60"/>
                <a:gd name="T70" fmla="*/ 20 w 60"/>
                <a:gd name="T71" fmla="*/ 34 h 60"/>
                <a:gd name="T72" fmla="*/ 18 w 60"/>
                <a:gd name="T73" fmla="*/ 32 h 60"/>
                <a:gd name="T74" fmla="*/ 20 w 60"/>
                <a:gd name="T75" fmla="*/ 30 h 60"/>
                <a:gd name="T76" fmla="*/ 28 w 60"/>
                <a:gd name="T77" fmla="*/ 30 h 60"/>
                <a:gd name="T78" fmla="*/ 28 w 60"/>
                <a:gd name="T79" fmla="*/ 22 h 60"/>
                <a:gd name="T80" fmla="*/ 30 w 60"/>
                <a:gd name="T81" fmla="*/ 20 h 60"/>
                <a:gd name="T82" fmla="*/ 32 w 60"/>
                <a:gd name="T83" fmla="*/ 22 h 60"/>
                <a:gd name="T84" fmla="*/ 32 w 60"/>
                <a:gd name="T85" fmla="*/ 30 h 60"/>
                <a:gd name="T86" fmla="*/ 40 w 60"/>
                <a:gd name="T87" fmla="*/ 30 h 60"/>
                <a:gd name="T88" fmla="*/ 42 w 60"/>
                <a:gd name="T89" fmla="*/ 32 h 60"/>
                <a:gd name="T90" fmla="*/ 40 w 60"/>
                <a:gd name="T91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60">
                  <a:moveTo>
                    <a:pt x="56" y="9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9" y="9"/>
                    <a:pt x="60" y="8"/>
                    <a:pt x="60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1"/>
                    <a:pt x="6" y="51"/>
                    <a:pt x="5" y="51"/>
                  </a:cubicBezTo>
                  <a:cubicBezTo>
                    <a:pt x="5" y="52"/>
                    <a:pt x="5" y="52"/>
                    <a:pt x="4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0" y="53"/>
                    <a:pt x="0" y="5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9" y="60"/>
                    <a:pt x="60" y="59"/>
                    <a:pt x="60" y="58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3"/>
                    <a:pt x="59" y="52"/>
                    <a:pt x="58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2"/>
                    <a:pt x="55" y="52"/>
                    <a:pt x="55" y="51"/>
                  </a:cubicBezTo>
                  <a:cubicBezTo>
                    <a:pt x="54" y="51"/>
                    <a:pt x="54" y="51"/>
                    <a:pt x="54" y="5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4" y="10"/>
                    <a:pt x="55" y="9"/>
                  </a:cubicBezTo>
                  <a:cubicBezTo>
                    <a:pt x="55" y="9"/>
                    <a:pt x="55" y="9"/>
                    <a:pt x="56" y="9"/>
                  </a:cubicBezTo>
                  <a:close/>
                  <a:moveTo>
                    <a:pt x="40" y="34"/>
                  </a:moveTo>
                  <a:cubicBezTo>
                    <a:pt x="32" y="34"/>
                    <a:pt x="32" y="34"/>
                    <a:pt x="32" y="34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3"/>
                    <a:pt x="31" y="44"/>
                    <a:pt x="30" y="44"/>
                  </a:cubicBezTo>
                  <a:cubicBezTo>
                    <a:pt x="29" y="44"/>
                    <a:pt x="28" y="43"/>
                    <a:pt x="28" y="42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3"/>
                    <a:pt x="18" y="32"/>
                  </a:cubicBezTo>
                  <a:cubicBezTo>
                    <a:pt x="18" y="31"/>
                    <a:pt x="19" y="30"/>
                    <a:pt x="2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9" y="20"/>
                    <a:pt x="30" y="20"/>
                  </a:cubicBezTo>
                  <a:cubicBezTo>
                    <a:pt x="31" y="20"/>
                    <a:pt x="32" y="21"/>
                    <a:pt x="32" y="22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2" y="31"/>
                    <a:pt x="42" y="32"/>
                  </a:cubicBezTo>
                  <a:cubicBezTo>
                    <a:pt x="42" y="33"/>
                    <a:pt x="41" y="34"/>
                    <a:pt x="4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xmlns="" id="{3D6E95EE-EAB0-46EF-97D2-961AC9C80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" y="4"/>
              <a:ext cx="110" cy="25"/>
            </a:xfrm>
            <a:custGeom>
              <a:avLst/>
              <a:gdLst>
                <a:gd name="T0" fmla="*/ 2 w 52"/>
                <a:gd name="T1" fmla="*/ 12 h 12"/>
                <a:gd name="T2" fmla="*/ 50 w 52"/>
                <a:gd name="T3" fmla="*/ 12 h 12"/>
                <a:gd name="T4" fmla="*/ 52 w 52"/>
                <a:gd name="T5" fmla="*/ 10 h 12"/>
                <a:gd name="T6" fmla="*/ 52 w 52"/>
                <a:gd name="T7" fmla="*/ 2 h 12"/>
                <a:gd name="T8" fmla="*/ 50 w 52"/>
                <a:gd name="T9" fmla="*/ 0 h 12"/>
                <a:gd name="T10" fmla="*/ 2 w 52"/>
                <a:gd name="T11" fmla="*/ 0 h 12"/>
                <a:gd name="T12" fmla="*/ 0 w 52"/>
                <a:gd name="T13" fmla="*/ 2 h 12"/>
                <a:gd name="T14" fmla="*/ 0 w 52"/>
                <a:gd name="T15" fmla="*/ 10 h 12"/>
                <a:gd name="T16" fmla="*/ 2 w 5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2">
                  <a:moveTo>
                    <a:pt x="2" y="12"/>
                  </a:moveTo>
                  <a:cubicBezTo>
                    <a:pt x="50" y="12"/>
                    <a:pt x="50" y="12"/>
                    <a:pt x="50" y="12"/>
                  </a:cubicBezTo>
                  <a:cubicBezTo>
                    <a:pt x="51" y="12"/>
                    <a:pt x="52" y="11"/>
                    <a:pt x="52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58">
            <a:extLst>
              <a:ext uri="{FF2B5EF4-FFF2-40B4-BE49-F238E27FC236}">
                <a16:creationId xmlns:a16="http://schemas.microsoft.com/office/drawing/2014/main" xmlns="" id="{E32969EB-D88D-4855-BDD1-37BA9142807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694903" y="5403548"/>
            <a:ext cx="180000" cy="380930"/>
          </a:xfrm>
          <a:custGeom>
            <a:avLst/>
            <a:gdLst>
              <a:gd name="T0" fmla="*/ 14 w 40"/>
              <a:gd name="T1" fmla="*/ 6 h 88"/>
              <a:gd name="T2" fmla="*/ 20 w 40"/>
              <a:gd name="T3" fmla="*/ 0 h 88"/>
              <a:gd name="T4" fmla="*/ 26 w 40"/>
              <a:gd name="T5" fmla="*/ 6 h 88"/>
              <a:gd name="T6" fmla="*/ 26 w 40"/>
              <a:gd name="T7" fmla="*/ 16 h 88"/>
              <a:gd name="T8" fmla="*/ 14 w 40"/>
              <a:gd name="T9" fmla="*/ 16 h 88"/>
              <a:gd name="T10" fmla="*/ 14 w 40"/>
              <a:gd name="T11" fmla="*/ 6 h 88"/>
              <a:gd name="T12" fmla="*/ 10 w 40"/>
              <a:gd name="T13" fmla="*/ 22 h 88"/>
              <a:gd name="T14" fmla="*/ 12 w 40"/>
              <a:gd name="T15" fmla="*/ 20 h 88"/>
              <a:gd name="T16" fmla="*/ 28 w 40"/>
              <a:gd name="T17" fmla="*/ 20 h 88"/>
              <a:gd name="T18" fmla="*/ 30 w 40"/>
              <a:gd name="T19" fmla="*/ 22 h 88"/>
              <a:gd name="T20" fmla="*/ 30 w 40"/>
              <a:gd name="T21" fmla="*/ 28 h 88"/>
              <a:gd name="T22" fmla="*/ 10 w 40"/>
              <a:gd name="T23" fmla="*/ 28 h 88"/>
              <a:gd name="T24" fmla="*/ 10 w 40"/>
              <a:gd name="T25" fmla="*/ 22 h 88"/>
              <a:gd name="T26" fmla="*/ 38 w 40"/>
              <a:gd name="T27" fmla="*/ 88 h 88"/>
              <a:gd name="T28" fmla="*/ 2 w 40"/>
              <a:gd name="T29" fmla="*/ 88 h 88"/>
              <a:gd name="T30" fmla="*/ 0 w 40"/>
              <a:gd name="T31" fmla="*/ 86 h 88"/>
              <a:gd name="T32" fmla="*/ 0 w 40"/>
              <a:gd name="T33" fmla="*/ 53 h 88"/>
              <a:gd name="T34" fmla="*/ 3 w 40"/>
              <a:gd name="T35" fmla="*/ 42 h 88"/>
              <a:gd name="T36" fmla="*/ 4 w 40"/>
              <a:gd name="T37" fmla="*/ 39 h 88"/>
              <a:gd name="T38" fmla="*/ 4 w 40"/>
              <a:gd name="T39" fmla="*/ 34 h 88"/>
              <a:gd name="T40" fmla="*/ 6 w 40"/>
              <a:gd name="T41" fmla="*/ 32 h 88"/>
              <a:gd name="T42" fmla="*/ 34 w 40"/>
              <a:gd name="T43" fmla="*/ 32 h 88"/>
              <a:gd name="T44" fmla="*/ 36 w 40"/>
              <a:gd name="T45" fmla="*/ 34 h 88"/>
              <a:gd name="T46" fmla="*/ 36 w 40"/>
              <a:gd name="T47" fmla="*/ 39 h 88"/>
              <a:gd name="T48" fmla="*/ 37 w 40"/>
              <a:gd name="T49" fmla="*/ 42 h 88"/>
              <a:gd name="T50" fmla="*/ 40 w 40"/>
              <a:gd name="T51" fmla="*/ 53 h 88"/>
              <a:gd name="T52" fmla="*/ 40 w 40"/>
              <a:gd name="T53" fmla="*/ 54 h 88"/>
              <a:gd name="T54" fmla="*/ 24 w 40"/>
              <a:gd name="T55" fmla="*/ 54 h 88"/>
              <a:gd name="T56" fmla="*/ 18 w 40"/>
              <a:gd name="T57" fmla="*/ 60 h 88"/>
              <a:gd name="T58" fmla="*/ 18 w 40"/>
              <a:gd name="T59" fmla="*/ 70 h 88"/>
              <a:gd name="T60" fmla="*/ 24 w 40"/>
              <a:gd name="T61" fmla="*/ 76 h 88"/>
              <a:gd name="T62" fmla="*/ 40 w 40"/>
              <a:gd name="T63" fmla="*/ 76 h 88"/>
              <a:gd name="T64" fmla="*/ 40 w 40"/>
              <a:gd name="T65" fmla="*/ 86 h 88"/>
              <a:gd name="T66" fmla="*/ 38 w 40"/>
              <a:gd name="T67" fmla="*/ 88 h 88"/>
              <a:gd name="T68" fmla="*/ 40 w 40"/>
              <a:gd name="T69" fmla="*/ 72 h 88"/>
              <a:gd name="T70" fmla="*/ 24 w 40"/>
              <a:gd name="T71" fmla="*/ 72 h 88"/>
              <a:gd name="T72" fmla="*/ 22 w 40"/>
              <a:gd name="T73" fmla="*/ 70 h 88"/>
              <a:gd name="T74" fmla="*/ 22 w 40"/>
              <a:gd name="T75" fmla="*/ 60 h 88"/>
              <a:gd name="T76" fmla="*/ 24 w 40"/>
              <a:gd name="T77" fmla="*/ 58 h 88"/>
              <a:gd name="T78" fmla="*/ 40 w 40"/>
              <a:gd name="T79" fmla="*/ 58 h 88"/>
              <a:gd name="T80" fmla="*/ 40 w 40"/>
              <a:gd name="T81" fmla="*/ 7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88">
                <a:moveTo>
                  <a:pt x="14" y="6"/>
                </a:moveTo>
                <a:cubicBezTo>
                  <a:pt x="14" y="3"/>
                  <a:pt x="17" y="0"/>
                  <a:pt x="20" y="0"/>
                </a:cubicBezTo>
                <a:cubicBezTo>
                  <a:pt x="23" y="0"/>
                  <a:pt x="26" y="3"/>
                  <a:pt x="26" y="6"/>
                </a:cubicBezTo>
                <a:cubicBezTo>
                  <a:pt x="26" y="16"/>
                  <a:pt x="26" y="16"/>
                  <a:pt x="26" y="16"/>
                </a:cubicBezTo>
                <a:cubicBezTo>
                  <a:pt x="14" y="16"/>
                  <a:pt x="14" y="16"/>
                  <a:pt x="14" y="16"/>
                </a:cubicBezTo>
                <a:lnTo>
                  <a:pt x="14" y="6"/>
                </a:lnTo>
                <a:close/>
                <a:moveTo>
                  <a:pt x="10" y="22"/>
                </a:moveTo>
                <a:cubicBezTo>
                  <a:pt x="10" y="21"/>
                  <a:pt x="11" y="20"/>
                  <a:pt x="12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30" y="21"/>
                  <a:pt x="30" y="22"/>
                </a:cubicBezTo>
                <a:cubicBezTo>
                  <a:pt x="30" y="28"/>
                  <a:pt x="30" y="28"/>
                  <a:pt x="30" y="28"/>
                </a:cubicBezTo>
                <a:cubicBezTo>
                  <a:pt x="10" y="28"/>
                  <a:pt x="10" y="28"/>
                  <a:pt x="10" y="28"/>
                </a:cubicBezTo>
                <a:lnTo>
                  <a:pt x="10" y="22"/>
                </a:lnTo>
                <a:close/>
                <a:moveTo>
                  <a:pt x="38" y="88"/>
                </a:moveTo>
                <a:cubicBezTo>
                  <a:pt x="2" y="88"/>
                  <a:pt x="2" y="88"/>
                  <a:pt x="2" y="88"/>
                </a:cubicBezTo>
                <a:cubicBezTo>
                  <a:pt x="1" y="88"/>
                  <a:pt x="0" y="87"/>
                  <a:pt x="0" y="86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48"/>
                  <a:pt x="0" y="45"/>
                  <a:pt x="3" y="42"/>
                </a:cubicBezTo>
                <a:cubicBezTo>
                  <a:pt x="4" y="41"/>
                  <a:pt x="4" y="40"/>
                  <a:pt x="4" y="39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3"/>
                  <a:pt x="5" y="32"/>
                  <a:pt x="6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6" y="33"/>
                  <a:pt x="36" y="34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1"/>
                  <a:pt x="37" y="42"/>
                </a:cubicBezTo>
                <a:cubicBezTo>
                  <a:pt x="40" y="45"/>
                  <a:pt x="40" y="48"/>
                  <a:pt x="40" y="53"/>
                </a:cubicBezTo>
                <a:cubicBezTo>
                  <a:pt x="40" y="54"/>
                  <a:pt x="40" y="54"/>
                  <a:pt x="40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1" y="54"/>
                  <a:pt x="18" y="57"/>
                  <a:pt x="18" y="60"/>
                </a:cubicBezTo>
                <a:cubicBezTo>
                  <a:pt x="18" y="70"/>
                  <a:pt x="18" y="70"/>
                  <a:pt x="18" y="70"/>
                </a:cubicBezTo>
                <a:cubicBezTo>
                  <a:pt x="18" y="73"/>
                  <a:pt x="21" y="76"/>
                  <a:pt x="24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7"/>
                  <a:pt x="39" y="88"/>
                  <a:pt x="38" y="88"/>
                </a:cubicBezTo>
                <a:close/>
                <a:moveTo>
                  <a:pt x="40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3" y="72"/>
                  <a:pt x="22" y="71"/>
                  <a:pt x="22" y="7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59"/>
                  <a:pt x="23" y="58"/>
                  <a:pt x="24" y="58"/>
                </a:cubicBezTo>
                <a:cubicBezTo>
                  <a:pt x="40" y="58"/>
                  <a:pt x="40" y="58"/>
                  <a:pt x="40" y="58"/>
                </a:cubicBezTo>
                <a:lnTo>
                  <a:pt x="40" y="72"/>
                </a:lnTo>
                <a:close/>
              </a:path>
            </a:pathLst>
          </a:custGeom>
          <a:solidFill>
            <a:srgbClr val="8B8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F47EDDD-374E-420E-8DAD-9294549E1927}"/>
              </a:ext>
            </a:extLst>
          </p:cNvPr>
          <p:cNvSpPr txBox="1"/>
          <p:nvPr/>
        </p:nvSpPr>
        <p:spPr>
          <a:xfrm>
            <a:off x="836205" y="2227090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dolor sit amet, </a:t>
            </a:r>
            <a:r>
              <a:rPr lang="en-US" altLang="zh-CN" sz="1400"/>
              <a:t>consectetuer adipiscing </a:t>
            </a:r>
            <a:r>
              <a:rPr lang="en-US" altLang="zh-CN" sz="1400">
                <a:solidFill>
                  <a:srgbClr val="8B898A"/>
                </a:solidFill>
              </a:rPr>
              <a:t>elit. </a:t>
            </a:r>
            <a:r>
              <a:rPr lang="en-US" altLang="zh-CN" sz="1400"/>
              <a:t>Maecenas </a:t>
            </a:r>
            <a:r>
              <a:rPr lang="en-US" altLang="zh-CN" sz="1400">
                <a:solidFill>
                  <a:srgbClr val="8B898A"/>
                </a:solidFill>
              </a:rPr>
              <a:t>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A4BC3222-6453-488B-8B71-9E86620C8E91}"/>
              </a:ext>
            </a:extLst>
          </p:cNvPr>
          <p:cNvSpPr txBox="1"/>
          <p:nvPr/>
        </p:nvSpPr>
        <p:spPr>
          <a:xfrm>
            <a:off x="836205" y="2858038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consectetuer adipiscing 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C8446FF0-CF16-430E-9164-D0199CDE6E72}"/>
              </a:ext>
            </a:extLst>
          </p:cNvPr>
          <p:cNvSpPr txBox="1"/>
          <p:nvPr/>
        </p:nvSpPr>
        <p:spPr>
          <a:xfrm>
            <a:off x="821820" y="3618252"/>
            <a:ext cx="41148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adipiscing elit. Maecenas </a:t>
            </a:r>
            <a:r>
              <a:rPr lang="en-US" altLang="zh-CN" sz="1400"/>
              <a:t>porttitor congue </a:t>
            </a:r>
            <a:r>
              <a:rPr lang="en-US" altLang="zh-CN" sz="1400">
                <a:solidFill>
                  <a:srgbClr val="8B898A"/>
                </a:solidFill>
              </a:rPr>
              <a:t>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ECA87065-74E6-4692-A8C6-C85C9C1E3E79}"/>
              </a:ext>
            </a:extLst>
          </p:cNvPr>
          <p:cNvSpPr txBox="1"/>
          <p:nvPr/>
        </p:nvSpPr>
        <p:spPr>
          <a:xfrm>
            <a:off x="836205" y="4119934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</a:t>
            </a:r>
            <a:r>
              <a:rPr lang="en-US" altLang="zh-CN" sz="1400"/>
              <a:t>dolor sit amet</a:t>
            </a:r>
            <a:r>
              <a:rPr lang="en-US" altLang="zh-CN" sz="1400">
                <a:solidFill>
                  <a:srgbClr val="8B898A"/>
                </a:solidFill>
              </a:rPr>
              <a:t>, consectetuer </a:t>
            </a:r>
            <a:r>
              <a:rPr lang="en-US" altLang="zh-CN" sz="1400"/>
              <a:t>adipiscing </a:t>
            </a:r>
            <a:r>
              <a:rPr lang="en-US" altLang="zh-CN" sz="1400">
                <a:solidFill>
                  <a:srgbClr val="8B898A"/>
                </a:solidFill>
              </a:rPr>
              <a:t>elit. Maecenas 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553807E-1F13-48CD-B454-21DD506FB076}"/>
              </a:ext>
            </a:extLst>
          </p:cNvPr>
          <p:cNvSpPr txBox="1"/>
          <p:nvPr/>
        </p:nvSpPr>
        <p:spPr>
          <a:xfrm>
            <a:off x="836205" y="4750882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consectetuer adipiscing 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0F49833D-5054-47C9-BF7C-3C9C7A15A6D5}"/>
              </a:ext>
            </a:extLst>
          </p:cNvPr>
          <p:cNvSpPr txBox="1"/>
          <p:nvPr/>
        </p:nvSpPr>
        <p:spPr>
          <a:xfrm>
            <a:off x="836205" y="5431324"/>
            <a:ext cx="41148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0F7EBE2D-48DF-4B2D-B30D-4D47A86307EE}"/>
              </a:ext>
            </a:extLst>
          </p:cNvPr>
          <p:cNvSpPr txBox="1"/>
          <p:nvPr/>
        </p:nvSpPr>
        <p:spPr>
          <a:xfrm>
            <a:off x="8062888" y="2227090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dolor sit amet, </a:t>
            </a:r>
            <a:r>
              <a:rPr lang="en-US" altLang="zh-CN" sz="1400"/>
              <a:t>consectetuer adipiscing </a:t>
            </a:r>
            <a:r>
              <a:rPr lang="en-US" altLang="zh-CN" sz="1400">
                <a:solidFill>
                  <a:srgbClr val="8B898A"/>
                </a:solidFill>
              </a:rPr>
              <a:t>elit. </a:t>
            </a:r>
            <a:r>
              <a:rPr lang="en-US" altLang="zh-CN" sz="1400"/>
              <a:t>Maecenas </a:t>
            </a:r>
            <a:r>
              <a:rPr lang="en-US" altLang="zh-CN" sz="1400">
                <a:solidFill>
                  <a:srgbClr val="8B898A"/>
                </a:solidFill>
              </a:rPr>
              <a:t>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671BCDEF-ACE3-4BE3-AD61-25F3970CFE53}"/>
              </a:ext>
            </a:extLst>
          </p:cNvPr>
          <p:cNvSpPr txBox="1"/>
          <p:nvPr/>
        </p:nvSpPr>
        <p:spPr>
          <a:xfrm>
            <a:off x="8062888" y="2858038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consectetuer adipiscing 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FBE86C6C-7923-47A7-933F-21DD2865B33E}"/>
              </a:ext>
            </a:extLst>
          </p:cNvPr>
          <p:cNvSpPr txBox="1"/>
          <p:nvPr/>
        </p:nvSpPr>
        <p:spPr>
          <a:xfrm>
            <a:off x="8062888" y="3618252"/>
            <a:ext cx="41148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adipiscing elit. Maecenas </a:t>
            </a:r>
            <a:r>
              <a:rPr lang="en-US" altLang="zh-CN" sz="1400"/>
              <a:t>porttitor congue </a:t>
            </a:r>
            <a:r>
              <a:rPr lang="en-US" altLang="zh-CN" sz="1400">
                <a:solidFill>
                  <a:srgbClr val="8B898A"/>
                </a:solidFill>
              </a:rPr>
              <a:t>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A579CD1-6859-4CE4-BF06-6478D377A4A1}"/>
              </a:ext>
            </a:extLst>
          </p:cNvPr>
          <p:cNvSpPr txBox="1"/>
          <p:nvPr/>
        </p:nvSpPr>
        <p:spPr>
          <a:xfrm>
            <a:off x="8062888" y="4119934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</a:t>
            </a:r>
            <a:r>
              <a:rPr lang="en-US" altLang="zh-CN" sz="1400"/>
              <a:t>dolor sit amet</a:t>
            </a:r>
            <a:r>
              <a:rPr lang="en-US" altLang="zh-CN" sz="1400">
                <a:solidFill>
                  <a:srgbClr val="8B898A"/>
                </a:solidFill>
              </a:rPr>
              <a:t>, consectetuer </a:t>
            </a:r>
            <a:r>
              <a:rPr lang="en-US" altLang="zh-CN" sz="1400"/>
              <a:t>adipiscing </a:t>
            </a:r>
            <a:r>
              <a:rPr lang="en-US" altLang="zh-CN" sz="1400">
                <a:solidFill>
                  <a:srgbClr val="8B898A"/>
                </a:solidFill>
              </a:rPr>
              <a:t>elit. Maecenas 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8A7029E-6BC2-410A-A52B-600746330669}"/>
              </a:ext>
            </a:extLst>
          </p:cNvPr>
          <p:cNvSpPr txBox="1"/>
          <p:nvPr/>
        </p:nvSpPr>
        <p:spPr>
          <a:xfrm>
            <a:off x="8062888" y="4750882"/>
            <a:ext cx="4114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consectetuer adipiscing 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AE78C44-BB79-4040-942A-232C872015BD}"/>
              </a:ext>
            </a:extLst>
          </p:cNvPr>
          <p:cNvSpPr txBox="1"/>
          <p:nvPr/>
        </p:nvSpPr>
        <p:spPr>
          <a:xfrm>
            <a:off x="8062888" y="5431324"/>
            <a:ext cx="41148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3798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4E87E7D-2BA1-4440-B2A4-0D8880A7295F}"/>
              </a:ext>
            </a:extLst>
          </p:cNvPr>
          <p:cNvGrpSpPr/>
          <p:nvPr/>
        </p:nvGrpSpPr>
        <p:grpSpPr>
          <a:xfrm>
            <a:off x="3030343" y="2219597"/>
            <a:ext cx="6131314" cy="2418806"/>
            <a:chOff x="3030343" y="2481943"/>
            <a:chExt cx="6131314" cy="2418806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645F164F-4936-4F87-9296-ED51441CEA92}"/>
                </a:ext>
              </a:extLst>
            </p:cNvPr>
            <p:cNvSpPr/>
            <p:nvPr/>
          </p:nvSpPr>
          <p:spPr>
            <a:xfrm>
              <a:off x="3030343" y="2499146"/>
              <a:ext cx="6131314" cy="2384400"/>
            </a:xfrm>
            <a:prstGeom prst="roundRect">
              <a:avLst>
                <a:gd name="adj" fmla="val 50000"/>
              </a:avLst>
            </a:prstGeom>
            <a:solidFill>
              <a:srgbClr val="CF1573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soft" dir="t"/>
            </a:scene3d>
            <a:sp3d prstMaterial="matte">
              <a:bevelT w="1181100" h="1181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67485063-0CE5-4891-A92B-CC6E5F2E07FD}"/>
                </a:ext>
              </a:extLst>
            </p:cNvPr>
            <p:cNvSpPr/>
            <p:nvPr/>
          </p:nvSpPr>
          <p:spPr>
            <a:xfrm>
              <a:off x="4470398" y="2481943"/>
              <a:ext cx="3251202" cy="2418806"/>
            </a:xfrm>
            <a:prstGeom prst="rect">
              <a:avLst/>
            </a:prstGeom>
            <a:gradFill flip="none" rotWithShape="1">
              <a:gsLst>
                <a:gs pos="47000">
                  <a:schemeClr val="bg1"/>
                </a:gs>
                <a:gs pos="6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  <a:gs pos="94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A447FA16-E6BB-4162-A348-ED11CAED488B}"/>
              </a:ext>
            </a:extLst>
          </p:cNvPr>
          <p:cNvCxnSpPr/>
          <p:nvPr/>
        </p:nvCxnSpPr>
        <p:spPr>
          <a:xfrm>
            <a:off x="4760686" y="3042972"/>
            <a:ext cx="2670629" cy="0"/>
          </a:xfrm>
          <a:prstGeom prst="line">
            <a:avLst/>
          </a:prstGeom>
          <a:ln w="12700">
            <a:solidFill>
              <a:srgbClr val="8B898A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1466953-22B4-4ED0-B570-02AA71ECCA0B}"/>
              </a:ext>
            </a:extLst>
          </p:cNvPr>
          <p:cNvCxnSpPr/>
          <p:nvPr/>
        </p:nvCxnSpPr>
        <p:spPr>
          <a:xfrm>
            <a:off x="4760684" y="3507014"/>
            <a:ext cx="2670629" cy="0"/>
          </a:xfrm>
          <a:prstGeom prst="line">
            <a:avLst/>
          </a:prstGeom>
          <a:ln w="12700">
            <a:solidFill>
              <a:srgbClr val="8B898A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7F90A23-4184-44AD-9E36-204663CA03A2}"/>
              </a:ext>
            </a:extLst>
          </p:cNvPr>
          <p:cNvCxnSpPr/>
          <p:nvPr/>
        </p:nvCxnSpPr>
        <p:spPr>
          <a:xfrm>
            <a:off x="4760686" y="4390569"/>
            <a:ext cx="2670629" cy="0"/>
          </a:xfrm>
          <a:prstGeom prst="line">
            <a:avLst/>
          </a:prstGeom>
          <a:ln w="12700">
            <a:solidFill>
              <a:srgbClr val="8B898A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B8D342D-90CC-4F7E-8789-4B9CBB825CBC}"/>
              </a:ext>
            </a:extLst>
          </p:cNvPr>
          <p:cNvSpPr txBox="1"/>
          <p:nvPr/>
        </p:nvSpPr>
        <p:spPr>
          <a:xfrm>
            <a:off x="4644571" y="2397859"/>
            <a:ext cx="2177143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CF1573"/>
                </a:solidFill>
              </a:rPr>
              <a:t>TEXT HERE</a:t>
            </a:r>
            <a:endParaRPr lang="zh-CN" altLang="en-US" sz="3200">
              <a:solidFill>
                <a:srgbClr val="CF1573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616CE35-E4E8-4294-9973-A84B9369A386}"/>
              </a:ext>
            </a:extLst>
          </p:cNvPr>
          <p:cNvSpPr txBox="1"/>
          <p:nvPr/>
        </p:nvSpPr>
        <p:spPr>
          <a:xfrm>
            <a:off x="6698341" y="2708779"/>
            <a:ext cx="827316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sit amet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1EECEFC-74D2-4176-8BF8-0A0E5FDEC204}"/>
              </a:ext>
            </a:extLst>
          </p:cNvPr>
          <p:cNvSpPr txBox="1"/>
          <p:nvPr/>
        </p:nvSpPr>
        <p:spPr>
          <a:xfrm>
            <a:off x="4601025" y="3042972"/>
            <a:ext cx="2989945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rgbClr val="8B898A"/>
                </a:solidFill>
              </a:rPr>
              <a:t>magna sed pulvinar ultricies</a:t>
            </a:r>
            <a:endParaRPr lang="zh-CN" altLang="en-US">
              <a:solidFill>
                <a:srgbClr val="8B898A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A206F30-884B-4308-AD65-85C9C800CB54}"/>
              </a:ext>
            </a:extLst>
          </p:cNvPr>
          <p:cNvSpPr txBox="1"/>
          <p:nvPr/>
        </p:nvSpPr>
        <p:spPr>
          <a:xfrm>
            <a:off x="4644571" y="3507014"/>
            <a:ext cx="2191657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Lorem ipsum 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amet, consectetuer adipiscing elit. Maecenas</a:t>
            </a:r>
            <a:endParaRPr lang="zh-CN" altLang="en-US" sz="1400">
              <a:solidFill>
                <a:srgbClr val="8B898A"/>
              </a:solidFill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0434CEC0-0241-450A-B5F5-2DA7AFBBD46B}"/>
              </a:ext>
            </a:extLst>
          </p:cNvPr>
          <p:cNvCxnSpPr>
            <a:cxnSpLocks/>
          </p:cNvCxnSpPr>
          <p:nvPr/>
        </p:nvCxnSpPr>
        <p:spPr>
          <a:xfrm>
            <a:off x="6698341" y="3520984"/>
            <a:ext cx="0" cy="869585"/>
          </a:xfrm>
          <a:prstGeom prst="line">
            <a:avLst/>
          </a:prstGeom>
          <a:ln w="12700">
            <a:solidFill>
              <a:srgbClr val="8B898A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0F389B2F-6424-426B-B1BA-4BEEF30FF80B}"/>
              </a:ext>
            </a:extLst>
          </p:cNvPr>
          <p:cNvCxnSpPr>
            <a:cxnSpLocks/>
          </p:cNvCxnSpPr>
          <p:nvPr/>
        </p:nvCxnSpPr>
        <p:spPr>
          <a:xfrm flipH="1">
            <a:off x="6698341" y="3956140"/>
            <a:ext cx="732972" cy="0"/>
          </a:xfrm>
          <a:prstGeom prst="line">
            <a:avLst/>
          </a:prstGeom>
          <a:ln w="12700">
            <a:solidFill>
              <a:srgbClr val="8B898A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BB80680-DFEF-4D3F-83B4-2C56EF3F1D6F}"/>
              </a:ext>
            </a:extLst>
          </p:cNvPr>
          <p:cNvSpPr txBox="1"/>
          <p:nvPr/>
        </p:nvSpPr>
        <p:spPr>
          <a:xfrm>
            <a:off x="6666140" y="3407750"/>
            <a:ext cx="732972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purus</a:t>
            </a:r>
            <a:endParaRPr lang="zh-CN" altLang="en-US" sz="1400" b="1">
              <a:solidFill>
                <a:srgbClr val="8B898A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A8456F5-3AED-4C7F-B52A-17314F38F89C}"/>
              </a:ext>
            </a:extLst>
          </p:cNvPr>
          <p:cNvSpPr txBox="1"/>
          <p:nvPr/>
        </p:nvSpPr>
        <p:spPr>
          <a:xfrm>
            <a:off x="6666140" y="3880461"/>
            <a:ext cx="732972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lectus</a:t>
            </a:r>
            <a:endParaRPr lang="zh-CN" altLang="en-US" sz="1400" b="1">
              <a:solidFill>
                <a:srgbClr val="8B898A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C92552A-784F-4F81-A828-75700855C05A}"/>
              </a:ext>
            </a:extLst>
          </p:cNvPr>
          <p:cNvSpPr txBox="1"/>
          <p:nvPr/>
        </p:nvSpPr>
        <p:spPr>
          <a:xfrm>
            <a:off x="6698342" y="3691772"/>
            <a:ext cx="732972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8B898A"/>
                </a:solidFill>
              </a:rPr>
              <a:t>05/15</a:t>
            </a:r>
            <a:endParaRPr lang="zh-CN" altLang="en-US" sz="1200">
              <a:solidFill>
                <a:srgbClr val="8B898A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40C343D-C6DA-4223-B3AD-A37E86936BCB}"/>
              </a:ext>
            </a:extLst>
          </p:cNvPr>
          <p:cNvSpPr txBox="1"/>
          <p:nvPr/>
        </p:nvSpPr>
        <p:spPr>
          <a:xfrm>
            <a:off x="6698342" y="4123164"/>
            <a:ext cx="732972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8B898A"/>
                </a:solidFill>
              </a:rPr>
              <a:t>05/15</a:t>
            </a:r>
            <a:endParaRPr lang="zh-CN" altLang="en-US" sz="1200">
              <a:solidFill>
                <a:srgbClr val="8B898A"/>
              </a:solidFill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631DEEC6-3EB9-4920-846F-FAB5BED2EDDC}"/>
              </a:ext>
            </a:extLst>
          </p:cNvPr>
          <p:cNvGrpSpPr/>
          <p:nvPr/>
        </p:nvGrpSpPr>
        <p:grpSpPr>
          <a:xfrm>
            <a:off x="2114686" y="4864913"/>
            <a:ext cx="498476" cy="498476"/>
            <a:chOff x="2114686" y="5652313"/>
            <a:chExt cx="498476" cy="49847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3B71E9E6-8016-4848-A700-5F4E08DEF2B5}"/>
                </a:ext>
              </a:extLst>
            </p:cNvPr>
            <p:cNvSpPr/>
            <p:nvPr/>
          </p:nvSpPr>
          <p:spPr>
            <a:xfrm>
              <a:off x="2114686" y="5652313"/>
              <a:ext cx="498476" cy="498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xmlns="" id="{7B94DAEC-A555-425F-837E-66485D2B421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41501" y="5732407"/>
              <a:ext cx="239016" cy="324000"/>
            </a:xfrm>
            <a:custGeom>
              <a:avLst/>
              <a:gdLst>
                <a:gd name="T0" fmla="*/ 129 w 222"/>
                <a:gd name="T1" fmla="*/ 169 h 302"/>
                <a:gd name="T2" fmla="*/ 123 w 222"/>
                <a:gd name="T3" fmla="*/ 145 h 302"/>
                <a:gd name="T4" fmla="*/ 93 w 222"/>
                <a:gd name="T5" fmla="*/ 151 h 302"/>
                <a:gd name="T6" fmla="*/ 75 w 222"/>
                <a:gd name="T7" fmla="*/ 169 h 302"/>
                <a:gd name="T8" fmla="*/ 69 w 222"/>
                <a:gd name="T9" fmla="*/ 199 h 302"/>
                <a:gd name="T10" fmla="*/ 93 w 222"/>
                <a:gd name="T11" fmla="*/ 205 h 302"/>
                <a:gd name="T12" fmla="*/ 99 w 222"/>
                <a:gd name="T13" fmla="*/ 230 h 302"/>
                <a:gd name="T14" fmla="*/ 129 w 222"/>
                <a:gd name="T15" fmla="*/ 224 h 302"/>
                <a:gd name="T16" fmla="*/ 147 w 222"/>
                <a:gd name="T17" fmla="*/ 205 h 302"/>
                <a:gd name="T18" fmla="*/ 153 w 222"/>
                <a:gd name="T19" fmla="*/ 175 h 302"/>
                <a:gd name="T20" fmla="*/ 141 w 222"/>
                <a:gd name="T21" fmla="*/ 193 h 302"/>
                <a:gd name="T22" fmla="*/ 117 w 222"/>
                <a:gd name="T23" fmla="*/ 199 h 302"/>
                <a:gd name="T24" fmla="*/ 105 w 222"/>
                <a:gd name="T25" fmla="*/ 218 h 302"/>
                <a:gd name="T26" fmla="*/ 99 w 222"/>
                <a:gd name="T27" fmla="*/ 193 h 302"/>
                <a:gd name="T28" fmla="*/ 81 w 222"/>
                <a:gd name="T29" fmla="*/ 181 h 302"/>
                <a:gd name="T30" fmla="*/ 105 w 222"/>
                <a:gd name="T31" fmla="*/ 175 h 302"/>
                <a:gd name="T32" fmla="*/ 117 w 222"/>
                <a:gd name="T33" fmla="*/ 157 h 302"/>
                <a:gd name="T34" fmla="*/ 123 w 222"/>
                <a:gd name="T35" fmla="*/ 181 h 302"/>
                <a:gd name="T36" fmla="*/ 141 w 222"/>
                <a:gd name="T37" fmla="*/ 193 h 302"/>
                <a:gd name="T38" fmla="*/ 163 w 222"/>
                <a:gd name="T39" fmla="*/ 64 h 302"/>
                <a:gd name="T40" fmla="*/ 181 w 222"/>
                <a:gd name="T41" fmla="*/ 61 h 302"/>
                <a:gd name="T42" fmla="*/ 187 w 222"/>
                <a:gd name="T43" fmla="*/ 6 h 302"/>
                <a:gd name="T44" fmla="*/ 41 w 222"/>
                <a:gd name="T45" fmla="*/ 0 h 302"/>
                <a:gd name="T46" fmla="*/ 35 w 222"/>
                <a:gd name="T47" fmla="*/ 55 h 302"/>
                <a:gd name="T48" fmla="*/ 59 w 222"/>
                <a:gd name="T49" fmla="*/ 61 h 302"/>
                <a:gd name="T50" fmla="*/ 45 w 222"/>
                <a:gd name="T51" fmla="*/ 78 h 302"/>
                <a:gd name="T52" fmla="*/ 0 w 222"/>
                <a:gd name="T53" fmla="*/ 267 h 302"/>
                <a:gd name="T54" fmla="*/ 186 w 222"/>
                <a:gd name="T55" fmla="*/ 302 h 302"/>
                <a:gd name="T56" fmla="*/ 222 w 222"/>
                <a:gd name="T57" fmla="*/ 123 h 302"/>
                <a:gd name="T58" fmla="*/ 47 w 222"/>
                <a:gd name="T59" fmla="*/ 49 h 302"/>
                <a:gd name="T60" fmla="*/ 175 w 222"/>
                <a:gd name="T61" fmla="*/ 12 h 302"/>
                <a:gd name="T62" fmla="*/ 47 w 222"/>
                <a:gd name="T63" fmla="*/ 49 h 302"/>
                <a:gd name="T64" fmla="*/ 186 w 222"/>
                <a:gd name="T65" fmla="*/ 290 h 302"/>
                <a:gd name="T66" fmla="*/ 12 w 222"/>
                <a:gd name="T67" fmla="*/ 267 h 302"/>
                <a:gd name="T68" fmla="*/ 41 w 222"/>
                <a:gd name="T69" fmla="*/ 165 h 302"/>
                <a:gd name="T70" fmla="*/ 47 w 222"/>
                <a:gd name="T71" fmla="*/ 252 h 302"/>
                <a:gd name="T72" fmla="*/ 181 w 222"/>
                <a:gd name="T73" fmla="*/ 246 h 302"/>
                <a:gd name="T74" fmla="*/ 210 w 222"/>
                <a:gd name="T75" fmla="*/ 165 h 302"/>
                <a:gd name="T76" fmla="*/ 53 w 222"/>
                <a:gd name="T77" fmla="*/ 240 h 302"/>
                <a:gd name="T78" fmla="*/ 169 w 222"/>
                <a:gd name="T79" fmla="*/ 135 h 302"/>
                <a:gd name="T80" fmla="*/ 53 w 222"/>
                <a:gd name="T81" fmla="*/ 240 h 302"/>
                <a:gd name="T82" fmla="*/ 181 w 222"/>
                <a:gd name="T83" fmla="*/ 153 h 302"/>
                <a:gd name="T84" fmla="*/ 175 w 222"/>
                <a:gd name="T85" fmla="*/ 123 h 302"/>
                <a:gd name="T86" fmla="*/ 41 w 222"/>
                <a:gd name="T87" fmla="*/ 129 h 302"/>
                <a:gd name="T88" fmla="*/ 12 w 222"/>
                <a:gd name="T89" fmla="*/ 153 h 302"/>
                <a:gd name="T90" fmla="*/ 45 w 222"/>
                <a:gd name="T91" fmla="*/ 90 h 302"/>
                <a:gd name="T92" fmla="*/ 71 w 222"/>
                <a:gd name="T93" fmla="*/ 61 h 302"/>
                <a:gd name="T94" fmla="*/ 151 w 222"/>
                <a:gd name="T95" fmla="*/ 64 h 302"/>
                <a:gd name="T96" fmla="*/ 210 w 222"/>
                <a:gd name="T97" fmla="*/ 12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" h="302">
                  <a:moveTo>
                    <a:pt x="147" y="169"/>
                  </a:moveTo>
                  <a:cubicBezTo>
                    <a:pt x="129" y="169"/>
                    <a:pt x="129" y="169"/>
                    <a:pt x="129" y="169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29" y="147"/>
                    <a:pt x="126" y="145"/>
                    <a:pt x="123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6" y="145"/>
                    <a:pt x="93" y="147"/>
                    <a:pt x="93" y="151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1" y="169"/>
                    <a:pt x="69" y="172"/>
                    <a:pt x="69" y="175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69" y="203"/>
                    <a:pt x="71" y="205"/>
                    <a:pt x="75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3" y="224"/>
                    <a:pt x="93" y="224"/>
                    <a:pt x="93" y="224"/>
                  </a:cubicBezTo>
                  <a:cubicBezTo>
                    <a:pt x="93" y="227"/>
                    <a:pt x="96" y="230"/>
                    <a:pt x="99" y="230"/>
                  </a:cubicBezTo>
                  <a:cubicBezTo>
                    <a:pt x="123" y="230"/>
                    <a:pt x="123" y="230"/>
                    <a:pt x="123" y="230"/>
                  </a:cubicBezTo>
                  <a:cubicBezTo>
                    <a:pt x="126" y="230"/>
                    <a:pt x="129" y="227"/>
                    <a:pt x="129" y="224"/>
                  </a:cubicBezTo>
                  <a:cubicBezTo>
                    <a:pt x="129" y="205"/>
                    <a:pt x="129" y="205"/>
                    <a:pt x="129" y="205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51" y="205"/>
                    <a:pt x="153" y="203"/>
                    <a:pt x="153" y="199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2"/>
                    <a:pt x="151" y="169"/>
                    <a:pt x="147" y="169"/>
                  </a:cubicBezTo>
                  <a:close/>
                  <a:moveTo>
                    <a:pt x="141" y="193"/>
                  </a:moveTo>
                  <a:cubicBezTo>
                    <a:pt x="123" y="193"/>
                    <a:pt x="123" y="193"/>
                    <a:pt x="123" y="193"/>
                  </a:cubicBezTo>
                  <a:cubicBezTo>
                    <a:pt x="120" y="193"/>
                    <a:pt x="117" y="196"/>
                    <a:pt x="117" y="199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05" y="218"/>
                    <a:pt x="105" y="218"/>
                    <a:pt x="105" y="218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05" y="196"/>
                    <a:pt x="102" y="193"/>
                    <a:pt x="99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2" y="181"/>
                    <a:pt x="105" y="178"/>
                    <a:pt x="105" y="175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75"/>
                    <a:pt x="117" y="175"/>
                    <a:pt x="117" y="175"/>
                  </a:cubicBezTo>
                  <a:cubicBezTo>
                    <a:pt x="117" y="178"/>
                    <a:pt x="120" y="181"/>
                    <a:pt x="123" y="181"/>
                  </a:cubicBezTo>
                  <a:cubicBezTo>
                    <a:pt x="141" y="181"/>
                    <a:pt x="141" y="181"/>
                    <a:pt x="141" y="181"/>
                  </a:cubicBezTo>
                  <a:lnTo>
                    <a:pt x="141" y="193"/>
                  </a:lnTo>
                  <a:close/>
                  <a:moveTo>
                    <a:pt x="177" y="78"/>
                  </a:moveTo>
                  <a:cubicBezTo>
                    <a:pt x="169" y="78"/>
                    <a:pt x="163" y="72"/>
                    <a:pt x="163" y="64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4" y="61"/>
                    <a:pt x="187" y="58"/>
                    <a:pt x="187" y="55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3"/>
                    <a:pt x="184" y="0"/>
                    <a:pt x="18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8"/>
                    <a:pt x="38" y="61"/>
                    <a:pt x="41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72"/>
                    <a:pt x="53" y="78"/>
                    <a:pt x="45" y="78"/>
                  </a:cubicBezTo>
                  <a:cubicBezTo>
                    <a:pt x="20" y="78"/>
                    <a:pt x="0" y="98"/>
                    <a:pt x="0" y="123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86"/>
                    <a:pt x="16" y="302"/>
                    <a:pt x="36" y="302"/>
                  </a:cubicBezTo>
                  <a:cubicBezTo>
                    <a:pt x="186" y="302"/>
                    <a:pt x="186" y="302"/>
                    <a:pt x="186" y="302"/>
                  </a:cubicBezTo>
                  <a:cubicBezTo>
                    <a:pt x="206" y="302"/>
                    <a:pt x="222" y="286"/>
                    <a:pt x="222" y="267"/>
                  </a:cubicBezTo>
                  <a:cubicBezTo>
                    <a:pt x="222" y="123"/>
                    <a:pt x="222" y="123"/>
                    <a:pt x="222" y="123"/>
                  </a:cubicBezTo>
                  <a:cubicBezTo>
                    <a:pt x="222" y="98"/>
                    <a:pt x="202" y="78"/>
                    <a:pt x="177" y="78"/>
                  </a:cubicBezTo>
                  <a:close/>
                  <a:moveTo>
                    <a:pt x="47" y="49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47" y="49"/>
                    <a:pt x="47" y="49"/>
                    <a:pt x="47" y="49"/>
                  </a:cubicBezTo>
                  <a:close/>
                  <a:moveTo>
                    <a:pt x="210" y="267"/>
                  </a:moveTo>
                  <a:cubicBezTo>
                    <a:pt x="210" y="280"/>
                    <a:pt x="199" y="290"/>
                    <a:pt x="186" y="290"/>
                  </a:cubicBezTo>
                  <a:cubicBezTo>
                    <a:pt x="36" y="290"/>
                    <a:pt x="36" y="290"/>
                    <a:pt x="36" y="290"/>
                  </a:cubicBezTo>
                  <a:cubicBezTo>
                    <a:pt x="23" y="290"/>
                    <a:pt x="12" y="280"/>
                    <a:pt x="12" y="267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1" y="246"/>
                    <a:pt x="41" y="246"/>
                    <a:pt x="41" y="246"/>
                  </a:cubicBezTo>
                  <a:cubicBezTo>
                    <a:pt x="41" y="249"/>
                    <a:pt x="43" y="252"/>
                    <a:pt x="47" y="252"/>
                  </a:cubicBezTo>
                  <a:cubicBezTo>
                    <a:pt x="175" y="252"/>
                    <a:pt x="175" y="252"/>
                    <a:pt x="175" y="252"/>
                  </a:cubicBezTo>
                  <a:cubicBezTo>
                    <a:pt x="179" y="252"/>
                    <a:pt x="181" y="249"/>
                    <a:pt x="181" y="246"/>
                  </a:cubicBezTo>
                  <a:cubicBezTo>
                    <a:pt x="181" y="165"/>
                    <a:pt x="181" y="165"/>
                    <a:pt x="181" y="165"/>
                  </a:cubicBezTo>
                  <a:cubicBezTo>
                    <a:pt x="210" y="165"/>
                    <a:pt x="210" y="165"/>
                    <a:pt x="210" y="165"/>
                  </a:cubicBezTo>
                  <a:cubicBezTo>
                    <a:pt x="210" y="267"/>
                    <a:pt x="210" y="267"/>
                    <a:pt x="210" y="267"/>
                  </a:cubicBezTo>
                  <a:close/>
                  <a:moveTo>
                    <a:pt x="53" y="240"/>
                  </a:moveTo>
                  <a:cubicBezTo>
                    <a:pt x="53" y="135"/>
                    <a:pt x="53" y="135"/>
                    <a:pt x="53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69" y="240"/>
                    <a:pt x="169" y="240"/>
                    <a:pt x="169" y="240"/>
                  </a:cubicBezTo>
                  <a:lnTo>
                    <a:pt x="53" y="240"/>
                  </a:lnTo>
                  <a:close/>
                  <a:moveTo>
                    <a:pt x="210" y="153"/>
                  </a:moveTo>
                  <a:cubicBezTo>
                    <a:pt x="181" y="153"/>
                    <a:pt x="181" y="153"/>
                    <a:pt x="181" y="153"/>
                  </a:cubicBezTo>
                  <a:cubicBezTo>
                    <a:pt x="181" y="129"/>
                    <a:pt x="181" y="129"/>
                    <a:pt x="181" y="129"/>
                  </a:cubicBezTo>
                  <a:cubicBezTo>
                    <a:pt x="181" y="125"/>
                    <a:pt x="179" y="123"/>
                    <a:pt x="175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3" y="123"/>
                    <a:pt x="41" y="125"/>
                    <a:pt x="41" y="129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05"/>
                    <a:pt x="27" y="90"/>
                    <a:pt x="45" y="90"/>
                  </a:cubicBezTo>
                  <a:cubicBezTo>
                    <a:pt x="59" y="90"/>
                    <a:pt x="71" y="78"/>
                    <a:pt x="71" y="64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78"/>
                    <a:pt x="163" y="90"/>
                    <a:pt x="177" y="90"/>
                  </a:cubicBezTo>
                  <a:cubicBezTo>
                    <a:pt x="195" y="90"/>
                    <a:pt x="210" y="105"/>
                    <a:pt x="210" y="123"/>
                  </a:cubicBezTo>
                  <a:lnTo>
                    <a:pt x="210" y="153"/>
                  </a:lnTo>
                  <a:close/>
                </a:path>
              </a:pathLst>
            </a:custGeom>
            <a:solidFill>
              <a:srgbClr val="CF15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AB9AC625-1EF1-4083-9121-6CA59D944BB5}"/>
              </a:ext>
            </a:extLst>
          </p:cNvPr>
          <p:cNvGrpSpPr/>
          <p:nvPr/>
        </p:nvGrpSpPr>
        <p:grpSpPr>
          <a:xfrm>
            <a:off x="2114686" y="3035300"/>
            <a:ext cx="498476" cy="498476"/>
            <a:chOff x="2114686" y="3429000"/>
            <a:chExt cx="498476" cy="498476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4BDBF454-BBA8-4E60-A62F-B221DE5E595F}"/>
                </a:ext>
              </a:extLst>
            </p:cNvPr>
            <p:cNvSpPr/>
            <p:nvPr/>
          </p:nvSpPr>
          <p:spPr>
            <a:xfrm>
              <a:off x="2114686" y="3429000"/>
              <a:ext cx="498476" cy="498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Freeform 9">
              <a:extLst>
                <a:ext uri="{FF2B5EF4-FFF2-40B4-BE49-F238E27FC236}">
                  <a16:creationId xmlns:a16="http://schemas.microsoft.com/office/drawing/2014/main" xmlns="" id="{20942558-A70B-4D4B-9A33-442EF243BF7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19924" y="3534587"/>
              <a:ext cx="288000" cy="275307"/>
            </a:xfrm>
            <a:custGeom>
              <a:avLst/>
              <a:gdLst>
                <a:gd name="T0" fmla="*/ 285 w 360"/>
                <a:gd name="T1" fmla="*/ 172 h 344"/>
                <a:gd name="T2" fmla="*/ 331 w 360"/>
                <a:gd name="T3" fmla="*/ 21 h 344"/>
                <a:gd name="T4" fmla="*/ 225 w 360"/>
                <a:gd name="T5" fmla="*/ 21 h 344"/>
                <a:gd name="T6" fmla="*/ 135 w 360"/>
                <a:gd name="T7" fmla="*/ 21 h 344"/>
                <a:gd name="T8" fmla="*/ 29 w 360"/>
                <a:gd name="T9" fmla="*/ 21 h 344"/>
                <a:gd name="T10" fmla="*/ 29 w 360"/>
                <a:gd name="T11" fmla="*/ 127 h 344"/>
                <a:gd name="T12" fmla="*/ 29 w 360"/>
                <a:gd name="T13" fmla="*/ 217 h 344"/>
                <a:gd name="T14" fmla="*/ 82 w 360"/>
                <a:gd name="T15" fmla="*/ 344 h 344"/>
                <a:gd name="T16" fmla="*/ 180 w 360"/>
                <a:gd name="T17" fmla="*/ 277 h 344"/>
                <a:gd name="T18" fmla="*/ 278 w 360"/>
                <a:gd name="T19" fmla="*/ 344 h 344"/>
                <a:gd name="T20" fmla="*/ 331 w 360"/>
                <a:gd name="T21" fmla="*/ 323 h 344"/>
                <a:gd name="T22" fmla="*/ 331 w 360"/>
                <a:gd name="T23" fmla="*/ 217 h 344"/>
                <a:gd name="T24" fmla="*/ 278 w 360"/>
                <a:gd name="T25" fmla="*/ 12 h 344"/>
                <a:gd name="T26" fmla="*/ 322 w 360"/>
                <a:gd name="T27" fmla="*/ 118 h 344"/>
                <a:gd name="T28" fmla="*/ 188 w 360"/>
                <a:gd name="T29" fmla="*/ 75 h 344"/>
                <a:gd name="T30" fmla="*/ 38 w 360"/>
                <a:gd name="T31" fmla="*/ 118 h 344"/>
                <a:gd name="T32" fmla="*/ 38 w 360"/>
                <a:gd name="T33" fmla="*/ 30 h 344"/>
                <a:gd name="T34" fmla="*/ 126 w 360"/>
                <a:gd name="T35" fmla="*/ 30 h 344"/>
                <a:gd name="T36" fmla="*/ 83 w 360"/>
                <a:gd name="T37" fmla="*/ 164 h 344"/>
                <a:gd name="T38" fmla="*/ 126 w 360"/>
                <a:gd name="T39" fmla="*/ 314 h 344"/>
                <a:gd name="T40" fmla="*/ 38 w 360"/>
                <a:gd name="T41" fmla="*/ 314 h 344"/>
                <a:gd name="T42" fmla="*/ 83 w 360"/>
                <a:gd name="T43" fmla="*/ 180 h 344"/>
                <a:gd name="T44" fmla="*/ 126 w 360"/>
                <a:gd name="T45" fmla="*/ 314 h 344"/>
                <a:gd name="T46" fmla="*/ 180 w 360"/>
                <a:gd name="T47" fmla="*/ 84 h 344"/>
                <a:gd name="T48" fmla="*/ 180 w 360"/>
                <a:gd name="T49" fmla="*/ 260 h 344"/>
                <a:gd name="T50" fmla="*/ 322 w 360"/>
                <a:gd name="T51" fmla="*/ 314 h 344"/>
                <a:gd name="T52" fmla="*/ 234 w 360"/>
                <a:gd name="T53" fmla="*/ 314 h 344"/>
                <a:gd name="T54" fmla="*/ 277 w 360"/>
                <a:gd name="T55" fmla="*/ 180 h 344"/>
                <a:gd name="T56" fmla="*/ 340 w 360"/>
                <a:gd name="T57" fmla="*/ 270 h 344"/>
                <a:gd name="T58" fmla="*/ 180 w 360"/>
                <a:gd name="T59" fmla="*/ 125 h 344"/>
                <a:gd name="T60" fmla="*/ 180 w 360"/>
                <a:gd name="T61" fmla="*/ 105 h 344"/>
                <a:gd name="T62" fmla="*/ 180 w 360"/>
                <a:gd name="T63" fmla="*/ 125 h 344"/>
                <a:gd name="T64" fmla="*/ 199 w 360"/>
                <a:gd name="T65" fmla="*/ 143 h 344"/>
                <a:gd name="T66" fmla="*/ 219 w 360"/>
                <a:gd name="T67" fmla="*/ 143 h 344"/>
                <a:gd name="T68" fmla="*/ 237 w 360"/>
                <a:gd name="T69" fmla="*/ 162 h 344"/>
                <a:gd name="T70" fmla="*/ 237 w 360"/>
                <a:gd name="T71" fmla="*/ 182 h 344"/>
                <a:gd name="T72" fmla="*/ 237 w 360"/>
                <a:gd name="T73" fmla="*/ 162 h 344"/>
                <a:gd name="T74" fmla="*/ 113 w 360"/>
                <a:gd name="T75" fmla="*/ 172 h 344"/>
                <a:gd name="T76" fmla="*/ 133 w 360"/>
                <a:gd name="T77" fmla="*/ 172 h 344"/>
                <a:gd name="T78" fmla="*/ 151 w 360"/>
                <a:gd name="T79" fmla="*/ 191 h 344"/>
                <a:gd name="T80" fmla="*/ 151 w 360"/>
                <a:gd name="T81" fmla="*/ 211 h 344"/>
                <a:gd name="T82" fmla="*/ 151 w 360"/>
                <a:gd name="T83" fmla="*/ 191 h 344"/>
                <a:gd name="T84" fmla="*/ 190 w 360"/>
                <a:gd name="T85" fmla="*/ 172 h 344"/>
                <a:gd name="T86" fmla="*/ 170 w 360"/>
                <a:gd name="T87" fmla="*/ 172 h 344"/>
                <a:gd name="T88" fmla="*/ 180 w 360"/>
                <a:gd name="T89" fmla="*/ 219 h 344"/>
                <a:gd name="T90" fmla="*/ 180 w 360"/>
                <a:gd name="T91" fmla="*/ 239 h 344"/>
                <a:gd name="T92" fmla="*/ 180 w 360"/>
                <a:gd name="T93" fmla="*/ 219 h 344"/>
                <a:gd name="T94" fmla="*/ 199 w 360"/>
                <a:gd name="T95" fmla="*/ 201 h 344"/>
                <a:gd name="T96" fmla="*/ 219 w 360"/>
                <a:gd name="T97" fmla="*/ 201 h 344"/>
                <a:gd name="T98" fmla="*/ 151 w 360"/>
                <a:gd name="T99" fmla="*/ 133 h 344"/>
                <a:gd name="T100" fmla="*/ 151 w 360"/>
                <a:gd name="T101" fmla="*/ 153 h 344"/>
                <a:gd name="T102" fmla="*/ 151 w 360"/>
                <a:gd name="T103" fmla="*/ 13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0" h="344">
                  <a:moveTo>
                    <a:pt x="331" y="217"/>
                  </a:moveTo>
                  <a:cubicBezTo>
                    <a:pt x="285" y="172"/>
                    <a:pt x="285" y="172"/>
                    <a:pt x="285" y="172"/>
                  </a:cubicBezTo>
                  <a:cubicBezTo>
                    <a:pt x="331" y="127"/>
                    <a:pt x="331" y="127"/>
                    <a:pt x="331" y="127"/>
                  </a:cubicBezTo>
                  <a:cubicBezTo>
                    <a:pt x="360" y="98"/>
                    <a:pt x="360" y="50"/>
                    <a:pt x="331" y="21"/>
                  </a:cubicBezTo>
                  <a:cubicBezTo>
                    <a:pt x="317" y="7"/>
                    <a:pt x="298" y="0"/>
                    <a:pt x="278" y="0"/>
                  </a:cubicBezTo>
                  <a:cubicBezTo>
                    <a:pt x="258" y="0"/>
                    <a:pt x="239" y="7"/>
                    <a:pt x="225" y="21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21" y="7"/>
                    <a:pt x="102" y="0"/>
                    <a:pt x="82" y="0"/>
                  </a:cubicBezTo>
                  <a:cubicBezTo>
                    <a:pt x="62" y="0"/>
                    <a:pt x="43" y="7"/>
                    <a:pt x="29" y="21"/>
                  </a:cubicBezTo>
                  <a:cubicBezTo>
                    <a:pt x="15" y="35"/>
                    <a:pt x="8" y="54"/>
                    <a:pt x="8" y="74"/>
                  </a:cubicBezTo>
                  <a:cubicBezTo>
                    <a:pt x="8" y="94"/>
                    <a:pt x="15" y="113"/>
                    <a:pt x="29" y="127"/>
                  </a:cubicBezTo>
                  <a:cubicBezTo>
                    <a:pt x="75" y="172"/>
                    <a:pt x="75" y="172"/>
                    <a:pt x="75" y="172"/>
                  </a:cubicBezTo>
                  <a:cubicBezTo>
                    <a:pt x="29" y="217"/>
                    <a:pt x="29" y="217"/>
                    <a:pt x="29" y="217"/>
                  </a:cubicBezTo>
                  <a:cubicBezTo>
                    <a:pt x="0" y="246"/>
                    <a:pt x="0" y="294"/>
                    <a:pt x="29" y="323"/>
                  </a:cubicBezTo>
                  <a:cubicBezTo>
                    <a:pt x="43" y="337"/>
                    <a:pt x="62" y="344"/>
                    <a:pt x="82" y="344"/>
                  </a:cubicBezTo>
                  <a:cubicBezTo>
                    <a:pt x="102" y="344"/>
                    <a:pt x="121" y="337"/>
                    <a:pt x="135" y="323"/>
                  </a:cubicBezTo>
                  <a:cubicBezTo>
                    <a:pt x="180" y="277"/>
                    <a:pt x="180" y="277"/>
                    <a:pt x="180" y="277"/>
                  </a:cubicBezTo>
                  <a:cubicBezTo>
                    <a:pt x="225" y="323"/>
                    <a:pt x="225" y="323"/>
                    <a:pt x="225" y="323"/>
                  </a:cubicBezTo>
                  <a:cubicBezTo>
                    <a:pt x="239" y="337"/>
                    <a:pt x="258" y="344"/>
                    <a:pt x="278" y="344"/>
                  </a:cubicBezTo>
                  <a:cubicBezTo>
                    <a:pt x="278" y="344"/>
                    <a:pt x="278" y="344"/>
                    <a:pt x="278" y="344"/>
                  </a:cubicBezTo>
                  <a:cubicBezTo>
                    <a:pt x="298" y="344"/>
                    <a:pt x="317" y="337"/>
                    <a:pt x="331" y="323"/>
                  </a:cubicBezTo>
                  <a:cubicBezTo>
                    <a:pt x="345" y="309"/>
                    <a:pt x="352" y="290"/>
                    <a:pt x="352" y="270"/>
                  </a:cubicBezTo>
                  <a:cubicBezTo>
                    <a:pt x="352" y="250"/>
                    <a:pt x="345" y="231"/>
                    <a:pt x="331" y="217"/>
                  </a:cubicBezTo>
                  <a:close/>
                  <a:moveTo>
                    <a:pt x="234" y="30"/>
                  </a:moveTo>
                  <a:cubicBezTo>
                    <a:pt x="246" y="18"/>
                    <a:pt x="261" y="12"/>
                    <a:pt x="278" y="12"/>
                  </a:cubicBezTo>
                  <a:cubicBezTo>
                    <a:pt x="295" y="12"/>
                    <a:pt x="310" y="18"/>
                    <a:pt x="322" y="30"/>
                  </a:cubicBezTo>
                  <a:cubicBezTo>
                    <a:pt x="346" y="54"/>
                    <a:pt x="346" y="94"/>
                    <a:pt x="322" y="118"/>
                  </a:cubicBezTo>
                  <a:cubicBezTo>
                    <a:pt x="277" y="164"/>
                    <a:pt x="277" y="164"/>
                    <a:pt x="277" y="164"/>
                  </a:cubicBezTo>
                  <a:cubicBezTo>
                    <a:pt x="188" y="75"/>
                    <a:pt x="188" y="75"/>
                    <a:pt x="188" y="75"/>
                  </a:cubicBezTo>
                  <a:lnTo>
                    <a:pt x="234" y="30"/>
                  </a:lnTo>
                  <a:close/>
                  <a:moveTo>
                    <a:pt x="38" y="118"/>
                  </a:moveTo>
                  <a:cubicBezTo>
                    <a:pt x="26" y="106"/>
                    <a:pt x="20" y="91"/>
                    <a:pt x="20" y="74"/>
                  </a:cubicBezTo>
                  <a:cubicBezTo>
                    <a:pt x="20" y="57"/>
                    <a:pt x="26" y="42"/>
                    <a:pt x="38" y="30"/>
                  </a:cubicBezTo>
                  <a:cubicBezTo>
                    <a:pt x="50" y="18"/>
                    <a:pt x="65" y="12"/>
                    <a:pt x="82" y="12"/>
                  </a:cubicBezTo>
                  <a:cubicBezTo>
                    <a:pt x="99" y="12"/>
                    <a:pt x="114" y="18"/>
                    <a:pt x="126" y="30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83" y="164"/>
                    <a:pt x="83" y="164"/>
                    <a:pt x="83" y="164"/>
                  </a:cubicBezTo>
                  <a:lnTo>
                    <a:pt x="38" y="118"/>
                  </a:lnTo>
                  <a:close/>
                  <a:moveTo>
                    <a:pt x="126" y="314"/>
                  </a:moveTo>
                  <a:cubicBezTo>
                    <a:pt x="114" y="326"/>
                    <a:pt x="99" y="332"/>
                    <a:pt x="82" y="332"/>
                  </a:cubicBezTo>
                  <a:cubicBezTo>
                    <a:pt x="65" y="332"/>
                    <a:pt x="50" y="326"/>
                    <a:pt x="38" y="314"/>
                  </a:cubicBezTo>
                  <a:cubicBezTo>
                    <a:pt x="14" y="290"/>
                    <a:pt x="14" y="250"/>
                    <a:pt x="38" y="226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172" y="269"/>
                    <a:pt x="172" y="269"/>
                    <a:pt x="172" y="269"/>
                  </a:cubicBezTo>
                  <a:lnTo>
                    <a:pt x="126" y="314"/>
                  </a:lnTo>
                  <a:close/>
                  <a:moveTo>
                    <a:pt x="92" y="172"/>
                  </a:moveTo>
                  <a:cubicBezTo>
                    <a:pt x="180" y="84"/>
                    <a:pt x="180" y="84"/>
                    <a:pt x="180" y="84"/>
                  </a:cubicBezTo>
                  <a:cubicBezTo>
                    <a:pt x="268" y="172"/>
                    <a:pt x="268" y="172"/>
                    <a:pt x="268" y="172"/>
                  </a:cubicBezTo>
                  <a:cubicBezTo>
                    <a:pt x="180" y="260"/>
                    <a:pt x="180" y="260"/>
                    <a:pt x="180" y="260"/>
                  </a:cubicBezTo>
                  <a:lnTo>
                    <a:pt x="92" y="172"/>
                  </a:lnTo>
                  <a:close/>
                  <a:moveTo>
                    <a:pt x="322" y="314"/>
                  </a:moveTo>
                  <a:cubicBezTo>
                    <a:pt x="310" y="326"/>
                    <a:pt x="295" y="332"/>
                    <a:pt x="278" y="332"/>
                  </a:cubicBezTo>
                  <a:cubicBezTo>
                    <a:pt x="261" y="332"/>
                    <a:pt x="246" y="326"/>
                    <a:pt x="234" y="314"/>
                  </a:cubicBezTo>
                  <a:cubicBezTo>
                    <a:pt x="188" y="269"/>
                    <a:pt x="188" y="269"/>
                    <a:pt x="188" y="269"/>
                  </a:cubicBezTo>
                  <a:cubicBezTo>
                    <a:pt x="277" y="180"/>
                    <a:pt x="277" y="180"/>
                    <a:pt x="277" y="180"/>
                  </a:cubicBezTo>
                  <a:cubicBezTo>
                    <a:pt x="322" y="226"/>
                    <a:pt x="322" y="226"/>
                    <a:pt x="322" y="226"/>
                  </a:cubicBezTo>
                  <a:cubicBezTo>
                    <a:pt x="334" y="238"/>
                    <a:pt x="340" y="253"/>
                    <a:pt x="340" y="270"/>
                  </a:cubicBezTo>
                  <a:cubicBezTo>
                    <a:pt x="340" y="287"/>
                    <a:pt x="334" y="302"/>
                    <a:pt x="322" y="314"/>
                  </a:cubicBezTo>
                  <a:close/>
                  <a:moveTo>
                    <a:pt x="180" y="125"/>
                  </a:moveTo>
                  <a:cubicBezTo>
                    <a:pt x="186" y="125"/>
                    <a:pt x="190" y="120"/>
                    <a:pt x="190" y="115"/>
                  </a:cubicBezTo>
                  <a:cubicBezTo>
                    <a:pt x="190" y="109"/>
                    <a:pt x="186" y="105"/>
                    <a:pt x="180" y="105"/>
                  </a:cubicBezTo>
                  <a:cubicBezTo>
                    <a:pt x="174" y="105"/>
                    <a:pt x="170" y="109"/>
                    <a:pt x="170" y="115"/>
                  </a:cubicBezTo>
                  <a:cubicBezTo>
                    <a:pt x="170" y="120"/>
                    <a:pt x="174" y="125"/>
                    <a:pt x="180" y="125"/>
                  </a:cubicBezTo>
                  <a:close/>
                  <a:moveTo>
                    <a:pt x="209" y="133"/>
                  </a:moveTo>
                  <a:cubicBezTo>
                    <a:pt x="203" y="133"/>
                    <a:pt x="199" y="138"/>
                    <a:pt x="199" y="143"/>
                  </a:cubicBezTo>
                  <a:cubicBezTo>
                    <a:pt x="199" y="149"/>
                    <a:pt x="203" y="153"/>
                    <a:pt x="209" y="153"/>
                  </a:cubicBezTo>
                  <a:cubicBezTo>
                    <a:pt x="214" y="153"/>
                    <a:pt x="219" y="149"/>
                    <a:pt x="219" y="143"/>
                  </a:cubicBezTo>
                  <a:cubicBezTo>
                    <a:pt x="219" y="138"/>
                    <a:pt x="214" y="133"/>
                    <a:pt x="209" y="133"/>
                  </a:cubicBezTo>
                  <a:close/>
                  <a:moveTo>
                    <a:pt x="237" y="162"/>
                  </a:moveTo>
                  <a:cubicBezTo>
                    <a:pt x="232" y="162"/>
                    <a:pt x="227" y="166"/>
                    <a:pt x="227" y="172"/>
                  </a:cubicBezTo>
                  <a:cubicBezTo>
                    <a:pt x="227" y="178"/>
                    <a:pt x="232" y="182"/>
                    <a:pt x="237" y="182"/>
                  </a:cubicBezTo>
                  <a:cubicBezTo>
                    <a:pt x="243" y="182"/>
                    <a:pt x="247" y="178"/>
                    <a:pt x="247" y="172"/>
                  </a:cubicBezTo>
                  <a:cubicBezTo>
                    <a:pt x="247" y="166"/>
                    <a:pt x="243" y="162"/>
                    <a:pt x="237" y="162"/>
                  </a:cubicBezTo>
                  <a:close/>
                  <a:moveTo>
                    <a:pt x="123" y="162"/>
                  </a:moveTo>
                  <a:cubicBezTo>
                    <a:pt x="117" y="162"/>
                    <a:pt x="113" y="166"/>
                    <a:pt x="113" y="172"/>
                  </a:cubicBezTo>
                  <a:cubicBezTo>
                    <a:pt x="113" y="178"/>
                    <a:pt x="117" y="182"/>
                    <a:pt x="123" y="182"/>
                  </a:cubicBezTo>
                  <a:cubicBezTo>
                    <a:pt x="128" y="182"/>
                    <a:pt x="133" y="178"/>
                    <a:pt x="133" y="172"/>
                  </a:cubicBezTo>
                  <a:cubicBezTo>
                    <a:pt x="133" y="166"/>
                    <a:pt x="128" y="162"/>
                    <a:pt x="123" y="162"/>
                  </a:cubicBezTo>
                  <a:close/>
                  <a:moveTo>
                    <a:pt x="151" y="191"/>
                  </a:moveTo>
                  <a:cubicBezTo>
                    <a:pt x="146" y="191"/>
                    <a:pt x="141" y="195"/>
                    <a:pt x="141" y="201"/>
                  </a:cubicBezTo>
                  <a:cubicBezTo>
                    <a:pt x="141" y="206"/>
                    <a:pt x="146" y="211"/>
                    <a:pt x="151" y="211"/>
                  </a:cubicBezTo>
                  <a:cubicBezTo>
                    <a:pt x="157" y="211"/>
                    <a:pt x="161" y="206"/>
                    <a:pt x="161" y="201"/>
                  </a:cubicBezTo>
                  <a:cubicBezTo>
                    <a:pt x="161" y="195"/>
                    <a:pt x="157" y="191"/>
                    <a:pt x="151" y="191"/>
                  </a:cubicBezTo>
                  <a:close/>
                  <a:moveTo>
                    <a:pt x="180" y="182"/>
                  </a:moveTo>
                  <a:cubicBezTo>
                    <a:pt x="186" y="182"/>
                    <a:pt x="190" y="178"/>
                    <a:pt x="190" y="172"/>
                  </a:cubicBezTo>
                  <a:cubicBezTo>
                    <a:pt x="190" y="166"/>
                    <a:pt x="186" y="162"/>
                    <a:pt x="180" y="162"/>
                  </a:cubicBezTo>
                  <a:cubicBezTo>
                    <a:pt x="174" y="162"/>
                    <a:pt x="170" y="166"/>
                    <a:pt x="170" y="172"/>
                  </a:cubicBezTo>
                  <a:cubicBezTo>
                    <a:pt x="170" y="178"/>
                    <a:pt x="174" y="182"/>
                    <a:pt x="180" y="182"/>
                  </a:cubicBezTo>
                  <a:close/>
                  <a:moveTo>
                    <a:pt x="180" y="219"/>
                  </a:moveTo>
                  <a:cubicBezTo>
                    <a:pt x="174" y="219"/>
                    <a:pt x="170" y="224"/>
                    <a:pt x="170" y="229"/>
                  </a:cubicBezTo>
                  <a:cubicBezTo>
                    <a:pt x="170" y="235"/>
                    <a:pt x="174" y="239"/>
                    <a:pt x="180" y="239"/>
                  </a:cubicBezTo>
                  <a:cubicBezTo>
                    <a:pt x="186" y="239"/>
                    <a:pt x="190" y="235"/>
                    <a:pt x="190" y="229"/>
                  </a:cubicBezTo>
                  <a:cubicBezTo>
                    <a:pt x="190" y="224"/>
                    <a:pt x="186" y="219"/>
                    <a:pt x="180" y="219"/>
                  </a:cubicBezTo>
                  <a:close/>
                  <a:moveTo>
                    <a:pt x="209" y="191"/>
                  </a:moveTo>
                  <a:cubicBezTo>
                    <a:pt x="203" y="191"/>
                    <a:pt x="199" y="195"/>
                    <a:pt x="199" y="201"/>
                  </a:cubicBezTo>
                  <a:cubicBezTo>
                    <a:pt x="199" y="206"/>
                    <a:pt x="203" y="211"/>
                    <a:pt x="209" y="211"/>
                  </a:cubicBezTo>
                  <a:cubicBezTo>
                    <a:pt x="214" y="211"/>
                    <a:pt x="219" y="206"/>
                    <a:pt x="219" y="201"/>
                  </a:cubicBezTo>
                  <a:cubicBezTo>
                    <a:pt x="219" y="195"/>
                    <a:pt x="214" y="191"/>
                    <a:pt x="209" y="191"/>
                  </a:cubicBezTo>
                  <a:close/>
                  <a:moveTo>
                    <a:pt x="151" y="133"/>
                  </a:moveTo>
                  <a:cubicBezTo>
                    <a:pt x="146" y="133"/>
                    <a:pt x="141" y="138"/>
                    <a:pt x="141" y="143"/>
                  </a:cubicBezTo>
                  <a:cubicBezTo>
                    <a:pt x="141" y="149"/>
                    <a:pt x="146" y="153"/>
                    <a:pt x="151" y="153"/>
                  </a:cubicBezTo>
                  <a:cubicBezTo>
                    <a:pt x="157" y="153"/>
                    <a:pt x="161" y="149"/>
                    <a:pt x="161" y="143"/>
                  </a:cubicBezTo>
                  <a:cubicBezTo>
                    <a:pt x="161" y="138"/>
                    <a:pt x="157" y="133"/>
                    <a:pt x="151" y="133"/>
                  </a:cubicBezTo>
                  <a:close/>
                </a:path>
              </a:pathLst>
            </a:custGeom>
            <a:solidFill>
              <a:srgbClr val="CF15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CE7C3B6D-B8D0-48BB-93AB-42AED089EE65}"/>
              </a:ext>
            </a:extLst>
          </p:cNvPr>
          <p:cNvGrpSpPr/>
          <p:nvPr/>
        </p:nvGrpSpPr>
        <p:grpSpPr>
          <a:xfrm>
            <a:off x="9579326" y="4864913"/>
            <a:ext cx="498476" cy="498476"/>
            <a:chOff x="9579814" y="5652313"/>
            <a:chExt cx="498476" cy="498476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419D0C25-C807-4E8C-A680-1D7304016759}"/>
                </a:ext>
              </a:extLst>
            </p:cNvPr>
            <p:cNvSpPr/>
            <p:nvPr/>
          </p:nvSpPr>
          <p:spPr>
            <a:xfrm>
              <a:off x="9579814" y="5652313"/>
              <a:ext cx="498476" cy="498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xmlns="" id="{CAABCDC4-F14C-4CE8-8015-075705FC2E8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721756" y="5750407"/>
              <a:ext cx="217404" cy="288000"/>
            </a:xfrm>
            <a:custGeom>
              <a:avLst/>
              <a:gdLst>
                <a:gd name="T0" fmla="*/ 191 w 268"/>
                <a:gd name="T1" fmla="*/ 24 h 356"/>
                <a:gd name="T2" fmla="*/ 102 w 268"/>
                <a:gd name="T3" fmla="*/ 0 h 356"/>
                <a:gd name="T4" fmla="*/ 47 w 268"/>
                <a:gd name="T5" fmla="*/ 24 h 356"/>
                <a:gd name="T6" fmla="*/ 0 w 268"/>
                <a:gd name="T7" fmla="*/ 310 h 356"/>
                <a:gd name="T8" fmla="*/ 221 w 268"/>
                <a:gd name="T9" fmla="*/ 356 h 356"/>
                <a:gd name="T10" fmla="*/ 268 w 268"/>
                <a:gd name="T11" fmla="*/ 70 h 356"/>
                <a:gd name="T12" fmla="*/ 89 w 268"/>
                <a:gd name="T13" fmla="*/ 24 h 356"/>
                <a:gd name="T14" fmla="*/ 166 w 268"/>
                <a:gd name="T15" fmla="*/ 12 h 356"/>
                <a:gd name="T16" fmla="*/ 179 w 268"/>
                <a:gd name="T17" fmla="*/ 48 h 356"/>
                <a:gd name="T18" fmla="*/ 89 w 268"/>
                <a:gd name="T19" fmla="*/ 24 h 356"/>
                <a:gd name="T20" fmla="*/ 221 w 268"/>
                <a:gd name="T21" fmla="*/ 344 h 356"/>
                <a:gd name="T22" fmla="*/ 12 w 268"/>
                <a:gd name="T23" fmla="*/ 310 h 356"/>
                <a:gd name="T24" fmla="*/ 47 w 268"/>
                <a:gd name="T25" fmla="*/ 36 h 356"/>
                <a:gd name="T26" fmla="*/ 77 w 268"/>
                <a:gd name="T27" fmla="*/ 54 h 356"/>
                <a:gd name="T28" fmla="*/ 185 w 268"/>
                <a:gd name="T29" fmla="*/ 60 h 356"/>
                <a:gd name="T30" fmla="*/ 191 w 268"/>
                <a:gd name="T31" fmla="*/ 36 h 356"/>
                <a:gd name="T32" fmla="*/ 256 w 268"/>
                <a:gd name="T33" fmla="*/ 70 h 356"/>
                <a:gd name="T34" fmla="*/ 105 w 268"/>
                <a:gd name="T35" fmla="*/ 132 h 356"/>
                <a:gd name="T36" fmla="*/ 128 w 268"/>
                <a:gd name="T37" fmla="*/ 155 h 356"/>
                <a:gd name="T38" fmla="*/ 140 w 268"/>
                <a:gd name="T39" fmla="*/ 155 h 356"/>
                <a:gd name="T40" fmla="*/ 163 w 268"/>
                <a:gd name="T41" fmla="*/ 132 h 356"/>
                <a:gd name="T42" fmla="*/ 163 w 268"/>
                <a:gd name="T43" fmla="*/ 120 h 356"/>
                <a:gd name="T44" fmla="*/ 140 w 268"/>
                <a:gd name="T45" fmla="*/ 97 h 356"/>
                <a:gd name="T46" fmla="*/ 128 w 268"/>
                <a:gd name="T47" fmla="*/ 97 h 356"/>
                <a:gd name="T48" fmla="*/ 105 w 268"/>
                <a:gd name="T49" fmla="*/ 120 h 356"/>
                <a:gd name="T50" fmla="*/ 105 w 268"/>
                <a:gd name="T51" fmla="*/ 132 h 356"/>
                <a:gd name="T52" fmla="*/ 62 w 268"/>
                <a:gd name="T53" fmla="*/ 254 h 356"/>
                <a:gd name="T54" fmla="*/ 62 w 268"/>
                <a:gd name="T55" fmla="*/ 266 h 356"/>
                <a:gd name="T56" fmla="*/ 212 w 268"/>
                <a:gd name="T57" fmla="*/ 260 h 356"/>
                <a:gd name="T58" fmla="*/ 206 w 268"/>
                <a:gd name="T59" fmla="*/ 222 h 356"/>
                <a:gd name="T60" fmla="*/ 56 w 268"/>
                <a:gd name="T61" fmla="*/ 228 h 356"/>
                <a:gd name="T62" fmla="*/ 206 w 268"/>
                <a:gd name="T63" fmla="*/ 234 h 356"/>
                <a:gd name="T64" fmla="*/ 206 w 268"/>
                <a:gd name="T65" fmla="*/ 222 h 356"/>
                <a:gd name="T66" fmla="*/ 62 w 268"/>
                <a:gd name="T67" fmla="*/ 190 h 356"/>
                <a:gd name="T68" fmla="*/ 62 w 268"/>
                <a:gd name="T69" fmla="*/ 202 h 356"/>
                <a:gd name="T70" fmla="*/ 212 w 268"/>
                <a:gd name="T71" fmla="*/ 196 h 356"/>
                <a:gd name="T72" fmla="*/ 170 w 268"/>
                <a:gd name="T73" fmla="*/ 286 h 356"/>
                <a:gd name="T74" fmla="*/ 92 w 268"/>
                <a:gd name="T75" fmla="*/ 292 h 356"/>
                <a:gd name="T76" fmla="*/ 170 w 268"/>
                <a:gd name="T77" fmla="*/ 298 h 356"/>
                <a:gd name="T78" fmla="*/ 170 w 268"/>
                <a:gd name="T79" fmla="*/ 28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8" h="356">
                  <a:moveTo>
                    <a:pt x="221" y="24"/>
                  </a:moveTo>
                  <a:cubicBezTo>
                    <a:pt x="191" y="24"/>
                    <a:pt x="191" y="24"/>
                    <a:pt x="191" y="24"/>
                  </a:cubicBezTo>
                  <a:cubicBezTo>
                    <a:pt x="191" y="10"/>
                    <a:pt x="180" y="0"/>
                    <a:pt x="16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88" y="0"/>
                    <a:pt x="77" y="10"/>
                    <a:pt x="7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21" y="24"/>
                    <a:pt x="0" y="44"/>
                    <a:pt x="0" y="7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36"/>
                    <a:pt x="21" y="356"/>
                    <a:pt x="47" y="356"/>
                  </a:cubicBezTo>
                  <a:cubicBezTo>
                    <a:pt x="221" y="356"/>
                    <a:pt x="221" y="356"/>
                    <a:pt x="221" y="356"/>
                  </a:cubicBezTo>
                  <a:cubicBezTo>
                    <a:pt x="247" y="356"/>
                    <a:pt x="268" y="336"/>
                    <a:pt x="268" y="310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8" y="44"/>
                    <a:pt x="247" y="24"/>
                    <a:pt x="221" y="24"/>
                  </a:cubicBezTo>
                  <a:close/>
                  <a:moveTo>
                    <a:pt x="89" y="24"/>
                  </a:moveTo>
                  <a:cubicBezTo>
                    <a:pt x="89" y="17"/>
                    <a:pt x="95" y="12"/>
                    <a:pt x="102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73" y="12"/>
                    <a:pt x="179" y="17"/>
                    <a:pt x="179" y="24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89" y="48"/>
                    <a:pt x="89" y="48"/>
                    <a:pt x="89" y="48"/>
                  </a:cubicBezTo>
                  <a:lnTo>
                    <a:pt x="89" y="24"/>
                  </a:lnTo>
                  <a:close/>
                  <a:moveTo>
                    <a:pt x="256" y="310"/>
                  </a:moveTo>
                  <a:cubicBezTo>
                    <a:pt x="256" y="329"/>
                    <a:pt x="240" y="344"/>
                    <a:pt x="221" y="344"/>
                  </a:cubicBezTo>
                  <a:cubicBezTo>
                    <a:pt x="47" y="344"/>
                    <a:pt x="47" y="344"/>
                    <a:pt x="47" y="344"/>
                  </a:cubicBezTo>
                  <a:cubicBezTo>
                    <a:pt x="28" y="344"/>
                    <a:pt x="12" y="329"/>
                    <a:pt x="12" y="31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51"/>
                    <a:pt x="28" y="36"/>
                    <a:pt x="4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7" y="57"/>
                    <a:pt x="80" y="60"/>
                    <a:pt x="83" y="60"/>
                  </a:cubicBezTo>
                  <a:cubicBezTo>
                    <a:pt x="185" y="60"/>
                    <a:pt x="185" y="60"/>
                    <a:pt x="185" y="60"/>
                  </a:cubicBezTo>
                  <a:cubicBezTo>
                    <a:pt x="188" y="60"/>
                    <a:pt x="191" y="57"/>
                    <a:pt x="191" y="54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40" y="36"/>
                    <a:pt x="256" y="51"/>
                    <a:pt x="256" y="70"/>
                  </a:cubicBezTo>
                  <a:lnTo>
                    <a:pt x="256" y="310"/>
                  </a:lnTo>
                  <a:close/>
                  <a:moveTo>
                    <a:pt x="105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8"/>
                    <a:pt x="131" y="161"/>
                    <a:pt x="134" y="161"/>
                  </a:cubicBezTo>
                  <a:cubicBezTo>
                    <a:pt x="137" y="161"/>
                    <a:pt x="140" y="158"/>
                    <a:pt x="140" y="155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63" y="132"/>
                    <a:pt x="163" y="132"/>
                    <a:pt x="163" y="132"/>
                  </a:cubicBezTo>
                  <a:cubicBezTo>
                    <a:pt x="166" y="132"/>
                    <a:pt x="169" y="129"/>
                    <a:pt x="169" y="126"/>
                  </a:cubicBezTo>
                  <a:cubicBezTo>
                    <a:pt x="169" y="123"/>
                    <a:pt x="166" y="120"/>
                    <a:pt x="163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0" y="97"/>
                    <a:pt x="140" y="97"/>
                    <a:pt x="140" y="97"/>
                  </a:cubicBezTo>
                  <a:cubicBezTo>
                    <a:pt x="140" y="94"/>
                    <a:pt x="137" y="91"/>
                    <a:pt x="134" y="91"/>
                  </a:cubicBezTo>
                  <a:cubicBezTo>
                    <a:pt x="131" y="91"/>
                    <a:pt x="128" y="94"/>
                    <a:pt x="128" y="97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2" y="120"/>
                    <a:pt x="99" y="123"/>
                    <a:pt x="99" y="126"/>
                  </a:cubicBezTo>
                  <a:cubicBezTo>
                    <a:pt x="99" y="129"/>
                    <a:pt x="102" y="132"/>
                    <a:pt x="105" y="132"/>
                  </a:cubicBezTo>
                  <a:close/>
                  <a:moveTo>
                    <a:pt x="206" y="254"/>
                  </a:moveTo>
                  <a:cubicBezTo>
                    <a:pt x="62" y="254"/>
                    <a:pt x="62" y="254"/>
                    <a:pt x="62" y="254"/>
                  </a:cubicBezTo>
                  <a:cubicBezTo>
                    <a:pt x="58" y="254"/>
                    <a:pt x="56" y="257"/>
                    <a:pt x="56" y="260"/>
                  </a:cubicBezTo>
                  <a:cubicBezTo>
                    <a:pt x="56" y="263"/>
                    <a:pt x="58" y="266"/>
                    <a:pt x="62" y="266"/>
                  </a:cubicBezTo>
                  <a:cubicBezTo>
                    <a:pt x="206" y="266"/>
                    <a:pt x="206" y="266"/>
                    <a:pt x="206" y="266"/>
                  </a:cubicBezTo>
                  <a:cubicBezTo>
                    <a:pt x="210" y="266"/>
                    <a:pt x="212" y="263"/>
                    <a:pt x="212" y="260"/>
                  </a:cubicBezTo>
                  <a:cubicBezTo>
                    <a:pt x="212" y="257"/>
                    <a:pt x="210" y="254"/>
                    <a:pt x="206" y="254"/>
                  </a:cubicBezTo>
                  <a:close/>
                  <a:moveTo>
                    <a:pt x="206" y="222"/>
                  </a:moveTo>
                  <a:cubicBezTo>
                    <a:pt x="62" y="222"/>
                    <a:pt x="62" y="222"/>
                    <a:pt x="62" y="222"/>
                  </a:cubicBezTo>
                  <a:cubicBezTo>
                    <a:pt x="58" y="222"/>
                    <a:pt x="56" y="224"/>
                    <a:pt x="56" y="228"/>
                  </a:cubicBezTo>
                  <a:cubicBezTo>
                    <a:pt x="56" y="231"/>
                    <a:pt x="58" y="234"/>
                    <a:pt x="62" y="234"/>
                  </a:cubicBezTo>
                  <a:cubicBezTo>
                    <a:pt x="206" y="234"/>
                    <a:pt x="206" y="234"/>
                    <a:pt x="206" y="234"/>
                  </a:cubicBezTo>
                  <a:cubicBezTo>
                    <a:pt x="210" y="234"/>
                    <a:pt x="212" y="231"/>
                    <a:pt x="212" y="228"/>
                  </a:cubicBezTo>
                  <a:cubicBezTo>
                    <a:pt x="212" y="224"/>
                    <a:pt x="210" y="222"/>
                    <a:pt x="206" y="222"/>
                  </a:cubicBezTo>
                  <a:close/>
                  <a:moveTo>
                    <a:pt x="206" y="190"/>
                  </a:moveTo>
                  <a:cubicBezTo>
                    <a:pt x="62" y="190"/>
                    <a:pt x="62" y="190"/>
                    <a:pt x="62" y="190"/>
                  </a:cubicBezTo>
                  <a:cubicBezTo>
                    <a:pt x="58" y="190"/>
                    <a:pt x="56" y="192"/>
                    <a:pt x="56" y="196"/>
                  </a:cubicBezTo>
                  <a:cubicBezTo>
                    <a:pt x="56" y="199"/>
                    <a:pt x="58" y="202"/>
                    <a:pt x="62" y="202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10" y="202"/>
                    <a:pt x="212" y="199"/>
                    <a:pt x="212" y="196"/>
                  </a:cubicBezTo>
                  <a:cubicBezTo>
                    <a:pt x="212" y="192"/>
                    <a:pt x="210" y="190"/>
                    <a:pt x="206" y="190"/>
                  </a:cubicBezTo>
                  <a:close/>
                  <a:moveTo>
                    <a:pt x="170" y="286"/>
                  </a:moveTo>
                  <a:cubicBezTo>
                    <a:pt x="98" y="286"/>
                    <a:pt x="98" y="286"/>
                    <a:pt x="98" y="286"/>
                  </a:cubicBezTo>
                  <a:cubicBezTo>
                    <a:pt x="95" y="286"/>
                    <a:pt x="92" y="289"/>
                    <a:pt x="92" y="292"/>
                  </a:cubicBezTo>
                  <a:cubicBezTo>
                    <a:pt x="92" y="296"/>
                    <a:pt x="95" y="298"/>
                    <a:pt x="98" y="298"/>
                  </a:cubicBezTo>
                  <a:cubicBezTo>
                    <a:pt x="170" y="298"/>
                    <a:pt x="170" y="298"/>
                    <a:pt x="170" y="298"/>
                  </a:cubicBezTo>
                  <a:cubicBezTo>
                    <a:pt x="173" y="298"/>
                    <a:pt x="176" y="296"/>
                    <a:pt x="176" y="292"/>
                  </a:cubicBezTo>
                  <a:cubicBezTo>
                    <a:pt x="176" y="289"/>
                    <a:pt x="173" y="286"/>
                    <a:pt x="170" y="286"/>
                  </a:cubicBezTo>
                  <a:close/>
                </a:path>
              </a:pathLst>
            </a:custGeom>
            <a:solidFill>
              <a:srgbClr val="CF15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EE315460-68B0-4C70-BB07-157B9E696371}"/>
              </a:ext>
            </a:extLst>
          </p:cNvPr>
          <p:cNvGrpSpPr/>
          <p:nvPr/>
        </p:nvGrpSpPr>
        <p:grpSpPr>
          <a:xfrm>
            <a:off x="9579326" y="1205687"/>
            <a:ext cx="498476" cy="498476"/>
            <a:chOff x="9578838" y="1205687"/>
            <a:chExt cx="498476" cy="49847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38771DC3-CE21-4E09-8562-1157C069B058}"/>
                </a:ext>
              </a:extLst>
            </p:cNvPr>
            <p:cNvSpPr/>
            <p:nvPr/>
          </p:nvSpPr>
          <p:spPr>
            <a:xfrm>
              <a:off x="9578838" y="1205687"/>
              <a:ext cx="498476" cy="498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17">
              <a:extLst>
                <a:ext uri="{FF2B5EF4-FFF2-40B4-BE49-F238E27FC236}">
                  <a16:creationId xmlns:a16="http://schemas.microsoft.com/office/drawing/2014/main" xmlns="" id="{8B6BDDBF-208C-406D-A6A3-19AF9F985EF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681696" y="1312461"/>
              <a:ext cx="288000" cy="270642"/>
            </a:xfrm>
            <a:custGeom>
              <a:avLst/>
              <a:gdLst>
                <a:gd name="T0" fmla="*/ 264 w 362"/>
                <a:gd name="T1" fmla="*/ 67 h 340"/>
                <a:gd name="T2" fmla="*/ 209 w 362"/>
                <a:gd name="T3" fmla="*/ 0 h 340"/>
                <a:gd name="T4" fmla="*/ 98 w 362"/>
                <a:gd name="T5" fmla="*/ 55 h 340"/>
                <a:gd name="T6" fmla="*/ 50 w 362"/>
                <a:gd name="T7" fmla="*/ 67 h 340"/>
                <a:gd name="T8" fmla="*/ 0 w 362"/>
                <a:gd name="T9" fmla="*/ 290 h 340"/>
                <a:gd name="T10" fmla="*/ 312 w 362"/>
                <a:gd name="T11" fmla="*/ 340 h 340"/>
                <a:gd name="T12" fmla="*/ 362 w 362"/>
                <a:gd name="T13" fmla="*/ 117 h 340"/>
                <a:gd name="T14" fmla="*/ 110 w 362"/>
                <a:gd name="T15" fmla="*/ 55 h 340"/>
                <a:gd name="T16" fmla="*/ 209 w 362"/>
                <a:gd name="T17" fmla="*/ 12 h 340"/>
                <a:gd name="T18" fmla="*/ 252 w 362"/>
                <a:gd name="T19" fmla="*/ 67 h 340"/>
                <a:gd name="T20" fmla="*/ 110 w 362"/>
                <a:gd name="T21" fmla="*/ 55 h 340"/>
                <a:gd name="T22" fmla="*/ 312 w 362"/>
                <a:gd name="T23" fmla="*/ 328 h 340"/>
                <a:gd name="T24" fmla="*/ 12 w 362"/>
                <a:gd name="T25" fmla="*/ 290 h 340"/>
                <a:gd name="T26" fmla="*/ 107 w 362"/>
                <a:gd name="T27" fmla="*/ 209 h 340"/>
                <a:gd name="T28" fmla="*/ 254 w 362"/>
                <a:gd name="T29" fmla="*/ 209 h 340"/>
                <a:gd name="T30" fmla="*/ 350 w 362"/>
                <a:gd name="T31" fmla="*/ 290 h 340"/>
                <a:gd name="T32" fmla="*/ 181 w 362"/>
                <a:gd name="T33" fmla="*/ 142 h 340"/>
                <a:gd name="T34" fmla="*/ 181 w 362"/>
                <a:gd name="T35" fmla="*/ 265 h 340"/>
                <a:gd name="T36" fmla="*/ 350 w 362"/>
                <a:gd name="T37" fmla="*/ 136 h 340"/>
                <a:gd name="T38" fmla="*/ 181 w 362"/>
                <a:gd name="T39" fmla="*/ 130 h 340"/>
                <a:gd name="T40" fmla="*/ 12 w 362"/>
                <a:gd name="T41" fmla="*/ 136 h 340"/>
                <a:gd name="T42" fmla="*/ 50 w 362"/>
                <a:gd name="T43" fmla="*/ 79 h 340"/>
                <a:gd name="T44" fmla="*/ 350 w 362"/>
                <a:gd name="T45" fmla="*/ 117 h 340"/>
                <a:gd name="T46" fmla="*/ 145 w 362"/>
                <a:gd name="T47" fmla="*/ 209 h 340"/>
                <a:gd name="T48" fmla="*/ 175 w 362"/>
                <a:gd name="T49" fmla="*/ 239 h 340"/>
                <a:gd name="T50" fmla="*/ 187 w 362"/>
                <a:gd name="T51" fmla="*/ 239 h 340"/>
                <a:gd name="T52" fmla="*/ 217 w 362"/>
                <a:gd name="T53" fmla="*/ 209 h 340"/>
                <a:gd name="T54" fmla="*/ 217 w 362"/>
                <a:gd name="T55" fmla="*/ 197 h 340"/>
                <a:gd name="T56" fmla="*/ 187 w 362"/>
                <a:gd name="T57" fmla="*/ 168 h 340"/>
                <a:gd name="T58" fmla="*/ 175 w 362"/>
                <a:gd name="T59" fmla="*/ 168 h 340"/>
                <a:gd name="T60" fmla="*/ 145 w 362"/>
                <a:gd name="T61" fmla="*/ 197 h 340"/>
                <a:gd name="T62" fmla="*/ 145 w 362"/>
                <a:gd name="T63" fmla="*/ 20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2" h="340">
                  <a:moveTo>
                    <a:pt x="312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4" y="55"/>
                    <a:pt x="264" y="55"/>
                    <a:pt x="264" y="55"/>
                  </a:cubicBezTo>
                  <a:cubicBezTo>
                    <a:pt x="264" y="25"/>
                    <a:pt x="240" y="0"/>
                    <a:pt x="20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22" y="0"/>
                    <a:pt x="98" y="25"/>
                    <a:pt x="98" y="5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22" y="67"/>
                    <a:pt x="0" y="89"/>
                    <a:pt x="0" y="11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17"/>
                    <a:pt x="22" y="340"/>
                    <a:pt x="50" y="340"/>
                  </a:cubicBezTo>
                  <a:cubicBezTo>
                    <a:pt x="312" y="340"/>
                    <a:pt x="312" y="340"/>
                    <a:pt x="312" y="340"/>
                  </a:cubicBezTo>
                  <a:cubicBezTo>
                    <a:pt x="340" y="340"/>
                    <a:pt x="362" y="317"/>
                    <a:pt x="362" y="290"/>
                  </a:cubicBezTo>
                  <a:cubicBezTo>
                    <a:pt x="362" y="117"/>
                    <a:pt x="362" y="117"/>
                    <a:pt x="362" y="117"/>
                  </a:cubicBezTo>
                  <a:cubicBezTo>
                    <a:pt x="362" y="89"/>
                    <a:pt x="340" y="67"/>
                    <a:pt x="312" y="67"/>
                  </a:cubicBezTo>
                  <a:close/>
                  <a:moveTo>
                    <a:pt x="110" y="55"/>
                  </a:moveTo>
                  <a:cubicBezTo>
                    <a:pt x="110" y="32"/>
                    <a:pt x="129" y="12"/>
                    <a:pt x="153" y="12"/>
                  </a:cubicBezTo>
                  <a:cubicBezTo>
                    <a:pt x="209" y="12"/>
                    <a:pt x="209" y="12"/>
                    <a:pt x="209" y="12"/>
                  </a:cubicBezTo>
                  <a:cubicBezTo>
                    <a:pt x="233" y="12"/>
                    <a:pt x="252" y="32"/>
                    <a:pt x="252" y="55"/>
                  </a:cubicBezTo>
                  <a:cubicBezTo>
                    <a:pt x="252" y="67"/>
                    <a:pt x="252" y="67"/>
                    <a:pt x="252" y="67"/>
                  </a:cubicBezTo>
                  <a:cubicBezTo>
                    <a:pt x="110" y="67"/>
                    <a:pt x="110" y="67"/>
                    <a:pt x="110" y="67"/>
                  </a:cubicBezTo>
                  <a:lnTo>
                    <a:pt x="110" y="55"/>
                  </a:lnTo>
                  <a:close/>
                  <a:moveTo>
                    <a:pt x="350" y="290"/>
                  </a:moveTo>
                  <a:cubicBezTo>
                    <a:pt x="350" y="311"/>
                    <a:pt x="333" y="328"/>
                    <a:pt x="312" y="328"/>
                  </a:cubicBezTo>
                  <a:cubicBezTo>
                    <a:pt x="50" y="328"/>
                    <a:pt x="50" y="328"/>
                    <a:pt x="50" y="328"/>
                  </a:cubicBezTo>
                  <a:cubicBezTo>
                    <a:pt x="29" y="328"/>
                    <a:pt x="12" y="311"/>
                    <a:pt x="12" y="290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31" y="191"/>
                    <a:pt x="71" y="208"/>
                    <a:pt x="107" y="209"/>
                  </a:cubicBezTo>
                  <a:cubicBezTo>
                    <a:pt x="110" y="247"/>
                    <a:pt x="142" y="277"/>
                    <a:pt x="181" y="277"/>
                  </a:cubicBezTo>
                  <a:cubicBezTo>
                    <a:pt x="220" y="277"/>
                    <a:pt x="251" y="247"/>
                    <a:pt x="254" y="209"/>
                  </a:cubicBezTo>
                  <a:cubicBezTo>
                    <a:pt x="291" y="208"/>
                    <a:pt x="331" y="191"/>
                    <a:pt x="350" y="167"/>
                  </a:cubicBezTo>
                  <a:cubicBezTo>
                    <a:pt x="350" y="290"/>
                    <a:pt x="350" y="290"/>
                    <a:pt x="350" y="290"/>
                  </a:cubicBezTo>
                  <a:close/>
                  <a:moveTo>
                    <a:pt x="119" y="203"/>
                  </a:moveTo>
                  <a:cubicBezTo>
                    <a:pt x="119" y="169"/>
                    <a:pt x="147" y="142"/>
                    <a:pt x="181" y="142"/>
                  </a:cubicBezTo>
                  <a:cubicBezTo>
                    <a:pt x="215" y="142"/>
                    <a:pt x="243" y="169"/>
                    <a:pt x="243" y="203"/>
                  </a:cubicBezTo>
                  <a:cubicBezTo>
                    <a:pt x="243" y="237"/>
                    <a:pt x="215" y="265"/>
                    <a:pt x="181" y="265"/>
                  </a:cubicBezTo>
                  <a:cubicBezTo>
                    <a:pt x="147" y="265"/>
                    <a:pt x="119" y="237"/>
                    <a:pt x="119" y="203"/>
                  </a:cubicBezTo>
                  <a:close/>
                  <a:moveTo>
                    <a:pt x="350" y="136"/>
                  </a:moveTo>
                  <a:cubicBezTo>
                    <a:pt x="350" y="166"/>
                    <a:pt x="304" y="195"/>
                    <a:pt x="254" y="197"/>
                  </a:cubicBezTo>
                  <a:cubicBezTo>
                    <a:pt x="251" y="159"/>
                    <a:pt x="220" y="130"/>
                    <a:pt x="181" y="130"/>
                  </a:cubicBezTo>
                  <a:cubicBezTo>
                    <a:pt x="142" y="130"/>
                    <a:pt x="111" y="159"/>
                    <a:pt x="108" y="197"/>
                  </a:cubicBezTo>
                  <a:cubicBezTo>
                    <a:pt x="58" y="195"/>
                    <a:pt x="12" y="166"/>
                    <a:pt x="12" y="136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2" y="96"/>
                    <a:pt x="29" y="79"/>
                    <a:pt x="50" y="79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33" y="79"/>
                    <a:pt x="350" y="96"/>
                    <a:pt x="350" y="117"/>
                  </a:cubicBezTo>
                  <a:lnTo>
                    <a:pt x="350" y="136"/>
                  </a:lnTo>
                  <a:close/>
                  <a:moveTo>
                    <a:pt x="145" y="209"/>
                  </a:moveTo>
                  <a:cubicBezTo>
                    <a:pt x="175" y="209"/>
                    <a:pt x="175" y="209"/>
                    <a:pt x="175" y="20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42"/>
                    <a:pt x="178" y="245"/>
                    <a:pt x="181" y="245"/>
                  </a:cubicBezTo>
                  <a:cubicBezTo>
                    <a:pt x="184" y="245"/>
                    <a:pt x="187" y="242"/>
                    <a:pt x="187" y="23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17" y="209"/>
                    <a:pt x="217" y="209"/>
                    <a:pt x="217" y="209"/>
                  </a:cubicBezTo>
                  <a:cubicBezTo>
                    <a:pt x="220" y="209"/>
                    <a:pt x="223" y="207"/>
                    <a:pt x="223" y="203"/>
                  </a:cubicBezTo>
                  <a:cubicBezTo>
                    <a:pt x="223" y="200"/>
                    <a:pt x="220" y="197"/>
                    <a:pt x="217" y="197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87" y="168"/>
                    <a:pt x="187" y="168"/>
                    <a:pt x="187" y="168"/>
                  </a:cubicBezTo>
                  <a:cubicBezTo>
                    <a:pt x="187" y="164"/>
                    <a:pt x="184" y="162"/>
                    <a:pt x="181" y="162"/>
                  </a:cubicBezTo>
                  <a:cubicBezTo>
                    <a:pt x="178" y="162"/>
                    <a:pt x="175" y="164"/>
                    <a:pt x="175" y="168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145" y="197"/>
                    <a:pt x="145" y="197"/>
                    <a:pt x="145" y="197"/>
                  </a:cubicBezTo>
                  <a:cubicBezTo>
                    <a:pt x="142" y="197"/>
                    <a:pt x="139" y="200"/>
                    <a:pt x="139" y="203"/>
                  </a:cubicBezTo>
                  <a:cubicBezTo>
                    <a:pt x="139" y="207"/>
                    <a:pt x="142" y="209"/>
                    <a:pt x="145" y="209"/>
                  </a:cubicBezTo>
                  <a:close/>
                </a:path>
              </a:pathLst>
            </a:custGeom>
            <a:solidFill>
              <a:srgbClr val="CF15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DFEDC1A8-6DAB-45E6-9E67-565C191DE5C7}"/>
              </a:ext>
            </a:extLst>
          </p:cNvPr>
          <p:cNvGrpSpPr/>
          <p:nvPr/>
        </p:nvGrpSpPr>
        <p:grpSpPr>
          <a:xfrm>
            <a:off x="9579326" y="3035300"/>
            <a:ext cx="498476" cy="498476"/>
            <a:chOff x="9579814" y="3429000"/>
            <a:chExt cx="498476" cy="49847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668EAE34-6C18-4FCA-B1D7-4B0A34181042}"/>
                </a:ext>
              </a:extLst>
            </p:cNvPr>
            <p:cNvSpPr/>
            <p:nvPr/>
          </p:nvSpPr>
          <p:spPr>
            <a:xfrm>
              <a:off x="9579814" y="3429000"/>
              <a:ext cx="498476" cy="498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Freeform 21">
              <a:extLst>
                <a:ext uri="{FF2B5EF4-FFF2-40B4-BE49-F238E27FC236}">
                  <a16:creationId xmlns:a16="http://schemas.microsoft.com/office/drawing/2014/main" xmlns="" id="{A7D47687-895C-4802-A983-1FD7E73B4CB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697543" y="3528106"/>
              <a:ext cx="252000" cy="300264"/>
            </a:xfrm>
            <a:custGeom>
              <a:avLst/>
              <a:gdLst>
                <a:gd name="T0" fmla="*/ 290 w 292"/>
                <a:gd name="T1" fmla="*/ 29 h 348"/>
                <a:gd name="T2" fmla="*/ 255 w 292"/>
                <a:gd name="T3" fmla="*/ 3 h 348"/>
                <a:gd name="T4" fmla="*/ 219 w 292"/>
                <a:gd name="T5" fmla="*/ 33 h 348"/>
                <a:gd name="T6" fmla="*/ 210 w 292"/>
                <a:gd name="T7" fmla="*/ 33 h 348"/>
                <a:gd name="T8" fmla="*/ 60 w 292"/>
                <a:gd name="T9" fmla="*/ 192 h 348"/>
                <a:gd name="T10" fmla="*/ 40 w 292"/>
                <a:gd name="T11" fmla="*/ 218 h 348"/>
                <a:gd name="T12" fmla="*/ 66 w 292"/>
                <a:gd name="T13" fmla="*/ 253 h 348"/>
                <a:gd name="T14" fmla="*/ 74 w 292"/>
                <a:gd name="T15" fmla="*/ 253 h 348"/>
                <a:gd name="T16" fmla="*/ 100 w 292"/>
                <a:gd name="T17" fmla="*/ 233 h 348"/>
                <a:gd name="T18" fmla="*/ 109 w 292"/>
                <a:gd name="T19" fmla="*/ 233 h 348"/>
                <a:gd name="T20" fmla="*/ 211 w 292"/>
                <a:gd name="T21" fmla="*/ 145 h 348"/>
                <a:gd name="T22" fmla="*/ 200 w 292"/>
                <a:gd name="T23" fmla="*/ 280 h 348"/>
                <a:gd name="T24" fmla="*/ 209 w 292"/>
                <a:gd name="T25" fmla="*/ 280 h 348"/>
                <a:gd name="T26" fmla="*/ 243 w 292"/>
                <a:gd name="T27" fmla="*/ 131 h 348"/>
                <a:gd name="T28" fmla="*/ 225 w 292"/>
                <a:gd name="T29" fmla="*/ 296 h 348"/>
                <a:gd name="T30" fmla="*/ 31 w 292"/>
                <a:gd name="T31" fmla="*/ 290 h 348"/>
                <a:gd name="T32" fmla="*/ 70 w 292"/>
                <a:gd name="T33" fmla="*/ 284 h 348"/>
                <a:gd name="T34" fmla="*/ 6 w 292"/>
                <a:gd name="T35" fmla="*/ 278 h 348"/>
                <a:gd name="T36" fmla="*/ 6 w 292"/>
                <a:gd name="T37" fmla="*/ 290 h 348"/>
                <a:gd name="T38" fmla="*/ 35 w 292"/>
                <a:gd name="T39" fmla="*/ 311 h 348"/>
                <a:gd name="T40" fmla="*/ 267 w 292"/>
                <a:gd name="T41" fmla="*/ 347 h 348"/>
                <a:gd name="T42" fmla="*/ 267 w 292"/>
                <a:gd name="T43" fmla="*/ 335 h 348"/>
                <a:gd name="T44" fmla="*/ 233 w 292"/>
                <a:gd name="T45" fmla="*/ 305 h 348"/>
                <a:gd name="T46" fmla="*/ 247 w 292"/>
                <a:gd name="T47" fmla="*/ 115 h 348"/>
                <a:gd name="T48" fmla="*/ 259 w 292"/>
                <a:gd name="T49" fmla="*/ 82 h 348"/>
                <a:gd name="T50" fmla="*/ 256 w 292"/>
                <a:gd name="T51" fmla="*/ 71 h 348"/>
                <a:gd name="T52" fmla="*/ 292 w 292"/>
                <a:gd name="T53" fmla="*/ 33 h 348"/>
                <a:gd name="T54" fmla="*/ 53 w 292"/>
                <a:gd name="T55" fmla="*/ 222 h 348"/>
                <a:gd name="T56" fmla="*/ 89 w 292"/>
                <a:gd name="T57" fmla="*/ 221 h 348"/>
                <a:gd name="T58" fmla="*/ 217 w 292"/>
                <a:gd name="T59" fmla="*/ 134 h 348"/>
                <a:gd name="T60" fmla="*/ 217 w 292"/>
                <a:gd name="T61" fmla="*/ 98 h 348"/>
                <a:gd name="T62" fmla="*/ 217 w 292"/>
                <a:gd name="T63" fmla="*/ 134 h 348"/>
                <a:gd name="T64" fmla="*/ 217 w 292"/>
                <a:gd name="T65" fmla="*/ 86 h 348"/>
                <a:gd name="T66" fmla="*/ 192 w 292"/>
                <a:gd name="T67" fmla="*/ 133 h 348"/>
                <a:gd name="T68" fmla="*/ 73 w 292"/>
                <a:gd name="T69" fmla="*/ 188 h 348"/>
                <a:gd name="T70" fmla="*/ 247 w 292"/>
                <a:gd name="T71" fmla="*/ 78 h 348"/>
                <a:gd name="T72" fmla="*/ 248 w 292"/>
                <a:gd name="T73" fmla="*/ 62 h 348"/>
                <a:gd name="T74" fmla="*/ 259 w 292"/>
                <a:gd name="T75" fmla="*/ 15 h 348"/>
                <a:gd name="T76" fmla="*/ 248 w 292"/>
                <a:gd name="T77" fmla="*/ 6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348">
                  <a:moveTo>
                    <a:pt x="292" y="33"/>
                  </a:moveTo>
                  <a:cubicBezTo>
                    <a:pt x="292" y="31"/>
                    <a:pt x="291" y="30"/>
                    <a:pt x="290" y="29"/>
                  </a:cubicBezTo>
                  <a:cubicBezTo>
                    <a:pt x="264" y="3"/>
                    <a:pt x="264" y="3"/>
                    <a:pt x="264" y="3"/>
                  </a:cubicBezTo>
                  <a:cubicBezTo>
                    <a:pt x="261" y="0"/>
                    <a:pt x="258" y="0"/>
                    <a:pt x="255" y="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8" y="32"/>
                    <a:pt x="216" y="31"/>
                    <a:pt x="214" y="31"/>
                  </a:cubicBezTo>
                  <a:cubicBezTo>
                    <a:pt x="213" y="31"/>
                    <a:pt x="211" y="32"/>
                    <a:pt x="210" y="33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57" y="186"/>
                    <a:pt x="57" y="190"/>
                    <a:pt x="60" y="192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40" y="218"/>
                    <a:pt x="40" y="218"/>
                    <a:pt x="40" y="218"/>
                  </a:cubicBezTo>
                  <a:cubicBezTo>
                    <a:pt x="38" y="220"/>
                    <a:pt x="38" y="224"/>
                    <a:pt x="40" y="226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7" y="254"/>
                    <a:pt x="69" y="254"/>
                    <a:pt x="70" y="254"/>
                  </a:cubicBezTo>
                  <a:cubicBezTo>
                    <a:pt x="72" y="254"/>
                    <a:pt x="73" y="254"/>
                    <a:pt x="74" y="253"/>
                  </a:cubicBezTo>
                  <a:cubicBezTo>
                    <a:pt x="97" y="230"/>
                    <a:pt x="97" y="230"/>
                    <a:pt x="97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2" y="234"/>
                    <a:pt x="103" y="234"/>
                    <a:pt x="105" y="234"/>
                  </a:cubicBezTo>
                  <a:cubicBezTo>
                    <a:pt x="106" y="234"/>
                    <a:pt x="108" y="234"/>
                    <a:pt x="109" y="233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4" y="143"/>
                    <a:pt x="207" y="145"/>
                    <a:pt x="211" y="145"/>
                  </a:cubicBezTo>
                  <a:cubicBezTo>
                    <a:pt x="238" y="184"/>
                    <a:pt x="235" y="237"/>
                    <a:pt x="200" y="272"/>
                  </a:cubicBezTo>
                  <a:cubicBezTo>
                    <a:pt x="198" y="274"/>
                    <a:pt x="198" y="278"/>
                    <a:pt x="200" y="280"/>
                  </a:cubicBezTo>
                  <a:cubicBezTo>
                    <a:pt x="202" y="281"/>
                    <a:pt x="203" y="282"/>
                    <a:pt x="205" y="282"/>
                  </a:cubicBezTo>
                  <a:cubicBezTo>
                    <a:pt x="206" y="282"/>
                    <a:pt x="208" y="281"/>
                    <a:pt x="209" y="280"/>
                  </a:cubicBezTo>
                  <a:cubicBezTo>
                    <a:pt x="246" y="244"/>
                    <a:pt x="251" y="187"/>
                    <a:pt x="225" y="145"/>
                  </a:cubicBezTo>
                  <a:cubicBezTo>
                    <a:pt x="233" y="143"/>
                    <a:pt x="239" y="138"/>
                    <a:pt x="243" y="131"/>
                  </a:cubicBezTo>
                  <a:cubicBezTo>
                    <a:pt x="257" y="152"/>
                    <a:pt x="264" y="176"/>
                    <a:pt x="264" y="202"/>
                  </a:cubicBezTo>
                  <a:cubicBezTo>
                    <a:pt x="264" y="238"/>
                    <a:pt x="250" y="271"/>
                    <a:pt x="225" y="296"/>
                  </a:cubicBezTo>
                  <a:cubicBezTo>
                    <a:pt x="176" y="346"/>
                    <a:pt x="96" y="348"/>
                    <a:pt x="43" y="302"/>
                  </a:cubicBezTo>
                  <a:cubicBezTo>
                    <a:pt x="42" y="301"/>
                    <a:pt x="36" y="296"/>
                    <a:pt x="31" y="290"/>
                  </a:cubicBezTo>
                  <a:cubicBezTo>
                    <a:pt x="64" y="290"/>
                    <a:pt x="64" y="290"/>
                    <a:pt x="64" y="290"/>
                  </a:cubicBezTo>
                  <a:cubicBezTo>
                    <a:pt x="67" y="290"/>
                    <a:pt x="70" y="287"/>
                    <a:pt x="70" y="284"/>
                  </a:cubicBezTo>
                  <a:cubicBezTo>
                    <a:pt x="70" y="280"/>
                    <a:pt x="67" y="278"/>
                    <a:pt x="64" y="278"/>
                  </a:cubicBezTo>
                  <a:cubicBezTo>
                    <a:pt x="6" y="278"/>
                    <a:pt x="6" y="278"/>
                    <a:pt x="6" y="278"/>
                  </a:cubicBezTo>
                  <a:cubicBezTo>
                    <a:pt x="3" y="278"/>
                    <a:pt x="0" y="280"/>
                    <a:pt x="0" y="284"/>
                  </a:cubicBezTo>
                  <a:cubicBezTo>
                    <a:pt x="0" y="287"/>
                    <a:pt x="3" y="290"/>
                    <a:pt x="6" y="29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2" y="299"/>
                    <a:pt x="33" y="309"/>
                    <a:pt x="35" y="311"/>
                  </a:cubicBezTo>
                  <a:cubicBezTo>
                    <a:pt x="63" y="335"/>
                    <a:pt x="97" y="347"/>
                    <a:pt x="131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71" y="347"/>
                    <a:pt x="273" y="344"/>
                    <a:pt x="273" y="341"/>
                  </a:cubicBezTo>
                  <a:cubicBezTo>
                    <a:pt x="273" y="338"/>
                    <a:pt x="271" y="335"/>
                    <a:pt x="267" y="335"/>
                  </a:cubicBezTo>
                  <a:cubicBezTo>
                    <a:pt x="189" y="335"/>
                    <a:pt x="189" y="335"/>
                    <a:pt x="189" y="335"/>
                  </a:cubicBezTo>
                  <a:cubicBezTo>
                    <a:pt x="205" y="328"/>
                    <a:pt x="220" y="318"/>
                    <a:pt x="233" y="305"/>
                  </a:cubicBezTo>
                  <a:cubicBezTo>
                    <a:pt x="261" y="277"/>
                    <a:pt x="276" y="241"/>
                    <a:pt x="276" y="202"/>
                  </a:cubicBezTo>
                  <a:cubicBezTo>
                    <a:pt x="276" y="170"/>
                    <a:pt x="266" y="140"/>
                    <a:pt x="247" y="115"/>
                  </a:cubicBezTo>
                  <a:cubicBezTo>
                    <a:pt x="247" y="109"/>
                    <a:pt x="245" y="104"/>
                    <a:pt x="242" y="100"/>
                  </a:cubicBezTo>
                  <a:cubicBezTo>
                    <a:pt x="259" y="82"/>
                    <a:pt x="259" y="82"/>
                    <a:pt x="259" y="82"/>
                  </a:cubicBezTo>
                  <a:cubicBezTo>
                    <a:pt x="262" y="80"/>
                    <a:pt x="262" y="76"/>
                    <a:pt x="259" y="74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90" y="37"/>
                    <a:pt x="290" y="37"/>
                    <a:pt x="290" y="37"/>
                  </a:cubicBezTo>
                  <a:cubicBezTo>
                    <a:pt x="291" y="36"/>
                    <a:pt x="292" y="35"/>
                    <a:pt x="292" y="33"/>
                  </a:cubicBezTo>
                  <a:close/>
                  <a:moveTo>
                    <a:pt x="70" y="240"/>
                  </a:moveTo>
                  <a:cubicBezTo>
                    <a:pt x="53" y="222"/>
                    <a:pt x="53" y="222"/>
                    <a:pt x="53" y="222"/>
                  </a:cubicBezTo>
                  <a:cubicBezTo>
                    <a:pt x="71" y="204"/>
                    <a:pt x="71" y="204"/>
                    <a:pt x="71" y="204"/>
                  </a:cubicBezTo>
                  <a:cubicBezTo>
                    <a:pt x="89" y="221"/>
                    <a:pt x="89" y="221"/>
                    <a:pt x="89" y="221"/>
                  </a:cubicBezTo>
                  <a:lnTo>
                    <a:pt x="70" y="240"/>
                  </a:lnTo>
                  <a:close/>
                  <a:moveTo>
                    <a:pt x="217" y="134"/>
                  </a:moveTo>
                  <a:cubicBezTo>
                    <a:pt x="207" y="134"/>
                    <a:pt x="199" y="126"/>
                    <a:pt x="199" y="116"/>
                  </a:cubicBezTo>
                  <a:cubicBezTo>
                    <a:pt x="199" y="106"/>
                    <a:pt x="207" y="98"/>
                    <a:pt x="217" y="98"/>
                  </a:cubicBezTo>
                  <a:cubicBezTo>
                    <a:pt x="227" y="98"/>
                    <a:pt x="235" y="106"/>
                    <a:pt x="235" y="116"/>
                  </a:cubicBezTo>
                  <a:cubicBezTo>
                    <a:pt x="235" y="126"/>
                    <a:pt x="227" y="134"/>
                    <a:pt x="217" y="134"/>
                  </a:cubicBezTo>
                  <a:close/>
                  <a:moveTo>
                    <a:pt x="233" y="91"/>
                  </a:moveTo>
                  <a:cubicBezTo>
                    <a:pt x="229" y="88"/>
                    <a:pt x="223" y="86"/>
                    <a:pt x="217" y="86"/>
                  </a:cubicBezTo>
                  <a:cubicBezTo>
                    <a:pt x="200" y="86"/>
                    <a:pt x="187" y="100"/>
                    <a:pt x="187" y="116"/>
                  </a:cubicBezTo>
                  <a:cubicBezTo>
                    <a:pt x="187" y="122"/>
                    <a:pt x="189" y="128"/>
                    <a:pt x="192" y="133"/>
                  </a:cubicBezTo>
                  <a:cubicBezTo>
                    <a:pt x="105" y="220"/>
                    <a:pt x="105" y="220"/>
                    <a:pt x="105" y="220"/>
                  </a:cubicBezTo>
                  <a:cubicBezTo>
                    <a:pt x="73" y="188"/>
                    <a:pt x="73" y="188"/>
                    <a:pt x="73" y="18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47" y="78"/>
                    <a:pt x="247" y="78"/>
                    <a:pt x="247" y="78"/>
                  </a:cubicBezTo>
                  <a:lnTo>
                    <a:pt x="233" y="91"/>
                  </a:lnTo>
                  <a:close/>
                  <a:moveTo>
                    <a:pt x="248" y="62"/>
                  </a:moveTo>
                  <a:cubicBezTo>
                    <a:pt x="230" y="45"/>
                    <a:pt x="230" y="45"/>
                    <a:pt x="230" y="4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77" y="33"/>
                    <a:pt x="277" y="33"/>
                    <a:pt x="277" y="33"/>
                  </a:cubicBezTo>
                  <a:lnTo>
                    <a:pt x="248" y="62"/>
                  </a:lnTo>
                  <a:close/>
                </a:path>
              </a:pathLst>
            </a:custGeom>
            <a:solidFill>
              <a:srgbClr val="CF15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EE47BF94-B72C-4687-9E6C-3B443863C78A}"/>
              </a:ext>
            </a:extLst>
          </p:cNvPr>
          <p:cNvGrpSpPr/>
          <p:nvPr/>
        </p:nvGrpSpPr>
        <p:grpSpPr>
          <a:xfrm>
            <a:off x="2114686" y="1205687"/>
            <a:ext cx="498476" cy="498476"/>
            <a:chOff x="2114686" y="1205687"/>
            <a:chExt cx="498476" cy="498476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8644FD6-F566-4469-8432-74431AD8D320}"/>
                </a:ext>
              </a:extLst>
            </p:cNvPr>
            <p:cNvSpPr/>
            <p:nvPr/>
          </p:nvSpPr>
          <p:spPr>
            <a:xfrm>
              <a:off x="2114686" y="1205687"/>
              <a:ext cx="498476" cy="4984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Freeform 25">
              <a:extLst>
                <a:ext uri="{FF2B5EF4-FFF2-40B4-BE49-F238E27FC236}">
                  <a16:creationId xmlns:a16="http://schemas.microsoft.com/office/drawing/2014/main" xmlns="" id="{F75BF241-C2D0-496B-9B52-1A20C3B631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54102" y="1274925"/>
              <a:ext cx="219644" cy="360000"/>
            </a:xfrm>
            <a:custGeom>
              <a:avLst/>
              <a:gdLst>
                <a:gd name="T0" fmla="*/ 157 w 220"/>
                <a:gd name="T1" fmla="*/ 41 h 362"/>
                <a:gd name="T2" fmla="*/ 63 w 220"/>
                <a:gd name="T3" fmla="*/ 41 h 362"/>
                <a:gd name="T4" fmla="*/ 0 w 220"/>
                <a:gd name="T5" fmla="*/ 78 h 362"/>
                <a:gd name="T6" fmla="*/ 0 w 220"/>
                <a:gd name="T7" fmla="*/ 134 h 362"/>
                <a:gd name="T8" fmla="*/ 0 w 220"/>
                <a:gd name="T9" fmla="*/ 265 h 362"/>
                <a:gd name="T10" fmla="*/ 104 w 220"/>
                <a:gd name="T11" fmla="*/ 302 h 362"/>
                <a:gd name="T12" fmla="*/ 145 w 220"/>
                <a:gd name="T13" fmla="*/ 362 h 362"/>
                <a:gd name="T14" fmla="*/ 145 w 220"/>
                <a:gd name="T15" fmla="*/ 350 h 362"/>
                <a:gd name="T16" fmla="*/ 116 w 220"/>
                <a:gd name="T17" fmla="*/ 302 h 362"/>
                <a:gd name="T18" fmla="*/ 220 w 220"/>
                <a:gd name="T19" fmla="*/ 265 h 362"/>
                <a:gd name="T20" fmla="*/ 183 w 220"/>
                <a:gd name="T21" fmla="*/ 41 h 362"/>
                <a:gd name="T22" fmla="*/ 183 w 220"/>
                <a:gd name="T23" fmla="*/ 290 h 362"/>
                <a:gd name="T24" fmla="*/ 12 w 220"/>
                <a:gd name="T25" fmla="*/ 265 h 362"/>
                <a:gd name="T26" fmla="*/ 208 w 220"/>
                <a:gd name="T27" fmla="*/ 140 h 362"/>
                <a:gd name="T28" fmla="*/ 208 w 220"/>
                <a:gd name="T29" fmla="*/ 128 h 362"/>
                <a:gd name="T30" fmla="*/ 12 w 220"/>
                <a:gd name="T31" fmla="*/ 78 h 362"/>
                <a:gd name="T32" fmla="*/ 69 w 220"/>
                <a:gd name="T33" fmla="*/ 53 h 362"/>
                <a:gd name="T34" fmla="*/ 110 w 220"/>
                <a:gd name="T35" fmla="*/ 12 h 362"/>
                <a:gd name="T36" fmla="*/ 151 w 220"/>
                <a:gd name="T37" fmla="*/ 53 h 362"/>
                <a:gd name="T38" fmla="*/ 208 w 220"/>
                <a:gd name="T39" fmla="*/ 78 h 362"/>
                <a:gd name="T40" fmla="*/ 173 w 220"/>
                <a:gd name="T41" fmla="*/ 98 h 362"/>
                <a:gd name="T42" fmla="*/ 139 w 220"/>
                <a:gd name="T43" fmla="*/ 104 h 362"/>
                <a:gd name="T44" fmla="*/ 173 w 220"/>
                <a:gd name="T45" fmla="*/ 110 h 362"/>
                <a:gd name="T46" fmla="*/ 173 w 220"/>
                <a:gd name="T47" fmla="*/ 98 h 362"/>
                <a:gd name="T48" fmla="*/ 173 w 220"/>
                <a:gd name="T49" fmla="*/ 170 h 362"/>
                <a:gd name="T50" fmla="*/ 173 w 220"/>
                <a:gd name="T51" fmla="*/ 158 h 362"/>
                <a:gd name="T52" fmla="*/ 139 w 220"/>
                <a:gd name="T53" fmla="*/ 164 h 362"/>
                <a:gd name="T54" fmla="*/ 145 w 220"/>
                <a:gd name="T55" fmla="*/ 200 h 362"/>
                <a:gd name="T56" fmla="*/ 179 w 220"/>
                <a:gd name="T57" fmla="*/ 194 h 362"/>
                <a:gd name="T58" fmla="*/ 145 w 220"/>
                <a:gd name="T59" fmla="*/ 188 h 362"/>
                <a:gd name="T60" fmla="*/ 145 w 220"/>
                <a:gd name="T61" fmla="*/ 200 h 362"/>
                <a:gd name="T62" fmla="*/ 173 w 220"/>
                <a:gd name="T63" fmla="*/ 260 h 362"/>
                <a:gd name="T64" fmla="*/ 173 w 220"/>
                <a:gd name="T65" fmla="*/ 248 h 362"/>
                <a:gd name="T66" fmla="*/ 139 w 220"/>
                <a:gd name="T67" fmla="*/ 254 h 362"/>
                <a:gd name="T68" fmla="*/ 145 w 220"/>
                <a:gd name="T69" fmla="*/ 230 h 362"/>
                <a:gd name="T70" fmla="*/ 179 w 220"/>
                <a:gd name="T71" fmla="*/ 224 h 362"/>
                <a:gd name="T72" fmla="*/ 145 w 220"/>
                <a:gd name="T73" fmla="*/ 218 h 362"/>
                <a:gd name="T74" fmla="*/ 145 w 220"/>
                <a:gd name="T75" fmla="*/ 230 h 362"/>
                <a:gd name="T76" fmla="*/ 92 w 220"/>
                <a:gd name="T77" fmla="*/ 47 h 362"/>
                <a:gd name="T78" fmla="*/ 128 w 220"/>
                <a:gd name="T79" fmla="*/ 47 h 362"/>
                <a:gd name="T80" fmla="*/ 110 w 220"/>
                <a:gd name="T81" fmla="*/ 53 h 362"/>
                <a:gd name="T82" fmla="*/ 110 w 220"/>
                <a:gd name="T83" fmla="*/ 41 h 362"/>
                <a:gd name="T84" fmla="*/ 110 w 220"/>
                <a:gd name="T85" fmla="*/ 53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" h="362">
                  <a:moveTo>
                    <a:pt x="183" y="41"/>
                  </a:moveTo>
                  <a:cubicBezTo>
                    <a:pt x="157" y="41"/>
                    <a:pt x="157" y="41"/>
                    <a:pt x="157" y="41"/>
                  </a:cubicBezTo>
                  <a:cubicBezTo>
                    <a:pt x="154" y="18"/>
                    <a:pt x="134" y="0"/>
                    <a:pt x="110" y="0"/>
                  </a:cubicBezTo>
                  <a:cubicBezTo>
                    <a:pt x="86" y="0"/>
                    <a:pt x="66" y="18"/>
                    <a:pt x="63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16" y="41"/>
                    <a:pt x="0" y="58"/>
                    <a:pt x="0" y="7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86"/>
                    <a:pt x="16" y="302"/>
                    <a:pt x="37" y="302"/>
                  </a:cubicBezTo>
                  <a:cubicBezTo>
                    <a:pt x="104" y="302"/>
                    <a:pt x="104" y="302"/>
                    <a:pt x="104" y="302"/>
                  </a:cubicBezTo>
                  <a:cubicBezTo>
                    <a:pt x="104" y="321"/>
                    <a:pt x="104" y="321"/>
                    <a:pt x="104" y="321"/>
                  </a:cubicBezTo>
                  <a:cubicBezTo>
                    <a:pt x="104" y="343"/>
                    <a:pt x="122" y="362"/>
                    <a:pt x="145" y="362"/>
                  </a:cubicBezTo>
                  <a:cubicBezTo>
                    <a:pt x="148" y="362"/>
                    <a:pt x="151" y="359"/>
                    <a:pt x="151" y="356"/>
                  </a:cubicBezTo>
                  <a:cubicBezTo>
                    <a:pt x="151" y="352"/>
                    <a:pt x="148" y="350"/>
                    <a:pt x="145" y="350"/>
                  </a:cubicBezTo>
                  <a:cubicBezTo>
                    <a:pt x="129" y="350"/>
                    <a:pt x="116" y="337"/>
                    <a:pt x="116" y="321"/>
                  </a:cubicBezTo>
                  <a:cubicBezTo>
                    <a:pt x="116" y="302"/>
                    <a:pt x="116" y="302"/>
                    <a:pt x="116" y="302"/>
                  </a:cubicBezTo>
                  <a:cubicBezTo>
                    <a:pt x="183" y="302"/>
                    <a:pt x="183" y="302"/>
                    <a:pt x="183" y="302"/>
                  </a:cubicBezTo>
                  <a:cubicBezTo>
                    <a:pt x="204" y="302"/>
                    <a:pt x="220" y="286"/>
                    <a:pt x="220" y="265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58"/>
                    <a:pt x="204" y="41"/>
                    <a:pt x="183" y="41"/>
                  </a:cubicBezTo>
                  <a:close/>
                  <a:moveTo>
                    <a:pt x="208" y="265"/>
                  </a:moveTo>
                  <a:cubicBezTo>
                    <a:pt x="208" y="279"/>
                    <a:pt x="197" y="290"/>
                    <a:pt x="183" y="290"/>
                  </a:cubicBezTo>
                  <a:cubicBezTo>
                    <a:pt x="37" y="290"/>
                    <a:pt x="37" y="290"/>
                    <a:pt x="37" y="290"/>
                  </a:cubicBezTo>
                  <a:cubicBezTo>
                    <a:pt x="23" y="290"/>
                    <a:pt x="12" y="279"/>
                    <a:pt x="12" y="265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265"/>
                    <a:pt x="208" y="265"/>
                    <a:pt x="208" y="265"/>
                  </a:cubicBezTo>
                  <a:close/>
                  <a:moveTo>
                    <a:pt x="208" y="128"/>
                  </a:moveTo>
                  <a:cubicBezTo>
                    <a:pt x="12" y="128"/>
                    <a:pt x="12" y="128"/>
                    <a:pt x="12" y="12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65"/>
                    <a:pt x="23" y="53"/>
                    <a:pt x="37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2" y="53"/>
                    <a:pt x="75" y="51"/>
                    <a:pt x="75" y="47"/>
                  </a:cubicBezTo>
                  <a:cubicBezTo>
                    <a:pt x="75" y="28"/>
                    <a:pt x="91" y="12"/>
                    <a:pt x="110" y="12"/>
                  </a:cubicBezTo>
                  <a:cubicBezTo>
                    <a:pt x="129" y="12"/>
                    <a:pt x="145" y="28"/>
                    <a:pt x="145" y="47"/>
                  </a:cubicBezTo>
                  <a:cubicBezTo>
                    <a:pt x="145" y="51"/>
                    <a:pt x="148" y="53"/>
                    <a:pt x="151" y="53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97" y="53"/>
                    <a:pt x="208" y="65"/>
                    <a:pt x="208" y="78"/>
                  </a:cubicBezTo>
                  <a:cubicBezTo>
                    <a:pt x="208" y="128"/>
                    <a:pt x="208" y="128"/>
                    <a:pt x="208" y="128"/>
                  </a:cubicBezTo>
                  <a:close/>
                  <a:moveTo>
                    <a:pt x="173" y="98"/>
                  </a:moveTo>
                  <a:cubicBezTo>
                    <a:pt x="145" y="98"/>
                    <a:pt x="145" y="98"/>
                    <a:pt x="145" y="98"/>
                  </a:cubicBezTo>
                  <a:cubicBezTo>
                    <a:pt x="142" y="98"/>
                    <a:pt x="139" y="101"/>
                    <a:pt x="139" y="104"/>
                  </a:cubicBezTo>
                  <a:cubicBezTo>
                    <a:pt x="139" y="107"/>
                    <a:pt x="142" y="110"/>
                    <a:pt x="145" y="110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176" y="110"/>
                    <a:pt x="179" y="107"/>
                    <a:pt x="179" y="104"/>
                  </a:cubicBezTo>
                  <a:cubicBezTo>
                    <a:pt x="179" y="101"/>
                    <a:pt x="176" y="98"/>
                    <a:pt x="173" y="98"/>
                  </a:cubicBezTo>
                  <a:close/>
                  <a:moveTo>
                    <a:pt x="145" y="170"/>
                  </a:moveTo>
                  <a:cubicBezTo>
                    <a:pt x="173" y="170"/>
                    <a:pt x="173" y="170"/>
                    <a:pt x="173" y="170"/>
                  </a:cubicBezTo>
                  <a:cubicBezTo>
                    <a:pt x="176" y="170"/>
                    <a:pt x="179" y="167"/>
                    <a:pt x="179" y="164"/>
                  </a:cubicBezTo>
                  <a:cubicBezTo>
                    <a:pt x="179" y="161"/>
                    <a:pt x="176" y="158"/>
                    <a:pt x="173" y="158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42" y="158"/>
                    <a:pt x="139" y="161"/>
                    <a:pt x="139" y="164"/>
                  </a:cubicBezTo>
                  <a:cubicBezTo>
                    <a:pt x="139" y="167"/>
                    <a:pt x="142" y="170"/>
                    <a:pt x="145" y="170"/>
                  </a:cubicBezTo>
                  <a:close/>
                  <a:moveTo>
                    <a:pt x="145" y="200"/>
                  </a:moveTo>
                  <a:cubicBezTo>
                    <a:pt x="173" y="200"/>
                    <a:pt x="173" y="200"/>
                    <a:pt x="173" y="200"/>
                  </a:cubicBezTo>
                  <a:cubicBezTo>
                    <a:pt x="176" y="200"/>
                    <a:pt x="179" y="197"/>
                    <a:pt x="179" y="194"/>
                  </a:cubicBezTo>
                  <a:cubicBezTo>
                    <a:pt x="179" y="191"/>
                    <a:pt x="176" y="188"/>
                    <a:pt x="173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2" y="188"/>
                    <a:pt x="139" y="191"/>
                    <a:pt x="139" y="194"/>
                  </a:cubicBezTo>
                  <a:cubicBezTo>
                    <a:pt x="139" y="197"/>
                    <a:pt x="142" y="200"/>
                    <a:pt x="145" y="200"/>
                  </a:cubicBezTo>
                  <a:close/>
                  <a:moveTo>
                    <a:pt x="145" y="260"/>
                  </a:moveTo>
                  <a:cubicBezTo>
                    <a:pt x="173" y="260"/>
                    <a:pt x="173" y="260"/>
                    <a:pt x="173" y="260"/>
                  </a:cubicBezTo>
                  <a:cubicBezTo>
                    <a:pt x="176" y="260"/>
                    <a:pt x="179" y="257"/>
                    <a:pt x="179" y="254"/>
                  </a:cubicBezTo>
                  <a:cubicBezTo>
                    <a:pt x="179" y="251"/>
                    <a:pt x="176" y="248"/>
                    <a:pt x="173" y="248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2" y="248"/>
                    <a:pt x="139" y="251"/>
                    <a:pt x="139" y="254"/>
                  </a:cubicBezTo>
                  <a:cubicBezTo>
                    <a:pt x="139" y="257"/>
                    <a:pt x="142" y="260"/>
                    <a:pt x="145" y="260"/>
                  </a:cubicBezTo>
                  <a:close/>
                  <a:moveTo>
                    <a:pt x="145" y="230"/>
                  </a:moveTo>
                  <a:cubicBezTo>
                    <a:pt x="173" y="230"/>
                    <a:pt x="173" y="230"/>
                    <a:pt x="173" y="230"/>
                  </a:cubicBezTo>
                  <a:cubicBezTo>
                    <a:pt x="176" y="230"/>
                    <a:pt x="179" y="227"/>
                    <a:pt x="179" y="224"/>
                  </a:cubicBezTo>
                  <a:cubicBezTo>
                    <a:pt x="179" y="221"/>
                    <a:pt x="176" y="218"/>
                    <a:pt x="173" y="218"/>
                  </a:cubicBezTo>
                  <a:cubicBezTo>
                    <a:pt x="145" y="218"/>
                    <a:pt x="145" y="218"/>
                    <a:pt x="145" y="218"/>
                  </a:cubicBezTo>
                  <a:cubicBezTo>
                    <a:pt x="142" y="218"/>
                    <a:pt x="139" y="221"/>
                    <a:pt x="139" y="224"/>
                  </a:cubicBezTo>
                  <a:cubicBezTo>
                    <a:pt x="139" y="227"/>
                    <a:pt x="142" y="230"/>
                    <a:pt x="145" y="230"/>
                  </a:cubicBezTo>
                  <a:close/>
                  <a:moveTo>
                    <a:pt x="110" y="29"/>
                  </a:moveTo>
                  <a:cubicBezTo>
                    <a:pt x="100" y="29"/>
                    <a:pt x="92" y="37"/>
                    <a:pt x="92" y="47"/>
                  </a:cubicBezTo>
                  <a:cubicBezTo>
                    <a:pt x="92" y="57"/>
                    <a:pt x="100" y="65"/>
                    <a:pt x="110" y="65"/>
                  </a:cubicBezTo>
                  <a:cubicBezTo>
                    <a:pt x="120" y="65"/>
                    <a:pt x="128" y="57"/>
                    <a:pt x="128" y="47"/>
                  </a:cubicBezTo>
                  <a:cubicBezTo>
                    <a:pt x="128" y="37"/>
                    <a:pt x="120" y="29"/>
                    <a:pt x="110" y="29"/>
                  </a:cubicBezTo>
                  <a:close/>
                  <a:moveTo>
                    <a:pt x="110" y="53"/>
                  </a:moveTo>
                  <a:cubicBezTo>
                    <a:pt x="107" y="53"/>
                    <a:pt x="104" y="50"/>
                    <a:pt x="104" y="47"/>
                  </a:cubicBezTo>
                  <a:cubicBezTo>
                    <a:pt x="104" y="44"/>
                    <a:pt x="107" y="41"/>
                    <a:pt x="110" y="41"/>
                  </a:cubicBezTo>
                  <a:cubicBezTo>
                    <a:pt x="113" y="41"/>
                    <a:pt x="116" y="44"/>
                    <a:pt x="116" y="47"/>
                  </a:cubicBezTo>
                  <a:cubicBezTo>
                    <a:pt x="116" y="50"/>
                    <a:pt x="113" y="53"/>
                    <a:pt x="110" y="53"/>
                  </a:cubicBezTo>
                  <a:close/>
                </a:path>
              </a:pathLst>
            </a:custGeom>
            <a:solidFill>
              <a:srgbClr val="CF15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6DB57A68-5927-4F9A-A300-6FBB0688ECB8}"/>
              </a:ext>
            </a:extLst>
          </p:cNvPr>
          <p:cNvSpPr txBox="1"/>
          <p:nvPr/>
        </p:nvSpPr>
        <p:spPr>
          <a:xfrm>
            <a:off x="101804" y="1944102"/>
            <a:ext cx="2906766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dolor sit amet, </a:t>
            </a:r>
            <a:r>
              <a:rPr lang="en-US" altLang="zh-CN" sz="1400"/>
              <a:t>consectetuer adipiscing </a:t>
            </a:r>
            <a:r>
              <a:rPr lang="en-US" altLang="zh-CN" sz="1400">
                <a:solidFill>
                  <a:srgbClr val="8B898A"/>
                </a:solidFill>
              </a:rPr>
              <a:t>elit. </a:t>
            </a:r>
            <a:r>
              <a:rPr lang="en-US" altLang="zh-CN" sz="1400"/>
              <a:t>Maecenas </a:t>
            </a:r>
            <a:r>
              <a:rPr lang="en-US" altLang="zh-CN" sz="1400">
                <a:solidFill>
                  <a:srgbClr val="8B898A"/>
                </a:solidFill>
              </a:rPr>
              <a:t>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5CB64B3-49C3-47A4-A30F-4A476CE1A973}"/>
              </a:ext>
            </a:extLst>
          </p:cNvPr>
          <p:cNvSpPr txBox="1"/>
          <p:nvPr/>
        </p:nvSpPr>
        <p:spPr>
          <a:xfrm>
            <a:off x="101804" y="3902982"/>
            <a:ext cx="290676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consectetuer adipiscing 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F399EA07-254A-4D27-9F0D-D482CDEEFDD3}"/>
              </a:ext>
            </a:extLst>
          </p:cNvPr>
          <p:cNvSpPr txBox="1"/>
          <p:nvPr/>
        </p:nvSpPr>
        <p:spPr>
          <a:xfrm>
            <a:off x="101804" y="5603329"/>
            <a:ext cx="290676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02042D71-AC08-4D0F-ADF6-5B1C26CBDD0A}"/>
              </a:ext>
            </a:extLst>
          </p:cNvPr>
          <p:cNvSpPr txBox="1"/>
          <p:nvPr/>
        </p:nvSpPr>
        <p:spPr>
          <a:xfrm>
            <a:off x="9183428" y="1944102"/>
            <a:ext cx="2906766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dolor sit amet, </a:t>
            </a:r>
            <a:r>
              <a:rPr lang="en-US" altLang="zh-CN" sz="1400"/>
              <a:t>consectetuer adipiscing </a:t>
            </a:r>
            <a:r>
              <a:rPr lang="en-US" altLang="zh-CN" sz="1400">
                <a:solidFill>
                  <a:srgbClr val="8B898A"/>
                </a:solidFill>
              </a:rPr>
              <a:t>elit. </a:t>
            </a:r>
            <a:r>
              <a:rPr lang="en-US" altLang="zh-CN" sz="1400"/>
              <a:t>Maecenas </a:t>
            </a:r>
            <a:r>
              <a:rPr lang="en-US" altLang="zh-CN" sz="1400">
                <a:solidFill>
                  <a:srgbClr val="8B898A"/>
                </a:solidFill>
              </a:rPr>
              <a:t>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C8575C52-A942-4CEA-A204-8A44D5D56FF0}"/>
              </a:ext>
            </a:extLst>
          </p:cNvPr>
          <p:cNvSpPr txBox="1"/>
          <p:nvPr/>
        </p:nvSpPr>
        <p:spPr>
          <a:xfrm>
            <a:off x="9183428" y="3902982"/>
            <a:ext cx="290676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consectetuer adipiscing 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9579FDE6-7B05-46E2-8996-2B0EFCAB5C92}"/>
              </a:ext>
            </a:extLst>
          </p:cNvPr>
          <p:cNvSpPr txBox="1"/>
          <p:nvPr/>
        </p:nvSpPr>
        <p:spPr>
          <a:xfrm>
            <a:off x="9183428" y="5603329"/>
            <a:ext cx="290676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elit. Maecenas porttitor </a:t>
            </a:r>
            <a:r>
              <a:rPr lang="en-US" altLang="zh-CN" sz="1400"/>
              <a:t>congue massa. 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70498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928A51E-B920-4811-B9EE-74C16E44403A}"/>
              </a:ext>
            </a:extLst>
          </p:cNvPr>
          <p:cNvGrpSpPr/>
          <p:nvPr/>
        </p:nvGrpSpPr>
        <p:grpSpPr>
          <a:xfrm>
            <a:off x="4807200" y="2132750"/>
            <a:ext cx="2577600" cy="2592501"/>
            <a:chOff x="5156322" y="2486908"/>
            <a:chExt cx="2577600" cy="259250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850F281-D7F4-4458-9757-9EFC14C28390}"/>
                </a:ext>
              </a:extLst>
            </p:cNvPr>
            <p:cNvGrpSpPr/>
            <p:nvPr/>
          </p:nvGrpSpPr>
          <p:grpSpPr>
            <a:xfrm rot="19444797">
              <a:off x="5161902" y="2499938"/>
              <a:ext cx="2566440" cy="2566440"/>
              <a:chOff x="5956300" y="2324100"/>
              <a:chExt cx="2209800" cy="22098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6415C3B9-DE30-43CE-85E7-7B6084914AAB}"/>
                  </a:ext>
                </a:extLst>
              </p:cNvPr>
              <p:cNvSpPr/>
              <p:nvPr/>
            </p:nvSpPr>
            <p:spPr>
              <a:xfrm>
                <a:off x="5956300" y="2324100"/>
                <a:ext cx="2209800" cy="2209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49987" dist="19050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atte">
                <a:bevelT w="254000" h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xmlns="" id="{4310FF0B-8CF8-4B7E-B6A4-B9D8C00D083D}"/>
                  </a:ext>
                </a:extLst>
              </p:cNvPr>
              <p:cNvSpPr/>
              <p:nvPr/>
            </p:nvSpPr>
            <p:spPr>
              <a:xfrm>
                <a:off x="5956300" y="3347244"/>
                <a:ext cx="2209800" cy="163512"/>
              </a:xfrm>
              <a:prstGeom prst="roundRect">
                <a:avLst>
                  <a:gd name="adj" fmla="val 10132"/>
                </a:avLst>
              </a:prstGeom>
              <a:solidFill>
                <a:schemeClr val="bg1"/>
              </a:solidFill>
              <a:ln>
                <a:noFill/>
              </a:ln>
              <a:effectLst/>
              <a:scene3d>
                <a:camera prst="orthographicFront"/>
                <a:lightRig rig="soft" dir="t"/>
              </a:scene3d>
              <a:sp3d prstMaterial="softEdge">
                <a:bevelT w="508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07AC3BAD-E83C-428A-902D-AFBECAADA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6322" y="2486908"/>
              <a:ext cx="2577600" cy="2592501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FE45358-F1DB-4DDD-AB5B-72EDCE2D83B4}"/>
              </a:ext>
            </a:extLst>
          </p:cNvPr>
          <p:cNvSpPr txBox="1"/>
          <p:nvPr/>
        </p:nvSpPr>
        <p:spPr>
          <a:xfrm>
            <a:off x="5288449" y="2819419"/>
            <a:ext cx="1710602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a-DK" altLang="zh-CN" sz="1400">
                <a:solidFill>
                  <a:schemeClr val="bg1"/>
                </a:solidFill>
              </a:rPr>
              <a:t>Lorem ipsum dolor sit amet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8F73848-3DFA-41DC-905E-23045F62D2D8}"/>
              </a:ext>
            </a:extLst>
          </p:cNvPr>
          <p:cNvSpPr txBox="1"/>
          <p:nvPr/>
        </p:nvSpPr>
        <p:spPr>
          <a:xfrm>
            <a:off x="5288449" y="3353378"/>
            <a:ext cx="13269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a-DK" altLang="zh-CN" sz="1400" b="1">
                <a:solidFill>
                  <a:schemeClr val="bg1"/>
                </a:solidFill>
              </a:rPr>
              <a:t>CONTINUE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DA8E931-2199-43C6-A083-1F7DBC4CD56E}"/>
              </a:ext>
            </a:extLst>
          </p:cNvPr>
          <p:cNvSpPr txBox="1"/>
          <p:nvPr/>
        </p:nvSpPr>
        <p:spPr>
          <a:xfrm>
            <a:off x="5288449" y="3628804"/>
            <a:ext cx="2096351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a-DK" altLang="zh-CN" sz="1400">
                <a:solidFill>
                  <a:schemeClr val="bg1"/>
                </a:solidFill>
              </a:rPr>
              <a:t>porttitor congue massa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9EA7CD7-F0FB-4D54-A6C9-B70C5F69A3CC}"/>
              </a:ext>
            </a:extLst>
          </p:cNvPr>
          <p:cNvSpPr txBox="1"/>
          <p:nvPr/>
        </p:nvSpPr>
        <p:spPr>
          <a:xfrm>
            <a:off x="609599" y="1048144"/>
            <a:ext cx="3465793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EBAD16"/>
                </a:solidFill>
              </a:rPr>
              <a:t>TO BE CONTINUE</a:t>
            </a:r>
            <a:endParaRPr lang="zh-CN" altLang="en-US" sz="3200">
              <a:solidFill>
                <a:srgbClr val="EBAD16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760D6403-14B2-4DDA-9489-C9C6E8F01ACA}"/>
              </a:ext>
            </a:extLst>
          </p:cNvPr>
          <p:cNvCxnSpPr/>
          <p:nvPr/>
        </p:nvCxnSpPr>
        <p:spPr>
          <a:xfrm>
            <a:off x="609599" y="2319896"/>
            <a:ext cx="3694393" cy="0"/>
          </a:xfrm>
          <a:prstGeom prst="line">
            <a:avLst/>
          </a:prstGeom>
          <a:ln w="12700">
            <a:solidFill>
              <a:srgbClr val="8B8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DF64B15-4452-4EAB-B28B-90B1D8CE2C84}"/>
              </a:ext>
            </a:extLst>
          </p:cNvPr>
          <p:cNvSpPr txBox="1"/>
          <p:nvPr/>
        </p:nvSpPr>
        <p:spPr>
          <a:xfrm>
            <a:off x="609599" y="594316"/>
            <a:ext cx="3465793" cy="506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8B898A"/>
                </a:solidFill>
              </a:rPr>
              <a:t>SUPPORTERS SAY</a:t>
            </a:r>
            <a:endParaRPr lang="zh-CN" altLang="en-US" sz="2400">
              <a:solidFill>
                <a:srgbClr val="8B898A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7B51F00-6286-40FF-836F-C9453340B132}"/>
              </a:ext>
            </a:extLst>
          </p:cNvPr>
          <p:cNvSpPr txBox="1"/>
          <p:nvPr/>
        </p:nvSpPr>
        <p:spPr>
          <a:xfrm>
            <a:off x="2540000" y="1840192"/>
            <a:ext cx="1763993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dolor sit amet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26CA32A-18BA-4BC1-9C11-27376D0F94D7}"/>
              </a:ext>
            </a:extLst>
          </p:cNvPr>
          <p:cNvSpPr txBox="1"/>
          <p:nvPr/>
        </p:nvSpPr>
        <p:spPr>
          <a:xfrm>
            <a:off x="1040704" y="2525690"/>
            <a:ext cx="3572598" cy="1626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Lorem ipsum dolor sit amet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adipiscing elit. Maecenas porttitor congue massa. Fusce posuere, magna sed pulvinar ultricies, purus lectus malesuada libero, sit amet commodo magna eros quis urna. Nunc viverra imperdiet enim.</a:t>
            </a:r>
            <a:endParaRPr lang="zh-CN" altLang="en-US" sz="1400">
              <a:solidFill>
                <a:srgbClr val="8B898A"/>
              </a:solidFill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5EBBE15-D4C0-416B-BB01-9C8AC6AFFA5E}"/>
              </a:ext>
            </a:extLst>
          </p:cNvPr>
          <p:cNvCxnSpPr/>
          <p:nvPr/>
        </p:nvCxnSpPr>
        <p:spPr>
          <a:xfrm>
            <a:off x="609599" y="4358340"/>
            <a:ext cx="3694393" cy="0"/>
          </a:xfrm>
          <a:prstGeom prst="line">
            <a:avLst/>
          </a:prstGeom>
          <a:ln w="12700">
            <a:solidFill>
              <a:srgbClr val="8B8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5875D76-C795-4DAD-BEE4-6FC66720A67D}"/>
              </a:ext>
            </a:extLst>
          </p:cNvPr>
          <p:cNvSpPr txBox="1"/>
          <p:nvPr/>
        </p:nvSpPr>
        <p:spPr>
          <a:xfrm>
            <a:off x="1055951" y="4564134"/>
            <a:ext cx="3572598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Lorem ipsum dolor sit amet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adipiscing elit. Maecenas porttitor congue massa. Fusce posuere, magna sed pulvinar ultricies, purus lectus malesuada libero, sit amet commodo magna eros quis urna.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AEE24CD-4AB8-4285-8A96-C15C13696D69}"/>
              </a:ext>
            </a:extLst>
          </p:cNvPr>
          <p:cNvCxnSpPr/>
          <p:nvPr/>
        </p:nvCxnSpPr>
        <p:spPr>
          <a:xfrm>
            <a:off x="646391" y="6138250"/>
            <a:ext cx="3694393" cy="0"/>
          </a:xfrm>
          <a:prstGeom prst="line">
            <a:avLst/>
          </a:prstGeom>
          <a:ln w="12700">
            <a:solidFill>
              <a:srgbClr val="8B8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2513039D-1CAA-4D50-9254-393A59C990BA}"/>
              </a:ext>
            </a:extLst>
          </p:cNvPr>
          <p:cNvCxnSpPr/>
          <p:nvPr/>
        </p:nvCxnSpPr>
        <p:spPr>
          <a:xfrm>
            <a:off x="646391" y="2672555"/>
            <a:ext cx="0" cy="1333127"/>
          </a:xfrm>
          <a:prstGeom prst="line">
            <a:avLst/>
          </a:prstGeom>
          <a:ln w="12700">
            <a:solidFill>
              <a:srgbClr val="8B898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30783B87-3ED6-47D1-8DD9-0D1F60D3878A}"/>
              </a:ext>
            </a:extLst>
          </p:cNvPr>
          <p:cNvCxnSpPr/>
          <p:nvPr/>
        </p:nvCxnSpPr>
        <p:spPr>
          <a:xfrm>
            <a:off x="7563451" y="2318286"/>
            <a:ext cx="3694393" cy="0"/>
          </a:xfrm>
          <a:prstGeom prst="line">
            <a:avLst/>
          </a:prstGeom>
          <a:ln w="12700">
            <a:solidFill>
              <a:srgbClr val="8B8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CA0F952-D146-4AD0-928F-B294ED4BC56B}"/>
              </a:ext>
            </a:extLst>
          </p:cNvPr>
          <p:cNvSpPr txBox="1"/>
          <p:nvPr/>
        </p:nvSpPr>
        <p:spPr>
          <a:xfrm>
            <a:off x="9364997" y="2506163"/>
            <a:ext cx="2026903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Lorem ipsum dolor sit </a:t>
            </a:r>
            <a:r>
              <a:rPr lang="en-US" altLang="zh-CN" sz="1400">
                <a:solidFill>
                  <a:srgbClr val="8B898A"/>
                </a:solidFill>
              </a:rPr>
              <a:t>adipiscing elit. Maecenas porttitor congue massa. Fusce posuere</a:t>
            </a:r>
            <a:endParaRPr lang="zh-CN" altLang="en-US" sz="1400">
              <a:solidFill>
                <a:srgbClr val="8B898A"/>
              </a:solidFill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6F9AEE4E-0279-49F2-805F-1E8D08DE2EAF}"/>
              </a:ext>
            </a:extLst>
          </p:cNvPr>
          <p:cNvCxnSpPr/>
          <p:nvPr/>
        </p:nvCxnSpPr>
        <p:spPr>
          <a:xfrm>
            <a:off x="7600243" y="4062363"/>
            <a:ext cx="3694393" cy="0"/>
          </a:xfrm>
          <a:prstGeom prst="line">
            <a:avLst/>
          </a:prstGeom>
          <a:ln w="12700">
            <a:solidFill>
              <a:srgbClr val="8B8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ABA0DDF9-3E1A-44B9-87EB-E3E04DBFC7CA}"/>
              </a:ext>
            </a:extLst>
          </p:cNvPr>
          <p:cNvCxnSpPr/>
          <p:nvPr/>
        </p:nvCxnSpPr>
        <p:spPr>
          <a:xfrm>
            <a:off x="7697507" y="5806440"/>
            <a:ext cx="3694393" cy="0"/>
          </a:xfrm>
          <a:prstGeom prst="line">
            <a:avLst/>
          </a:prstGeom>
          <a:ln w="12700">
            <a:solidFill>
              <a:srgbClr val="8B8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ED20BB1-B89C-43C4-AACF-8B82ED3F6336}"/>
              </a:ext>
            </a:extLst>
          </p:cNvPr>
          <p:cNvSpPr txBox="1"/>
          <p:nvPr/>
        </p:nvSpPr>
        <p:spPr>
          <a:xfrm>
            <a:off x="7563451" y="2507994"/>
            <a:ext cx="1786299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adipiscing elit. Maecenas porttitor congue massa. Fusce posuere, 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296AE8B-B85A-40D4-892B-C95BE7D234C5}"/>
              </a:ext>
            </a:extLst>
          </p:cNvPr>
          <p:cNvSpPr txBox="1"/>
          <p:nvPr/>
        </p:nvSpPr>
        <p:spPr>
          <a:xfrm>
            <a:off x="9364997" y="4250240"/>
            <a:ext cx="2026903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8B898A"/>
                </a:solidFill>
              </a:rPr>
              <a:t>Lorem ipsum dolor sit </a:t>
            </a:r>
            <a:r>
              <a:rPr lang="en-US" altLang="zh-CN" sz="1400">
                <a:solidFill>
                  <a:srgbClr val="8B898A"/>
                </a:solidFill>
              </a:rPr>
              <a:t>adipiscing elit. Maecenas porttitor congue massa. Fusce posuere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4A63CB7-84A3-43BC-8857-1212B0D2866F}"/>
              </a:ext>
            </a:extLst>
          </p:cNvPr>
          <p:cNvSpPr txBox="1"/>
          <p:nvPr/>
        </p:nvSpPr>
        <p:spPr>
          <a:xfrm>
            <a:off x="7563451" y="4250240"/>
            <a:ext cx="1786299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adipiscing elit. Maecenas porttitor congue massa. Fusce posuere, </a:t>
            </a:r>
            <a:endParaRPr lang="zh-CN" altLang="en-US" sz="1400">
              <a:solidFill>
                <a:srgbClr val="8B89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ED26B69B-8B62-4235-8A86-A1E4DBB339C3}"/>
              </a:ext>
            </a:extLst>
          </p:cNvPr>
          <p:cNvGrpSpPr/>
          <p:nvPr/>
        </p:nvGrpSpPr>
        <p:grpSpPr>
          <a:xfrm>
            <a:off x="4250629" y="2451101"/>
            <a:ext cx="3690742" cy="1955800"/>
            <a:chOff x="4164208" y="2562632"/>
            <a:chExt cx="3690742" cy="1955800"/>
          </a:xfrm>
          <a:effectLst>
            <a:reflection blurRad="38100" stA="50000" endA="275" endPos="40000" dist="101600" dir="5400000" sy="-100000" algn="bl" rotWithShape="0"/>
          </a:effectLst>
        </p:grpSpPr>
        <p:sp>
          <p:nvSpPr>
            <p:cNvPr id="5" name="立方体 4">
              <a:extLst>
                <a:ext uri="{FF2B5EF4-FFF2-40B4-BE49-F238E27FC236}">
                  <a16:creationId xmlns:a16="http://schemas.microsoft.com/office/drawing/2014/main" xmlns="" id="{E2A6734B-1A0C-4094-A46F-F63DBC2348B7}"/>
                </a:ext>
              </a:extLst>
            </p:cNvPr>
            <p:cNvSpPr/>
            <p:nvPr/>
          </p:nvSpPr>
          <p:spPr>
            <a:xfrm>
              <a:off x="4337050" y="2562632"/>
              <a:ext cx="3517900" cy="1955800"/>
            </a:xfrm>
            <a:prstGeom prst="cube">
              <a:avLst>
                <a:gd name="adj" fmla="val 227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508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A83C9DF0-FA80-4EE6-8DF0-65600A660766}"/>
                </a:ext>
              </a:extLst>
            </p:cNvPr>
            <p:cNvSpPr txBox="1"/>
            <p:nvPr/>
          </p:nvSpPr>
          <p:spPr>
            <a:xfrm>
              <a:off x="4500563" y="2716210"/>
              <a:ext cx="1638300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03098"/>
                  </a:solidFill>
                </a:rPr>
                <a:t>INFORMATION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2A09FCA-3B47-4A26-8E52-F90A3AC0B4F2}"/>
                </a:ext>
              </a:extLst>
            </p:cNvPr>
            <p:cNvGrpSpPr/>
            <p:nvPr/>
          </p:nvGrpSpPr>
          <p:grpSpPr>
            <a:xfrm>
              <a:off x="4164208" y="2562632"/>
              <a:ext cx="345683" cy="345683"/>
              <a:chOff x="5956300" y="2324100"/>
              <a:chExt cx="2209800" cy="22098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ECE25C90-AF0A-4FEC-B57E-20C4985AFB2F}"/>
                  </a:ext>
                </a:extLst>
              </p:cNvPr>
              <p:cNvSpPr/>
              <p:nvPr/>
            </p:nvSpPr>
            <p:spPr>
              <a:xfrm>
                <a:off x="5956300" y="2324100"/>
                <a:ext cx="2209800" cy="2209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49987" dist="8890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atte">
                <a:bevelT w="165100" h="165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xmlns="" id="{314AA0CB-A96C-4798-95EA-268C51CA3A6D}"/>
                  </a:ext>
                </a:extLst>
              </p:cNvPr>
              <p:cNvSpPr/>
              <p:nvPr/>
            </p:nvSpPr>
            <p:spPr>
              <a:xfrm>
                <a:off x="5956300" y="3347244"/>
                <a:ext cx="2209800" cy="163512"/>
              </a:xfrm>
              <a:prstGeom prst="roundRect">
                <a:avLst>
                  <a:gd name="adj" fmla="val 10132"/>
                </a:avLst>
              </a:prstGeom>
              <a:solidFill>
                <a:srgbClr val="803098"/>
              </a:solidFill>
              <a:ln>
                <a:noFill/>
              </a:ln>
              <a:effectLst/>
              <a:scene3d>
                <a:camera prst="orthographicFront"/>
                <a:lightRig rig="soft" dir="t"/>
              </a:scene3d>
              <a:sp3d prstMaterial="softEdge">
                <a:bevelT w="508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C519BEE-21A8-402C-B974-F4E546CEAE35}"/>
                </a:ext>
              </a:extLst>
            </p:cNvPr>
            <p:cNvSpPr txBox="1"/>
            <p:nvPr/>
          </p:nvSpPr>
          <p:spPr>
            <a:xfrm>
              <a:off x="4500563" y="3135426"/>
              <a:ext cx="3139440" cy="282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b="1">
                  <a:solidFill>
                    <a:srgbClr val="8B898A"/>
                  </a:solidFill>
                </a:rPr>
                <a:t>Lorem ipsum dolor sit amet, consectetuer</a:t>
              </a:r>
              <a:endParaRPr lang="zh-CN" altLang="en-US" sz="1100" b="1">
                <a:solidFill>
                  <a:srgbClr val="8B898A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816EC554-4473-409A-AA36-890F4D70FF24}"/>
                </a:ext>
              </a:extLst>
            </p:cNvPr>
            <p:cNvSpPr txBox="1"/>
            <p:nvPr/>
          </p:nvSpPr>
          <p:spPr>
            <a:xfrm>
              <a:off x="4500563" y="3321056"/>
              <a:ext cx="3139440" cy="819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>
                  <a:solidFill>
                    <a:srgbClr val="8B898A"/>
                  </a:solidFill>
                </a:rPr>
                <a:t>adipiscing elit. Maecenas porttitor congue massa. Fusce posuere, magna sed pulvinar ultricies, purus lectus malesuada libero, sit amet commodo magna eros quis urna. Nunc viverra imperdiet enim.</a:t>
              </a:r>
              <a:endParaRPr lang="zh-CN" altLang="en-US" sz="1000">
                <a:solidFill>
                  <a:srgbClr val="8B898A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B0CF3E2-44D1-4A2F-AB91-3B5AE58C0997}"/>
                </a:ext>
              </a:extLst>
            </p:cNvPr>
            <p:cNvSpPr txBox="1"/>
            <p:nvPr/>
          </p:nvSpPr>
          <p:spPr>
            <a:xfrm>
              <a:off x="4500563" y="4149639"/>
              <a:ext cx="3139440" cy="282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b="1">
                  <a:solidFill>
                    <a:srgbClr val="8B898A"/>
                  </a:solidFill>
                </a:rPr>
                <a:t>Lorem ipsum dolor sit amet</a:t>
              </a:r>
              <a:endParaRPr lang="zh-CN" altLang="en-US" sz="1100" b="1">
                <a:solidFill>
                  <a:srgbClr val="8B898A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4E0D701E-2174-4AC5-B739-976E98118B84}"/>
              </a:ext>
            </a:extLst>
          </p:cNvPr>
          <p:cNvGrpSpPr/>
          <p:nvPr/>
        </p:nvGrpSpPr>
        <p:grpSpPr>
          <a:xfrm>
            <a:off x="8104884" y="985138"/>
            <a:ext cx="3690742" cy="1955800"/>
            <a:chOff x="8018463" y="1096669"/>
            <a:chExt cx="3690742" cy="1955800"/>
          </a:xfrm>
          <a:effectLst>
            <a:reflection blurRad="38100" stA="50000" endA="275" endPos="40000" dist="101600" dir="5400000" sy="-100000" algn="bl" rotWithShape="0"/>
          </a:effectLst>
        </p:grpSpPr>
        <p:sp>
          <p:nvSpPr>
            <p:cNvPr id="17" name="立方体 16">
              <a:extLst>
                <a:ext uri="{FF2B5EF4-FFF2-40B4-BE49-F238E27FC236}">
                  <a16:creationId xmlns:a16="http://schemas.microsoft.com/office/drawing/2014/main" xmlns="" id="{5AF90646-7191-4318-AED0-6BEBD3C94476}"/>
                </a:ext>
              </a:extLst>
            </p:cNvPr>
            <p:cNvSpPr/>
            <p:nvPr/>
          </p:nvSpPr>
          <p:spPr>
            <a:xfrm>
              <a:off x="8191305" y="1096669"/>
              <a:ext cx="3517900" cy="1955800"/>
            </a:xfrm>
            <a:prstGeom prst="cube">
              <a:avLst>
                <a:gd name="adj" fmla="val 227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508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C8D932C-3BFB-4F4E-84AF-31ABEC4FDE73}"/>
                </a:ext>
              </a:extLst>
            </p:cNvPr>
            <p:cNvSpPr txBox="1"/>
            <p:nvPr/>
          </p:nvSpPr>
          <p:spPr>
            <a:xfrm>
              <a:off x="8354818" y="1250247"/>
              <a:ext cx="1638300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03098"/>
                  </a:solidFill>
                </a:rPr>
                <a:t>INFORMATION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9BA030CD-BFDE-4FCA-851D-3AF509F57ECA}"/>
                </a:ext>
              </a:extLst>
            </p:cNvPr>
            <p:cNvGrpSpPr/>
            <p:nvPr/>
          </p:nvGrpSpPr>
          <p:grpSpPr>
            <a:xfrm>
              <a:off x="8018463" y="1096669"/>
              <a:ext cx="345683" cy="345683"/>
              <a:chOff x="5956300" y="2324100"/>
              <a:chExt cx="2209800" cy="22098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F6B9ED1F-01AE-40D7-9189-89A25E0D2B3E}"/>
                  </a:ext>
                </a:extLst>
              </p:cNvPr>
              <p:cNvSpPr/>
              <p:nvPr/>
            </p:nvSpPr>
            <p:spPr>
              <a:xfrm>
                <a:off x="5956300" y="2324100"/>
                <a:ext cx="2209800" cy="2209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49987" dist="8890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atte">
                <a:bevelT w="165100" h="165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xmlns="" id="{BA4D1254-8F71-47F1-9C19-B14C41118D4C}"/>
                  </a:ext>
                </a:extLst>
              </p:cNvPr>
              <p:cNvSpPr/>
              <p:nvPr/>
            </p:nvSpPr>
            <p:spPr>
              <a:xfrm>
                <a:off x="5956300" y="3347244"/>
                <a:ext cx="2209800" cy="163512"/>
              </a:xfrm>
              <a:prstGeom prst="roundRect">
                <a:avLst>
                  <a:gd name="adj" fmla="val 10132"/>
                </a:avLst>
              </a:prstGeom>
              <a:solidFill>
                <a:srgbClr val="803098"/>
              </a:solidFill>
              <a:ln>
                <a:noFill/>
              </a:ln>
              <a:effectLst/>
              <a:scene3d>
                <a:camera prst="orthographicFront"/>
                <a:lightRig rig="soft" dir="t"/>
              </a:scene3d>
              <a:sp3d prstMaterial="softEdge">
                <a:bevelT w="508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8BDB664-97A2-413B-8151-7911E378FC02}"/>
                </a:ext>
              </a:extLst>
            </p:cNvPr>
            <p:cNvSpPr txBox="1"/>
            <p:nvPr/>
          </p:nvSpPr>
          <p:spPr>
            <a:xfrm>
              <a:off x="8364146" y="1507562"/>
              <a:ext cx="2365767" cy="48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b="1">
                  <a:solidFill>
                    <a:srgbClr val="8B898A"/>
                  </a:solidFill>
                </a:rPr>
                <a:t>Lorem ipsum dolor sit amet, consectetuer</a:t>
              </a:r>
              <a:endParaRPr lang="zh-CN" altLang="en-US" sz="1100" b="1">
                <a:solidFill>
                  <a:srgbClr val="8B898A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FC105C0-70A5-4950-8A4D-7A5DD91363D4}"/>
                </a:ext>
              </a:extLst>
            </p:cNvPr>
            <p:cNvSpPr txBox="1"/>
            <p:nvPr/>
          </p:nvSpPr>
          <p:spPr>
            <a:xfrm>
              <a:off x="8354818" y="2080815"/>
              <a:ext cx="3139440" cy="819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>
                  <a:solidFill>
                    <a:srgbClr val="8B898A"/>
                  </a:solidFill>
                </a:rPr>
                <a:t>adipiscing elit. Maecenas porttitor congue massa. Fusce posuere, magna sed pulvinar ultricies, purus lectus malesuada libero, sit amet commodo magna eros quis urna. Nunc viverra imperdiet enim.</a:t>
              </a:r>
              <a:endParaRPr lang="zh-CN" altLang="en-US" sz="1000">
                <a:solidFill>
                  <a:srgbClr val="8B898A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5B0560F-50E0-4298-ABF6-8195D97F62F0}"/>
              </a:ext>
            </a:extLst>
          </p:cNvPr>
          <p:cNvGrpSpPr/>
          <p:nvPr/>
        </p:nvGrpSpPr>
        <p:grpSpPr>
          <a:xfrm>
            <a:off x="396374" y="3917063"/>
            <a:ext cx="3690742" cy="1955800"/>
            <a:chOff x="309953" y="4028594"/>
            <a:chExt cx="3690742" cy="1955800"/>
          </a:xfrm>
          <a:effectLst>
            <a:reflection blurRad="38100" stA="50000" endA="275" endPos="40000" dist="101600" dir="5400000" sy="-100000" algn="bl" rotWithShape="0"/>
          </a:effectLst>
        </p:grpSpPr>
        <p:sp>
          <p:nvSpPr>
            <p:cNvPr id="25" name="立方体 24">
              <a:extLst>
                <a:ext uri="{FF2B5EF4-FFF2-40B4-BE49-F238E27FC236}">
                  <a16:creationId xmlns:a16="http://schemas.microsoft.com/office/drawing/2014/main" xmlns="" id="{C7B978EB-B515-463A-9EBC-24E84A9BDB61}"/>
                </a:ext>
              </a:extLst>
            </p:cNvPr>
            <p:cNvSpPr/>
            <p:nvPr/>
          </p:nvSpPr>
          <p:spPr>
            <a:xfrm>
              <a:off x="482795" y="4028594"/>
              <a:ext cx="3517900" cy="1955800"/>
            </a:xfrm>
            <a:prstGeom prst="cube">
              <a:avLst>
                <a:gd name="adj" fmla="val 227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508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9A33205-2702-4F21-A3E8-A71C1760DE84}"/>
                </a:ext>
              </a:extLst>
            </p:cNvPr>
            <p:cNvSpPr txBox="1"/>
            <p:nvPr/>
          </p:nvSpPr>
          <p:spPr>
            <a:xfrm>
              <a:off x="646308" y="4182172"/>
              <a:ext cx="1638300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03098"/>
                  </a:solidFill>
                </a:rPr>
                <a:t>INFORMATION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63410462-F215-4BA0-BF85-78763A401FC3}"/>
                </a:ext>
              </a:extLst>
            </p:cNvPr>
            <p:cNvGrpSpPr/>
            <p:nvPr/>
          </p:nvGrpSpPr>
          <p:grpSpPr>
            <a:xfrm>
              <a:off x="309953" y="4028594"/>
              <a:ext cx="345683" cy="345683"/>
              <a:chOff x="5956300" y="2324100"/>
              <a:chExt cx="2209800" cy="220980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F0425996-5C27-432D-ACE2-F83A3B19A901}"/>
                  </a:ext>
                </a:extLst>
              </p:cNvPr>
              <p:cNvSpPr/>
              <p:nvPr/>
            </p:nvSpPr>
            <p:spPr>
              <a:xfrm>
                <a:off x="5956300" y="2324100"/>
                <a:ext cx="2209800" cy="2209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49987" dist="8890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soft" dir="t"/>
              </a:scene3d>
              <a:sp3d prstMaterial="matte">
                <a:bevelT w="165100" h="165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C108F8C1-DAE4-44A4-9744-2648862C39E3}"/>
                  </a:ext>
                </a:extLst>
              </p:cNvPr>
              <p:cNvSpPr/>
              <p:nvPr/>
            </p:nvSpPr>
            <p:spPr>
              <a:xfrm>
                <a:off x="5956300" y="3347244"/>
                <a:ext cx="2209800" cy="163512"/>
              </a:xfrm>
              <a:prstGeom prst="roundRect">
                <a:avLst>
                  <a:gd name="adj" fmla="val 10132"/>
                </a:avLst>
              </a:prstGeom>
              <a:solidFill>
                <a:srgbClr val="803098"/>
              </a:solidFill>
              <a:ln>
                <a:noFill/>
              </a:ln>
              <a:effectLst/>
              <a:scene3d>
                <a:camera prst="orthographicFront"/>
                <a:lightRig rig="soft" dir="t"/>
              </a:scene3d>
              <a:sp3d prstMaterial="softEdge">
                <a:bevelT w="508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48AF24F-849D-4FD3-93A3-AF70C5BFC938}"/>
                </a:ext>
              </a:extLst>
            </p:cNvPr>
            <p:cNvSpPr txBox="1"/>
            <p:nvPr/>
          </p:nvSpPr>
          <p:spPr>
            <a:xfrm>
              <a:off x="646308" y="4787018"/>
              <a:ext cx="3139440" cy="819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>
                  <a:solidFill>
                    <a:srgbClr val="8B898A"/>
                  </a:solidFill>
                </a:rPr>
                <a:t>adipiscing elit. Maecenas porttitor congue massa. Fusce posuere, magna sed pulvinar ultricies, purus lectus malesuada libero, sit amet commodo magna eros quis urna. Nunc viverra imperdiet enim.</a:t>
              </a:r>
              <a:endParaRPr lang="zh-CN" altLang="en-US" sz="1000">
                <a:solidFill>
                  <a:srgbClr val="8B898A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CF926972-1A09-4D03-B196-3D3C63F07723}"/>
                </a:ext>
              </a:extLst>
            </p:cNvPr>
            <p:cNvSpPr txBox="1"/>
            <p:nvPr/>
          </p:nvSpPr>
          <p:spPr>
            <a:xfrm>
              <a:off x="646308" y="5615601"/>
              <a:ext cx="3139440" cy="282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b="1">
                  <a:solidFill>
                    <a:srgbClr val="8B898A"/>
                  </a:solidFill>
                </a:rPr>
                <a:t>Lorem ipsum dolor sit amet</a:t>
              </a:r>
              <a:endParaRPr lang="zh-CN" altLang="en-US" sz="1100" b="1">
                <a:solidFill>
                  <a:srgbClr val="8B898A"/>
                </a:solidFill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4491BD8-55AB-497B-B42E-4AE3892711F1}"/>
              </a:ext>
            </a:extLst>
          </p:cNvPr>
          <p:cNvSpPr txBox="1"/>
          <p:nvPr/>
        </p:nvSpPr>
        <p:spPr>
          <a:xfrm>
            <a:off x="569216" y="460606"/>
            <a:ext cx="6235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803098"/>
                </a:solidFill>
              </a:rPr>
              <a:t>YOUR CORPORATE NAME GOES HERE</a:t>
            </a:r>
            <a:endParaRPr lang="zh-CN" altLang="en-US" sz="1400">
              <a:solidFill>
                <a:srgbClr val="803098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7062B458-04C8-4C17-B499-0123AAD13FC2}"/>
              </a:ext>
            </a:extLst>
          </p:cNvPr>
          <p:cNvSpPr txBox="1"/>
          <p:nvPr/>
        </p:nvSpPr>
        <p:spPr>
          <a:xfrm>
            <a:off x="569217" y="960045"/>
            <a:ext cx="637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803098"/>
                </a:solidFill>
              </a:rPr>
              <a:t>OUR</a:t>
            </a:r>
            <a:r>
              <a:rPr lang="en-US" altLang="zh-CN" sz="3600">
                <a:solidFill>
                  <a:srgbClr val="8B898A"/>
                </a:solidFill>
              </a:rPr>
              <a:t>INFODATA</a:t>
            </a:r>
            <a:endParaRPr lang="zh-CN" altLang="en-US" sz="3600">
              <a:solidFill>
                <a:srgbClr val="8B898A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D086337-CA77-4869-91E8-C2E05FA12D7D}"/>
              </a:ext>
            </a:extLst>
          </p:cNvPr>
          <p:cNvSpPr txBox="1"/>
          <p:nvPr/>
        </p:nvSpPr>
        <p:spPr>
          <a:xfrm>
            <a:off x="7599424" y="5505039"/>
            <a:ext cx="4592576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magna sed pulvinar ultricies, purus lectus malesuada libero, sit amet commodo magna eros quis urna. Nunc viverra imperdiet enim. 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03098"/>
                </a:solidFill>
              </a:rPr>
              <a:t>Fusce posuere, magna sed</a:t>
            </a:r>
            <a:endParaRPr lang="zh-CN" altLang="en-US" sz="1400">
              <a:solidFill>
                <a:srgbClr val="8030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88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E0FCEAE7-C04C-44AC-B891-5CD13C1D50BF}"/>
              </a:ext>
            </a:extLst>
          </p:cNvPr>
          <p:cNvSpPr/>
          <p:nvPr/>
        </p:nvSpPr>
        <p:spPr>
          <a:xfrm>
            <a:off x="3867150" y="2497365"/>
            <a:ext cx="4457700" cy="1863271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 hidden="1">
            <a:extLst>
              <a:ext uri="{FF2B5EF4-FFF2-40B4-BE49-F238E27FC236}">
                <a16:creationId xmlns:a16="http://schemas.microsoft.com/office/drawing/2014/main" xmlns="" id="{5408935B-5BC5-440F-823C-58505F68F5E5}"/>
              </a:ext>
            </a:extLst>
          </p:cNvPr>
          <p:cNvSpPr/>
          <p:nvPr/>
        </p:nvSpPr>
        <p:spPr>
          <a:xfrm>
            <a:off x="5528031" y="2106930"/>
            <a:ext cx="502790" cy="1120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30200" dist="190500" dir="5400000" algn="t" rotWithShape="0">
              <a:prstClr val="black">
                <a:alpha val="40000"/>
              </a:prstClr>
            </a:outerShdw>
            <a:reflection blurRad="203200" stA="52000" endA="300" endPos="35000" dir="5400000" sy="-100000" algn="bl" rotWithShape="0"/>
          </a:effectLst>
          <a:scene3d>
            <a:camera prst="orthographicFront"/>
            <a:lightRig rig="soft" dir="t"/>
          </a:scene3d>
          <a:sp3d prstMaterial="matte">
            <a:bevelT w="2476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ED1F4CEF-2C67-40B1-96B0-2D1279847D6B}"/>
              </a:ext>
            </a:extLst>
          </p:cNvPr>
          <p:cNvSpPr/>
          <p:nvPr/>
        </p:nvSpPr>
        <p:spPr>
          <a:xfrm>
            <a:off x="5783039" y="2013675"/>
            <a:ext cx="625922" cy="1394460"/>
          </a:xfrm>
          <a:prstGeom prst="roundRect">
            <a:avLst>
              <a:gd name="adj" fmla="val 50000"/>
            </a:avLst>
          </a:prstGeom>
          <a:solidFill>
            <a:srgbClr val="D5303F"/>
          </a:solidFill>
          <a:ln>
            <a:noFill/>
          </a:ln>
          <a:effectLst>
            <a:reflection blurRad="203200" stA="52000" endA="300" endPos="35000" dir="5400000" sy="-100000" algn="bl" rotWithShape="0"/>
          </a:effectLst>
          <a:scene3d>
            <a:camera prst="orthographicFront"/>
            <a:lightRig rig="soft" dir="t"/>
          </a:scene3d>
          <a:sp3d prstMaterial="matte">
            <a:bevelT w="330200" h="330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692FB997-C679-4409-8EE6-9872371F7F6C}"/>
              </a:ext>
            </a:extLst>
          </p:cNvPr>
          <p:cNvSpPr/>
          <p:nvPr/>
        </p:nvSpPr>
        <p:spPr>
          <a:xfrm>
            <a:off x="2039798" y="1733551"/>
            <a:ext cx="8112404" cy="3390900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73A471E-5281-4EDB-A970-00F78BD4A5F0}"/>
              </a:ext>
            </a:extLst>
          </p:cNvPr>
          <p:cNvSpPr/>
          <p:nvPr/>
        </p:nvSpPr>
        <p:spPr>
          <a:xfrm>
            <a:off x="3927474" y="3711938"/>
            <a:ext cx="205105" cy="120287"/>
          </a:xfrm>
          <a:prstGeom prst="ellipse">
            <a:avLst/>
          </a:prstGeom>
          <a:solidFill>
            <a:srgbClr val="D5303F"/>
          </a:solidFill>
          <a:ln>
            <a:noFill/>
          </a:ln>
          <a:effectLst>
            <a:outerShdw blurRad="127000" sx="110000" sy="110000" algn="ctr" rotWithShape="0">
              <a:srgbClr val="D5303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C83BC09E-05C9-4FEE-A4CE-39D0B9AD245C}"/>
              </a:ext>
            </a:extLst>
          </p:cNvPr>
          <p:cNvSpPr/>
          <p:nvPr/>
        </p:nvSpPr>
        <p:spPr>
          <a:xfrm>
            <a:off x="8753475" y="4607288"/>
            <a:ext cx="179704" cy="155212"/>
          </a:xfrm>
          <a:prstGeom prst="ellipse">
            <a:avLst/>
          </a:prstGeom>
          <a:solidFill>
            <a:srgbClr val="D5303F"/>
          </a:solidFill>
          <a:ln>
            <a:noFill/>
          </a:ln>
          <a:effectLst>
            <a:outerShdw blurRad="127000" sx="110000" sy="110000" algn="ctr" rotWithShape="0">
              <a:srgbClr val="D5303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31DB8874-DE49-43BD-9BCB-E71091BB2088}"/>
              </a:ext>
            </a:extLst>
          </p:cNvPr>
          <p:cNvSpPr>
            <a:spLocks noChangeAspect="1"/>
          </p:cNvSpPr>
          <p:nvPr/>
        </p:nvSpPr>
        <p:spPr>
          <a:xfrm>
            <a:off x="7117557" y="1757363"/>
            <a:ext cx="101647" cy="72000"/>
          </a:xfrm>
          <a:prstGeom prst="ellipse">
            <a:avLst/>
          </a:prstGeom>
          <a:solidFill>
            <a:srgbClr val="D5303F"/>
          </a:solidFill>
          <a:ln>
            <a:noFill/>
          </a:ln>
          <a:effectLst>
            <a:outerShdw blurRad="127000" sx="110000" sy="110000" algn="ctr" rotWithShape="0">
              <a:srgbClr val="D5303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0BC8E5B-268E-4DBF-9578-FC6CA9936FF2}"/>
              </a:ext>
            </a:extLst>
          </p:cNvPr>
          <p:cNvSpPr txBox="1"/>
          <p:nvPr/>
        </p:nvSpPr>
        <p:spPr>
          <a:xfrm>
            <a:off x="7219204" y="1460608"/>
            <a:ext cx="2703652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8B898A"/>
                </a:solidFill>
              </a:rPr>
              <a:t>consectetuer </a:t>
            </a:r>
            <a:r>
              <a:rPr lang="en-US" altLang="zh-CN" sz="1600" b="1">
                <a:solidFill>
                  <a:srgbClr val="8B898A"/>
                </a:solidFill>
              </a:rPr>
              <a:t>adipiscing</a:t>
            </a:r>
            <a:r>
              <a:rPr lang="en-US" altLang="zh-CN" sz="1600">
                <a:solidFill>
                  <a:srgbClr val="8B898A"/>
                </a:solidFill>
              </a:rPr>
              <a:t> elit</a:t>
            </a:r>
            <a:endParaRPr lang="zh-CN" altLang="en-US" sz="1600">
              <a:solidFill>
                <a:srgbClr val="8B898A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2748102-9115-402A-A499-32F75B5F31EF}"/>
              </a:ext>
            </a:extLst>
          </p:cNvPr>
          <p:cNvSpPr txBox="1"/>
          <p:nvPr/>
        </p:nvSpPr>
        <p:spPr>
          <a:xfrm>
            <a:off x="1326374" y="3429000"/>
            <a:ext cx="2703652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8B898A"/>
                </a:solidFill>
              </a:rPr>
              <a:t>magna sed </a:t>
            </a:r>
            <a:r>
              <a:rPr lang="en-US" altLang="zh-CN" sz="1600">
                <a:solidFill>
                  <a:srgbClr val="8B898A"/>
                </a:solidFill>
              </a:rPr>
              <a:t>pulvinar ultricies</a:t>
            </a:r>
            <a:endParaRPr lang="zh-CN" altLang="en-US" sz="1600">
              <a:solidFill>
                <a:srgbClr val="8B898A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8B912DB-45C0-48EB-A424-8832ACD0CDDF}"/>
              </a:ext>
            </a:extLst>
          </p:cNvPr>
          <p:cNvSpPr txBox="1"/>
          <p:nvPr/>
        </p:nvSpPr>
        <p:spPr>
          <a:xfrm>
            <a:off x="8933178" y="4360636"/>
            <a:ext cx="3046375" cy="36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8B898A"/>
                </a:solidFill>
              </a:rPr>
              <a:t>purus lectus malesuada </a:t>
            </a:r>
            <a:r>
              <a:rPr lang="en-US" altLang="zh-CN" sz="1600" b="1">
                <a:solidFill>
                  <a:srgbClr val="8B898A"/>
                </a:solidFill>
              </a:rPr>
              <a:t>libero</a:t>
            </a:r>
            <a:endParaRPr lang="zh-CN" altLang="en-US" sz="1600" b="1">
              <a:solidFill>
                <a:srgbClr val="8B898A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88411D10-1042-4176-BF51-45F9CD1A18E8}"/>
              </a:ext>
            </a:extLst>
          </p:cNvPr>
          <p:cNvSpPr/>
          <p:nvPr/>
        </p:nvSpPr>
        <p:spPr>
          <a:xfrm>
            <a:off x="5728781" y="1892797"/>
            <a:ext cx="734438" cy="1636216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D5303F"/>
            </a:solidFill>
            <a:prstDash val="lgDashDotDot"/>
          </a:ln>
          <a:effectLst>
            <a:reflection blurRad="203200" stA="52000" endA="300" endPos="35000" dir="5400000" sy="-100000" algn="bl" rotWithShape="0"/>
          </a:effectLst>
          <a:scene3d>
            <a:camera prst="orthographicFront"/>
            <a:lightRig rig="sof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DAE63A6-4E14-49A0-A4CF-A14A7A8D6E9C}"/>
              </a:ext>
            </a:extLst>
          </p:cNvPr>
          <p:cNvCxnSpPr/>
          <p:nvPr/>
        </p:nvCxnSpPr>
        <p:spPr>
          <a:xfrm>
            <a:off x="6096000" y="1413294"/>
            <a:ext cx="0" cy="479503"/>
          </a:xfrm>
          <a:prstGeom prst="line">
            <a:avLst/>
          </a:prstGeom>
          <a:noFill/>
          <a:ln w="9525">
            <a:solidFill>
              <a:srgbClr val="D5303F"/>
            </a:solidFill>
            <a:prstDash val="lgDashDotDot"/>
          </a:ln>
          <a:effectLst>
            <a:reflection blurRad="203200" stA="52000" endA="300" endPos="35000" dir="5400000" sy="-100000" algn="bl" rotWithShape="0"/>
          </a:effectLst>
          <a:scene3d>
            <a:camera prst="orthographicFront"/>
            <a:lightRig rig="sof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FFBE76C-FB39-43AF-8315-C6443E9D27DF}"/>
              </a:ext>
            </a:extLst>
          </p:cNvPr>
          <p:cNvCxnSpPr/>
          <p:nvPr/>
        </p:nvCxnSpPr>
        <p:spPr>
          <a:xfrm>
            <a:off x="6096000" y="3548478"/>
            <a:ext cx="0" cy="479503"/>
          </a:xfrm>
          <a:prstGeom prst="line">
            <a:avLst/>
          </a:prstGeom>
          <a:noFill/>
          <a:ln w="9525">
            <a:solidFill>
              <a:srgbClr val="D5303F"/>
            </a:solidFill>
            <a:prstDash val="lgDashDotDot"/>
          </a:ln>
          <a:effectLst>
            <a:reflection blurRad="203200" stA="52000" endA="300" endPos="35000" dir="5400000" sy="-100000" algn="bl" rotWithShape="0"/>
          </a:effectLst>
          <a:scene3d>
            <a:camera prst="orthographicFront"/>
            <a:lightRig rig="sof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1AF93AD-9A39-49CD-A7E9-894AFAA38840}"/>
              </a:ext>
            </a:extLst>
          </p:cNvPr>
          <p:cNvSpPr txBox="1"/>
          <p:nvPr/>
        </p:nvSpPr>
        <p:spPr>
          <a:xfrm>
            <a:off x="4600208" y="434503"/>
            <a:ext cx="29915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Maecenas porttitor congue massa. Fusce posuere, magna sed pulvinar ultricies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F7B46B9-7918-4297-A8DE-A3BF1E2FC309}"/>
              </a:ext>
            </a:extLst>
          </p:cNvPr>
          <p:cNvSpPr txBox="1"/>
          <p:nvPr/>
        </p:nvSpPr>
        <p:spPr>
          <a:xfrm>
            <a:off x="4600208" y="3976802"/>
            <a:ext cx="299158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Maecenas porttitor congue massa. Fusce posuere, magna sed pulvinar ultricies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C77305E-9C80-4769-9110-DC762079C432}"/>
              </a:ext>
            </a:extLst>
          </p:cNvPr>
          <p:cNvSpPr txBox="1"/>
          <p:nvPr/>
        </p:nvSpPr>
        <p:spPr>
          <a:xfrm>
            <a:off x="172756" y="5555035"/>
            <a:ext cx="3465793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D5303F"/>
                </a:solidFill>
              </a:rPr>
              <a:t>TO BE CONTINUE</a:t>
            </a:r>
            <a:endParaRPr lang="zh-CN" altLang="en-US" sz="3200">
              <a:solidFill>
                <a:srgbClr val="D5303F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109AB85-3908-44A1-ADDC-37A610791A52}"/>
              </a:ext>
            </a:extLst>
          </p:cNvPr>
          <p:cNvSpPr txBox="1"/>
          <p:nvPr/>
        </p:nvSpPr>
        <p:spPr>
          <a:xfrm>
            <a:off x="172756" y="5202807"/>
            <a:ext cx="3465793" cy="506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8B898A"/>
                </a:solidFill>
              </a:rPr>
              <a:t>SUPPORTERS SAY</a:t>
            </a:r>
            <a:endParaRPr lang="zh-CN" altLang="en-US" sz="2400">
              <a:solidFill>
                <a:srgbClr val="8B898A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9962DEE-4283-4FE8-A128-025E9C283624}"/>
              </a:ext>
            </a:extLst>
          </p:cNvPr>
          <p:cNvSpPr txBox="1"/>
          <p:nvPr/>
        </p:nvSpPr>
        <p:spPr>
          <a:xfrm>
            <a:off x="2103157" y="6347083"/>
            <a:ext cx="1763993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ipsum dolor sit amet</a:t>
            </a:r>
            <a:endParaRPr lang="zh-CN" altLang="en-US" sz="1400">
              <a:solidFill>
                <a:srgbClr val="8B898A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ABEEB40-163F-4BF0-A23D-D13AB7316D3F}"/>
              </a:ext>
            </a:extLst>
          </p:cNvPr>
          <p:cNvSpPr txBox="1"/>
          <p:nvPr/>
        </p:nvSpPr>
        <p:spPr>
          <a:xfrm>
            <a:off x="7219204" y="6217817"/>
            <a:ext cx="497279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rgbClr val="8B898A"/>
                </a:solidFill>
              </a:rPr>
              <a:t>Lorem ipsum dolor sit amet, consectetuer adipiscing elit. Maecenas porttitor congue massa. </a:t>
            </a:r>
            <a:endParaRPr lang="zh-CN" altLang="en-US" sz="1400">
              <a:solidFill>
                <a:srgbClr val="8B89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B6808A9A-D1C2-4AC9-85E4-7F1EC9EB0FE7}"/>
              </a:ext>
            </a:extLst>
          </p:cNvPr>
          <p:cNvGrpSpPr/>
          <p:nvPr/>
        </p:nvGrpSpPr>
        <p:grpSpPr>
          <a:xfrm>
            <a:off x="-177800" y="2798490"/>
            <a:ext cx="5094494" cy="3038307"/>
            <a:chOff x="6719242" y="2248608"/>
            <a:chExt cx="5472758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DC037049-CAE2-47E1-976D-3506956B3484}"/>
                </a:ext>
              </a:extLst>
            </p:cNvPr>
            <p:cNvSpPr/>
            <p:nvPr/>
          </p:nvSpPr>
          <p:spPr>
            <a:xfrm>
              <a:off x="6743700" y="2248608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05120A08-FF29-4017-9CB5-A060E19EBBF6}"/>
                </a:ext>
              </a:extLst>
            </p:cNvPr>
            <p:cNvSpPr txBox="1"/>
            <p:nvPr/>
          </p:nvSpPr>
          <p:spPr>
            <a:xfrm>
              <a:off x="6908799" y="2411416"/>
              <a:ext cx="3595147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D52F3E"/>
                  </a:solidFill>
                </a:rPr>
                <a:t>YOUR CORPORATE NAME GOES HERE</a:t>
              </a:r>
              <a:endParaRPr lang="zh-CN" altLang="en-US" sz="1400">
                <a:solidFill>
                  <a:srgbClr val="D52F3E"/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6DA5C6A0-55BA-43B8-A825-5183E4B210F2}"/>
                </a:ext>
              </a:extLst>
            </p:cNvPr>
            <p:cNvSpPr txBox="1"/>
            <p:nvPr/>
          </p:nvSpPr>
          <p:spPr>
            <a:xfrm>
              <a:off x="6908799" y="2705810"/>
              <a:ext cx="3839921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D52F3E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A6FCE649-22D4-43EB-81FF-F40CD395BB3D}"/>
                </a:ext>
              </a:extLst>
            </p:cNvPr>
            <p:cNvSpPr txBox="1"/>
            <p:nvPr/>
          </p:nvSpPr>
          <p:spPr>
            <a:xfrm>
              <a:off x="6908800" y="3613678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D52F3E"/>
                  </a:solidFill>
                </a:rPr>
                <a:t>Fusce posuere, magna sed</a:t>
              </a:r>
              <a:endParaRPr lang="zh-CN" altLang="en-US" sz="1400">
                <a:solidFill>
                  <a:srgbClr val="D52F3E"/>
                </a:solidFill>
              </a:endParaRPr>
            </a:p>
          </p:txBody>
        </p:sp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xmlns="" id="{082AA58B-3DB2-4EC4-935B-BC6E55BB6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9242" y="4560733"/>
              <a:ext cx="926672" cy="926672"/>
            </a:xfrm>
            <a:prstGeom prst="rect">
              <a:avLst/>
            </a:prstGeom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6AB98BCE-9E5F-4523-82E6-A94A0DF87D52}"/>
                </a:ext>
              </a:extLst>
            </p:cNvPr>
            <p:cNvSpPr txBox="1"/>
            <p:nvPr/>
          </p:nvSpPr>
          <p:spPr>
            <a:xfrm>
              <a:off x="6957577" y="4710887"/>
              <a:ext cx="601040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SIX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7F5ECC01-C7A3-4E91-87D8-B5189C323725}"/>
                </a:ext>
              </a:extLst>
            </p:cNvPr>
            <p:cNvSpPr txBox="1"/>
            <p:nvPr/>
          </p:nvSpPr>
          <p:spPr>
            <a:xfrm>
              <a:off x="6934366" y="4929706"/>
              <a:ext cx="647463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D52F3E"/>
                  </a:solidFill>
                </a:rPr>
                <a:t>PART</a:t>
              </a:r>
              <a:endParaRPr lang="zh-CN" altLang="en-US" sz="1100">
                <a:solidFill>
                  <a:srgbClr val="D52F3E"/>
                </a:solidFill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6A8192AC-33A0-4C01-A585-8C895F21EF78}"/>
                </a:ext>
              </a:extLst>
            </p:cNvPr>
            <p:cNvCxnSpPr>
              <a:cxnSpLocks/>
            </p:cNvCxnSpPr>
            <p:nvPr/>
          </p:nvCxnSpPr>
          <p:spPr>
            <a:xfrm>
              <a:off x="7631430" y="4961457"/>
              <a:ext cx="3384550" cy="0"/>
            </a:xfrm>
            <a:prstGeom prst="line">
              <a:avLst/>
            </a:prstGeom>
            <a:ln w="19050" cap="rnd">
              <a:solidFill>
                <a:srgbClr val="D52F3E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6FA66CE5-04EB-42CB-9363-799A1E07E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91767" y="4748990"/>
              <a:ext cx="999831" cy="408467"/>
            </a:xfrm>
            <a:prstGeom prst="rect">
              <a:avLst/>
            </a:prstGeom>
          </p:spPr>
        </p:pic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7D6C7E13-5A1A-4441-8F62-1DA3B2EAB098}"/>
                </a:ext>
              </a:extLst>
            </p:cNvPr>
            <p:cNvSpPr txBox="1"/>
            <p:nvPr/>
          </p:nvSpPr>
          <p:spPr>
            <a:xfrm>
              <a:off x="11048205" y="4798241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219FEB47-BA37-4E1A-B97F-CCCD4D2F42EF}"/>
              </a:ext>
            </a:extLst>
          </p:cNvPr>
          <p:cNvGrpSpPr/>
          <p:nvPr/>
        </p:nvGrpSpPr>
        <p:grpSpPr>
          <a:xfrm>
            <a:off x="1239269" y="2798490"/>
            <a:ext cx="5097278" cy="3038307"/>
            <a:chOff x="7016723" y="2079200"/>
            <a:chExt cx="5475749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5D8460B-234D-4FEA-BCA6-25CBA3A7E24F}"/>
                </a:ext>
              </a:extLst>
            </p:cNvPr>
            <p:cNvSpPr/>
            <p:nvPr/>
          </p:nvSpPr>
          <p:spPr>
            <a:xfrm>
              <a:off x="7044172" y="2079200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89E2525C-3E65-4775-8FA5-5D128BCA4DA0}"/>
                </a:ext>
              </a:extLst>
            </p:cNvPr>
            <p:cNvSpPr txBox="1"/>
            <p:nvPr/>
          </p:nvSpPr>
          <p:spPr>
            <a:xfrm>
              <a:off x="7209270" y="2242008"/>
              <a:ext cx="3674822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CF1573"/>
                  </a:solidFill>
                </a:rPr>
                <a:t>YOUR CORPORATE NAME GOES HERE</a:t>
              </a:r>
              <a:endParaRPr lang="zh-CN" altLang="en-US" sz="1400">
                <a:solidFill>
                  <a:srgbClr val="CF1573"/>
                </a:solidFill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8FB0393E-9A37-427B-ADC7-9957A114B6F0}"/>
                </a:ext>
              </a:extLst>
            </p:cNvPr>
            <p:cNvSpPr txBox="1"/>
            <p:nvPr/>
          </p:nvSpPr>
          <p:spPr>
            <a:xfrm>
              <a:off x="7209270" y="2536402"/>
              <a:ext cx="3839921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CF1573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ADB4FF4C-CED8-4F27-BFC1-20DACA21D5ED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CF1573"/>
                  </a:solidFill>
                </a:rPr>
                <a:t>Fusce posuere, magna sed</a:t>
              </a:r>
              <a:endParaRPr lang="zh-CN" altLang="en-US" sz="1400">
                <a:solidFill>
                  <a:srgbClr val="CF1573"/>
                </a:solidFill>
              </a:endParaRPr>
            </a:p>
          </p:txBody>
        </p:sp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xmlns="" id="{6D3B532D-4BDA-4BA1-AEB4-DF4C52870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16723" y="4394373"/>
              <a:ext cx="926672" cy="920576"/>
            </a:xfrm>
            <a:prstGeom prst="rect">
              <a:avLst/>
            </a:prstGeom>
          </p:spPr>
        </p:pic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7D22FB31-CA3B-45AC-92EA-0BEEF21EA4CF}"/>
                </a:ext>
              </a:extLst>
            </p:cNvPr>
            <p:cNvSpPr txBox="1"/>
            <p:nvPr/>
          </p:nvSpPr>
          <p:spPr>
            <a:xfrm>
              <a:off x="7269831" y="4541479"/>
              <a:ext cx="577478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FIVE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577D1A5A-EBD7-44AA-B56B-529B37456433}"/>
                </a:ext>
              </a:extLst>
            </p:cNvPr>
            <p:cNvSpPr txBox="1"/>
            <p:nvPr/>
          </p:nvSpPr>
          <p:spPr>
            <a:xfrm>
              <a:off x="7247529" y="4760298"/>
              <a:ext cx="622081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CF1573"/>
                  </a:solidFill>
                </a:rPr>
                <a:t>PART</a:t>
              </a:r>
              <a:endParaRPr lang="zh-CN" altLang="en-US" sz="1100">
                <a:solidFill>
                  <a:srgbClr val="CF1573"/>
                </a:solidFill>
              </a:endParaRPr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39D822FA-DDD3-4266-B8AE-0D1DCB537111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CF1573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xmlns="" id="{10775950-32CE-4732-AA24-702D4733D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86200" y="4579582"/>
              <a:ext cx="999831" cy="408467"/>
            </a:xfrm>
            <a:prstGeom prst="rect">
              <a:avLst/>
            </a:pr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957315EF-67AD-4B55-8BC0-C57DCBE4E800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64D8AA7E-2DF8-46CC-B877-575879A3C5CE}"/>
              </a:ext>
            </a:extLst>
          </p:cNvPr>
          <p:cNvGrpSpPr/>
          <p:nvPr/>
        </p:nvGrpSpPr>
        <p:grpSpPr>
          <a:xfrm>
            <a:off x="2659122" y="2798490"/>
            <a:ext cx="5097278" cy="3038307"/>
            <a:chOff x="7016723" y="2079200"/>
            <a:chExt cx="5475749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="" id="{04574EB8-871F-43B2-BF50-210301FD8215}"/>
                </a:ext>
              </a:extLst>
            </p:cNvPr>
            <p:cNvSpPr/>
            <p:nvPr/>
          </p:nvSpPr>
          <p:spPr>
            <a:xfrm>
              <a:off x="7044172" y="2079200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583E7F97-61F4-4D23-BDCC-72741EBBE412}"/>
                </a:ext>
              </a:extLst>
            </p:cNvPr>
            <p:cNvSpPr txBox="1"/>
            <p:nvPr/>
          </p:nvSpPr>
          <p:spPr>
            <a:xfrm>
              <a:off x="7209272" y="2242008"/>
              <a:ext cx="3592946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803098"/>
                  </a:solidFill>
                </a:rPr>
                <a:t>YOUR CORPORATE NAME GOES HERE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661A7F65-B3C4-4C39-95B3-BFF4B4003800}"/>
                </a:ext>
              </a:extLst>
            </p:cNvPr>
            <p:cNvSpPr txBox="1"/>
            <p:nvPr/>
          </p:nvSpPr>
          <p:spPr>
            <a:xfrm>
              <a:off x="7209272" y="2536402"/>
              <a:ext cx="3674995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803098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7223654C-14CF-4F45-8361-85845129AF12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03098"/>
                  </a:solidFill>
                </a:rPr>
                <a:t>Fusce posuere, magna sed</a:t>
              </a:r>
              <a:endParaRPr lang="zh-CN" altLang="en-US" sz="1400">
                <a:solidFill>
                  <a:srgbClr val="803098"/>
                </a:solidFill>
              </a:endParaRPr>
            </a:p>
          </p:txBody>
        </p:sp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xmlns="" id="{B518292E-8F6B-4FC1-BA9B-DF6147ABE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16723" y="4392341"/>
              <a:ext cx="926672" cy="920576"/>
            </a:xfrm>
            <a:prstGeom prst="rect">
              <a:avLst/>
            </a:prstGeom>
          </p:spPr>
        </p:pic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E2260284-7878-4242-97E5-1961E456E726}"/>
                </a:ext>
              </a:extLst>
            </p:cNvPr>
            <p:cNvSpPr txBox="1"/>
            <p:nvPr/>
          </p:nvSpPr>
          <p:spPr>
            <a:xfrm>
              <a:off x="7264767" y="4541479"/>
              <a:ext cx="587606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FOUR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33E229C5-113B-44BC-BCE6-ABDD3ED0780F}"/>
                </a:ext>
              </a:extLst>
            </p:cNvPr>
            <p:cNvSpPr txBox="1"/>
            <p:nvPr/>
          </p:nvSpPr>
          <p:spPr>
            <a:xfrm>
              <a:off x="7242074" y="4760298"/>
              <a:ext cx="632991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03098"/>
                  </a:solidFill>
                </a:rPr>
                <a:t>PART</a:t>
              </a:r>
              <a:endParaRPr lang="zh-CN" altLang="en-US" sz="1100">
                <a:solidFill>
                  <a:srgbClr val="803098"/>
                </a:solidFill>
              </a:endParaRPr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6AB263DF-47B9-4951-82C5-82E2F5EAFADC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803098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FCE3CB62-AE93-4F0B-8AD9-B1639DAE2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389248" y="4579582"/>
              <a:ext cx="999831" cy="408467"/>
            </a:xfrm>
            <a:prstGeom prst="rect">
              <a:avLst/>
            </a:prstGeom>
          </p:spPr>
        </p:pic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B0D70A49-5DFF-4316-9BAF-FE2C73C13A53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A6D5F5CE-A0DC-4BD2-B462-8A017FD6AF7B}"/>
              </a:ext>
            </a:extLst>
          </p:cNvPr>
          <p:cNvGrpSpPr/>
          <p:nvPr/>
        </p:nvGrpSpPr>
        <p:grpSpPr>
          <a:xfrm>
            <a:off x="4078975" y="1021203"/>
            <a:ext cx="5097620" cy="3038308"/>
            <a:chOff x="7016356" y="2079200"/>
            <a:chExt cx="5476116" cy="3263901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AF937665-12C4-40F8-87BA-F7A36D72B204}"/>
                </a:ext>
              </a:extLst>
            </p:cNvPr>
            <p:cNvSpPr/>
            <p:nvPr/>
          </p:nvSpPr>
          <p:spPr>
            <a:xfrm>
              <a:off x="7044172" y="2079200"/>
              <a:ext cx="5448300" cy="3263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xmlns="" id="{40DCC675-81DF-4581-BD6B-C415F6828300}"/>
                </a:ext>
              </a:extLst>
            </p:cNvPr>
            <p:cNvSpPr txBox="1"/>
            <p:nvPr/>
          </p:nvSpPr>
          <p:spPr>
            <a:xfrm>
              <a:off x="7209271" y="2242008"/>
              <a:ext cx="3675709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98BB1E"/>
                  </a:solidFill>
                </a:rPr>
                <a:t>YOUR CORPORATE NAME GOES HERE</a:t>
              </a:r>
              <a:endParaRPr lang="zh-CN" altLang="en-US" sz="1400">
                <a:solidFill>
                  <a:srgbClr val="98BB1E"/>
                </a:solidFill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8F53F1AE-6894-4096-A091-38189AFDED57}"/>
                </a:ext>
              </a:extLst>
            </p:cNvPr>
            <p:cNvSpPr txBox="1"/>
            <p:nvPr/>
          </p:nvSpPr>
          <p:spPr>
            <a:xfrm>
              <a:off x="7209272" y="2536402"/>
              <a:ext cx="3759579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98BB1E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3F0A7049-7227-4192-B35F-93BC85B3753B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98BB1E"/>
                  </a:solidFill>
                </a:rPr>
                <a:t>Fusce posuere, magna sed</a:t>
              </a:r>
              <a:endParaRPr lang="zh-CN" altLang="en-US" sz="1400">
                <a:solidFill>
                  <a:srgbClr val="98BB1E"/>
                </a:solidFill>
              </a:endParaRPr>
            </a:p>
          </p:txBody>
        </p:sp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xmlns="" id="{B2E701E7-885A-4050-BFB9-A7ED441D3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16356" y="4406045"/>
              <a:ext cx="926672" cy="920576"/>
            </a:xfrm>
            <a:prstGeom prst="rect">
              <a:avLst/>
            </a:prstGeom>
          </p:spPr>
        </p:pic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F9326941-E940-45AF-8B79-46A7AF84DA64}"/>
                </a:ext>
              </a:extLst>
            </p:cNvPr>
            <p:cNvSpPr txBox="1"/>
            <p:nvPr/>
          </p:nvSpPr>
          <p:spPr>
            <a:xfrm>
              <a:off x="7294893" y="4541479"/>
              <a:ext cx="527353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ONE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2247DB02-5EDD-4568-90CE-AD9584F50B8D}"/>
                </a:ext>
              </a:extLst>
            </p:cNvPr>
            <p:cNvSpPr txBox="1"/>
            <p:nvPr/>
          </p:nvSpPr>
          <p:spPr>
            <a:xfrm>
              <a:off x="7258032" y="4760298"/>
              <a:ext cx="601075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98BB1E"/>
                  </a:solidFill>
                </a:rPr>
                <a:t>PART</a:t>
              </a:r>
              <a:endParaRPr lang="zh-CN" altLang="en-US" sz="1100">
                <a:solidFill>
                  <a:srgbClr val="98BB1E"/>
                </a:solidFill>
              </a:endParaRPr>
            </a:p>
          </p:txBody>
        </p: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A9F2D1C7-D6C4-4743-B38E-4D3C019391CD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98BB1E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xmlns="" id="{A2C31228-1D98-492A-A937-4799653E7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389248" y="4579581"/>
              <a:ext cx="999831" cy="408467"/>
            </a:xfrm>
            <a:prstGeom prst="rect">
              <a:avLst/>
            </a:prstGeom>
          </p:spPr>
        </p:pic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8E832400-775C-4FF9-ADFB-22E176B5A33E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6DE1C1F-7A74-4947-8A99-F725220A702D}"/>
              </a:ext>
            </a:extLst>
          </p:cNvPr>
          <p:cNvGrpSpPr>
            <a:grpSpLocks noChangeAspect="1"/>
          </p:cNvGrpSpPr>
          <p:nvPr/>
        </p:nvGrpSpPr>
        <p:grpSpPr>
          <a:xfrm>
            <a:off x="5499170" y="2798490"/>
            <a:ext cx="5094836" cy="3038307"/>
            <a:chOff x="6071178" y="1797054"/>
            <a:chExt cx="5473127" cy="3263906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1C73B5B2-A7B4-45A6-9342-B724679BF088}"/>
                </a:ext>
              </a:extLst>
            </p:cNvPr>
            <p:cNvSpPr/>
            <p:nvPr/>
          </p:nvSpPr>
          <p:spPr>
            <a:xfrm>
              <a:off x="6096003" y="1797054"/>
              <a:ext cx="5448302" cy="326390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0A606B7-C3BC-43D6-B691-B7B4323CABFC}"/>
                </a:ext>
              </a:extLst>
            </p:cNvPr>
            <p:cNvSpPr txBox="1"/>
            <p:nvPr/>
          </p:nvSpPr>
          <p:spPr>
            <a:xfrm>
              <a:off x="6261102" y="1959862"/>
              <a:ext cx="3675710" cy="330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EAAD16"/>
                  </a:solidFill>
                </a:rPr>
                <a:t>YOUR CORPORATE NAME GOES HERE</a:t>
              </a:r>
              <a:endParaRPr lang="zh-CN" altLang="en-US" sz="1400">
                <a:solidFill>
                  <a:srgbClr val="EAAD16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7D190F00-DE3D-4348-8C55-F79EE51CBBFD}"/>
                </a:ext>
              </a:extLst>
            </p:cNvPr>
            <p:cNvSpPr txBox="1"/>
            <p:nvPr/>
          </p:nvSpPr>
          <p:spPr>
            <a:xfrm>
              <a:off x="6261103" y="2254257"/>
              <a:ext cx="3759580" cy="694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EAAD16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478179D-B171-4C11-A1A5-1006F78DB701}"/>
                </a:ext>
              </a:extLst>
            </p:cNvPr>
            <p:cNvSpPr txBox="1"/>
            <p:nvPr/>
          </p:nvSpPr>
          <p:spPr>
            <a:xfrm>
              <a:off x="6261103" y="3162127"/>
              <a:ext cx="4254502" cy="851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EAAD16"/>
                  </a:solidFill>
                </a:rPr>
                <a:t>Fusce posuere, magna sed</a:t>
              </a:r>
              <a:endParaRPr lang="zh-CN" altLang="en-US" sz="1400">
                <a:solidFill>
                  <a:srgbClr val="EAAD16"/>
                </a:solidFill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C5D35FF5-BFAC-4489-A439-9C824EE60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71178" y="4114337"/>
              <a:ext cx="926673" cy="92667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C1B926D-0E24-4EB4-B26A-7D731EC09047}"/>
                </a:ext>
              </a:extLst>
            </p:cNvPr>
            <p:cNvSpPr txBox="1"/>
            <p:nvPr/>
          </p:nvSpPr>
          <p:spPr>
            <a:xfrm>
              <a:off x="6293750" y="4259335"/>
              <a:ext cx="633300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TWO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A9796574-A46E-408C-9769-A2ED47D851C7}"/>
                </a:ext>
              </a:extLst>
            </p:cNvPr>
            <p:cNvSpPr txBox="1"/>
            <p:nvPr/>
          </p:nvSpPr>
          <p:spPr>
            <a:xfrm>
              <a:off x="6269293" y="4478160"/>
              <a:ext cx="682216" cy="303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EAAD16"/>
                  </a:solidFill>
                </a:rPr>
                <a:t>PART</a:t>
              </a:r>
              <a:endParaRPr lang="zh-CN" altLang="en-US" sz="1100">
                <a:solidFill>
                  <a:srgbClr val="EAAD16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B3A9DE9-A08F-42E3-B732-340D23F9A562}"/>
                </a:ext>
              </a:extLst>
            </p:cNvPr>
            <p:cNvCxnSpPr>
              <a:cxnSpLocks/>
            </p:cNvCxnSpPr>
            <p:nvPr/>
          </p:nvCxnSpPr>
          <p:spPr>
            <a:xfrm>
              <a:off x="6983733" y="4509910"/>
              <a:ext cx="3384551" cy="0"/>
            </a:xfrm>
            <a:prstGeom prst="line">
              <a:avLst/>
            </a:prstGeom>
            <a:ln w="19050" cap="rnd">
              <a:solidFill>
                <a:srgbClr val="EAAD16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C5D1799A-BEC4-4FF1-A833-92D55B5AC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447120" y="4303535"/>
              <a:ext cx="993734" cy="402372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94744377-DC7D-46FF-97C8-9D14BBC25ED4}"/>
                </a:ext>
              </a:extLst>
            </p:cNvPr>
            <p:cNvSpPr txBox="1"/>
            <p:nvPr/>
          </p:nvSpPr>
          <p:spPr>
            <a:xfrm>
              <a:off x="10400504" y="4346683"/>
              <a:ext cx="1086958" cy="303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7F177018-A943-4CCF-9F72-0A9E952D59D5}"/>
              </a:ext>
            </a:extLst>
          </p:cNvPr>
          <p:cNvGrpSpPr/>
          <p:nvPr/>
        </p:nvGrpSpPr>
        <p:grpSpPr>
          <a:xfrm>
            <a:off x="6916580" y="2798490"/>
            <a:ext cx="5097620" cy="3038307"/>
            <a:chOff x="7016356" y="2079200"/>
            <a:chExt cx="5476116" cy="3263900"/>
          </a:xfrm>
          <a:effectLst>
            <a:outerShdw blurRad="254000" dist="254000" dir="10800000" sx="108000" sy="108000" algn="r" rotWithShape="0">
              <a:prstClr val="black">
                <a:alpha val="10000"/>
              </a:prstClr>
            </a:outerShdw>
          </a:effectLst>
          <a:scene3d>
            <a:camera prst="perspectiveLeft"/>
            <a:lightRig rig="threePt" dir="t"/>
          </a:scene3d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xmlns="" id="{FC588E4A-3EAA-41C3-949B-613873408A87}"/>
                </a:ext>
              </a:extLst>
            </p:cNvPr>
            <p:cNvSpPr/>
            <p:nvPr/>
          </p:nvSpPr>
          <p:spPr>
            <a:xfrm>
              <a:off x="7044172" y="2079200"/>
              <a:ext cx="5448300" cy="326390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D00BFC76-4B7C-4730-A7A6-9C13B4A8C91B}"/>
                </a:ext>
              </a:extLst>
            </p:cNvPr>
            <p:cNvSpPr txBox="1"/>
            <p:nvPr/>
          </p:nvSpPr>
          <p:spPr>
            <a:xfrm>
              <a:off x="7209271" y="2242008"/>
              <a:ext cx="3592947" cy="330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rgbClr val="0E91C7"/>
                  </a:solidFill>
                </a:rPr>
                <a:t>YOUR CORPORATE NAME GOES HERE</a:t>
              </a:r>
              <a:endParaRPr lang="zh-CN" altLang="en-US" sz="1400">
                <a:solidFill>
                  <a:srgbClr val="0E91C7"/>
                </a:solidFill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xmlns="" id="{8E572FE0-672D-4AB7-A13C-DA00DEBF522C}"/>
                </a:ext>
              </a:extLst>
            </p:cNvPr>
            <p:cNvSpPr txBox="1"/>
            <p:nvPr/>
          </p:nvSpPr>
          <p:spPr>
            <a:xfrm>
              <a:off x="7209272" y="2536402"/>
              <a:ext cx="3890444" cy="694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rgbClr val="0E91C7"/>
                  </a:solidFill>
                </a:rPr>
                <a:t>OUR</a:t>
              </a:r>
              <a:r>
                <a:rPr lang="en-US" altLang="zh-CN" sz="3600">
                  <a:solidFill>
                    <a:srgbClr val="8B898A"/>
                  </a:solidFill>
                </a:rPr>
                <a:t>INFODATA</a:t>
              </a:r>
              <a:endParaRPr lang="zh-CN" altLang="en-US" sz="3600">
                <a:solidFill>
                  <a:srgbClr val="8B898A"/>
                </a:solidFill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="" id="{32B23920-B7B6-4448-829A-2B38EDAD42BB}"/>
                </a:ext>
              </a:extLst>
            </p:cNvPr>
            <p:cNvSpPr txBox="1"/>
            <p:nvPr/>
          </p:nvSpPr>
          <p:spPr>
            <a:xfrm>
              <a:off x="7209272" y="3444270"/>
              <a:ext cx="4254500" cy="851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8B898A"/>
                  </a:solidFill>
                </a:rPr>
                <a:t>Lorem ipsum dolor sit amet, consectetuer adipiscing elit. Maecenas porttitor congue massa.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400">
                  <a:solidFill>
                    <a:srgbClr val="0E91C7"/>
                  </a:solidFill>
                </a:rPr>
                <a:t>Fusce posuere, magna sed</a:t>
              </a:r>
              <a:endParaRPr lang="zh-CN" altLang="en-US" sz="1400">
                <a:solidFill>
                  <a:srgbClr val="0E91C7"/>
                </a:solidFill>
              </a:endParaRPr>
            </a:p>
          </p:txBody>
        </p:sp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xmlns="" id="{81AC5221-6093-4AE6-896F-C47649F5A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016356" y="4399949"/>
              <a:ext cx="926672" cy="920576"/>
            </a:xfrm>
            <a:prstGeom prst="rect">
              <a:avLst/>
            </a:prstGeom>
          </p:spPr>
        </p:pic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xmlns="" id="{AE4FF4B3-B6AA-48F7-9435-5BD549324032}"/>
                </a:ext>
              </a:extLst>
            </p:cNvPr>
            <p:cNvSpPr txBox="1"/>
            <p:nvPr/>
          </p:nvSpPr>
          <p:spPr>
            <a:xfrm>
              <a:off x="7234707" y="4541479"/>
              <a:ext cx="647725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8B898A"/>
                  </a:solidFill>
                </a:rPr>
                <a:t>THREE</a:t>
              </a:r>
              <a:endParaRPr lang="zh-CN" altLang="en-US" sz="1100">
                <a:solidFill>
                  <a:srgbClr val="8B898A"/>
                </a:solidFill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0799E062-67C0-489D-B3EA-BA5493A51A82}"/>
                </a:ext>
              </a:extLst>
            </p:cNvPr>
            <p:cNvSpPr txBox="1"/>
            <p:nvPr/>
          </p:nvSpPr>
          <p:spPr>
            <a:xfrm>
              <a:off x="7209693" y="4760298"/>
              <a:ext cx="697753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rgbClr val="0E91C7"/>
                  </a:solidFill>
                </a:rPr>
                <a:t>PART</a:t>
              </a:r>
              <a:endParaRPr lang="zh-CN" altLang="en-US" sz="1100">
                <a:solidFill>
                  <a:srgbClr val="0E91C7"/>
                </a:solidFill>
              </a:endParaRPr>
            </a:p>
          </p:txBody>
        </p: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DA703F34-985C-44B8-91D6-7B414AD44EDF}"/>
                </a:ext>
              </a:extLst>
            </p:cNvPr>
            <p:cNvCxnSpPr>
              <a:cxnSpLocks/>
            </p:cNvCxnSpPr>
            <p:nvPr/>
          </p:nvCxnSpPr>
          <p:spPr>
            <a:xfrm>
              <a:off x="7931902" y="4792049"/>
              <a:ext cx="3384550" cy="0"/>
            </a:xfrm>
            <a:prstGeom prst="line">
              <a:avLst/>
            </a:prstGeom>
            <a:ln w="19050" cap="rnd">
              <a:solidFill>
                <a:srgbClr val="0E91C7"/>
              </a:solidFill>
              <a:prstDash val="lg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4" name="图片 153">
              <a:extLst>
                <a:ext uri="{FF2B5EF4-FFF2-40B4-BE49-F238E27FC236}">
                  <a16:creationId xmlns:a16="http://schemas.microsoft.com/office/drawing/2014/main" xmlns="" id="{168430FF-7F54-4E13-AB39-469541301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389248" y="4579581"/>
              <a:ext cx="999831" cy="408467"/>
            </a:xfrm>
            <a:prstGeom prst="rect">
              <a:avLst/>
            </a:prstGeom>
          </p:spPr>
        </p:pic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xmlns="" id="{1E1ACE83-7FA8-48FE-A089-60BF4DFCCF7C}"/>
                </a:ext>
              </a:extLst>
            </p:cNvPr>
            <p:cNvSpPr txBox="1"/>
            <p:nvPr/>
          </p:nvSpPr>
          <p:spPr>
            <a:xfrm>
              <a:off x="11348677" y="4628833"/>
              <a:ext cx="1086957" cy="30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ipsum dolor 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32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400">
            <a:solidFill>
              <a:srgbClr val="8B898A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1021</Words>
  <Application>Microsoft Office PowerPoint</Application>
  <PresentationFormat>宽屏</PresentationFormat>
  <Paragraphs>175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等线 Light</vt:lpstr>
      <vt:lpstr>庞门正道标题体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www.51pptmoban.com</cp:keywords>
  <cp:lastModifiedBy>YANGS</cp:lastModifiedBy>
  <cp:revision>60</cp:revision>
  <dcterms:created xsi:type="dcterms:W3CDTF">2018-05-15T02:39:31Z</dcterms:created>
  <dcterms:modified xsi:type="dcterms:W3CDTF">2018-05-17T14:07:02Z</dcterms:modified>
</cp:coreProperties>
</file>