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3" r:id="rId3"/>
    <p:sldId id="274" r:id="rId4"/>
    <p:sldId id="276" r:id="rId5"/>
    <p:sldId id="275" r:id="rId6"/>
    <p:sldId id="269" r:id="rId7"/>
    <p:sldId id="279" r:id="rId8"/>
    <p:sldId id="277" r:id="rId9"/>
    <p:sldId id="278" r:id="rId10"/>
    <p:sldId id="262" r:id="rId11"/>
    <p:sldId id="280" r:id="rId12"/>
    <p:sldId id="270" r:id="rId13"/>
    <p:sldId id="267" r:id="rId14"/>
    <p:sldId id="271" r:id="rId15"/>
    <p:sldId id="281" r:id="rId16"/>
    <p:sldId id="261" r:id="rId17"/>
    <p:sldId id="265" r:id="rId18"/>
    <p:sldId id="264" r:id="rId19"/>
    <p:sldId id="285" r:id="rId20"/>
    <p:sldId id="288" r:id="rId21"/>
    <p:sldId id="289" r:id="rId22"/>
    <p:sldId id="290" r:id="rId23"/>
    <p:sldId id="291" r:id="rId24"/>
    <p:sldId id="292" r:id="rId25"/>
    <p:sldId id="293" r:id="rId26"/>
    <p:sldId id="294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2438"/>
    <a:srgbClr val="AF6758"/>
    <a:srgbClr val="ACC6D5"/>
    <a:srgbClr val="1D1D1C"/>
    <a:srgbClr val="BC0F2A"/>
    <a:srgbClr val="CFB077"/>
    <a:srgbClr val="EADBC9"/>
    <a:srgbClr val="CBC1C0"/>
    <a:srgbClr val="A29A9D"/>
    <a:srgbClr val="EFC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9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302-4187-866F-79C24BDD02D5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302-4187-866F-79C24BDD02D5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302-4187-866F-79C24BDD02D5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302-4187-866F-79C24BDD02D5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D302-4187-866F-79C24BDD02D5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B5E-4ABE-9152-CFA9998DA4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B35-4BFB-A2C3-E6C41096E44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B35-4BFB-A2C3-E6C41096E44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B35-4BFB-A2C3-E6C41096E4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02542416"/>
        <c:axId val="402546768"/>
      </c:barChart>
      <c:catAx>
        <c:axId val="40254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2546768"/>
        <c:crosses val="autoZero"/>
        <c:auto val="1"/>
        <c:lblAlgn val="ctr"/>
        <c:lblOffset val="100"/>
        <c:noMultiLvlLbl val="0"/>
      </c:catAx>
      <c:valAx>
        <c:axId val="4025467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2542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99C-410C-A26D-FDED8DC8991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399C-410C-A26D-FDED8DC8991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399C-410C-A26D-FDED8DC899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02546224"/>
        <c:axId val="402553296"/>
      </c:lineChart>
      <c:catAx>
        <c:axId val="402546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2553296"/>
        <c:crosses val="autoZero"/>
        <c:auto val="1"/>
        <c:lblAlgn val="ctr"/>
        <c:lblOffset val="100"/>
        <c:noMultiLvlLbl val="0"/>
      </c:catAx>
      <c:valAx>
        <c:axId val="4025532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02546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B8351EE-5041-4309-81E1-49C9C3BC74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FB6F779E-9310-4493-B785-563720AF35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2EFB78B-4171-4A0B-BE6B-1AF63AFE3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53AF8-7140-4498-974E-6BD1AFBE1A75}" type="datetimeFigureOut">
              <a:rPr lang="zh-CN" altLang="en-US" smtClean="0"/>
              <a:t>2018/5/21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22E7BF1-2068-47F4-864B-5817A952F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1DB9878-E92D-4FDB-9E42-66BF83E72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0671A-1A48-401D-8114-F1C08D850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682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3A25DC6-063C-40ED-AD2B-A20EB1684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5D8C12BB-FD9B-4FCE-807C-2CE78B0762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DDB53E9-2C5E-4D6A-8D5C-9B0D6A0E2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53AF8-7140-4498-974E-6BD1AFBE1A75}" type="datetimeFigureOut">
              <a:rPr lang="zh-CN" altLang="en-US" smtClean="0"/>
              <a:t>2018/5/21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D6100CC-69B7-4676-A730-3E1BFCD47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CB9CA92-DC28-4BA4-ADFA-4E8551D80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0671A-1A48-401D-8114-F1C08D850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788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CEB997CD-22C2-4722-89BB-804EDD46D5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5FA8CB55-6E12-48DD-99A0-7A49FC01C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F0F39F8-4318-4ABC-A80A-75884B5D7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53AF8-7140-4498-974E-6BD1AFBE1A75}" type="datetimeFigureOut">
              <a:rPr lang="zh-CN" altLang="en-US" smtClean="0"/>
              <a:t>2018/5/21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516A807-59BF-4226-956C-8B5784DDC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E4C3950-7119-4578-9537-0C334F18E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0671A-1A48-401D-8114-F1C08D850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994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A75326E-9FBA-407F-A9E7-E23C7EA77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0AB0DF6-8199-4B10-BBCA-F74ECF2BEC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1A3742-B6FD-488A-896E-AF0088299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53AF8-7140-4498-974E-6BD1AFBE1A75}" type="datetimeFigureOut">
              <a:rPr lang="zh-CN" altLang="en-US" smtClean="0"/>
              <a:t>2018/5/21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F2FB842-70CD-4AA9-B570-EC10669F3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CE5223-6BC1-4BFF-BDE4-BF4B91809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0671A-1A48-401D-8114-F1C08D850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288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ACDE9FC-3E8B-4083-8963-4DA0CE8B9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3CAABB1-3E66-4082-9BAC-E43119F88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BAA9157-3A39-4197-93D4-5BFF8D0C7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53AF8-7140-4498-974E-6BD1AFBE1A75}" type="datetimeFigureOut">
              <a:rPr lang="zh-CN" altLang="en-US" smtClean="0"/>
              <a:t>2018/5/21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E76C00F-A06C-46E3-8152-E47C53FA7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375850A-F656-4177-9A28-9E15F20A1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0671A-1A48-401D-8114-F1C08D850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773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FF2FB5C-95E3-443C-9FC7-7A9B052D5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30F7895-5BAF-4E2C-B14E-10688409CC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A4ED6DED-CAA7-45E7-9F69-6F156E82E5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9136290-E964-439A-A4A6-CBC30BD45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53AF8-7140-4498-974E-6BD1AFBE1A75}" type="datetimeFigureOut">
              <a:rPr lang="zh-CN" altLang="en-US" smtClean="0"/>
              <a:t>2018/5/21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DFB6838-20EE-4322-80B4-FC7933F67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92F0E23-462B-432E-B6E6-55C4B905A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0671A-1A48-401D-8114-F1C08D850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227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2646F94-E8D4-4748-A917-DAEBB13F7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8AD13EB-A0AD-413A-971F-BC2020575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EB0DD8E-56F9-4979-96F9-A466102404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6286B468-58CA-44D9-8B0D-0AAB0A791A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49FED299-E955-405D-A949-CD89BE8E16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F018B5D8-322B-411B-85DC-B2BC5F43D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53AF8-7140-4498-974E-6BD1AFBE1A75}" type="datetimeFigureOut">
              <a:rPr lang="zh-CN" altLang="en-US" smtClean="0"/>
              <a:t>2018/5/21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02EA8219-CF6B-4E0E-B6A4-B57805B3A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5BE95C50-C82E-49BB-9521-A29A6A852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0671A-1A48-401D-8114-F1C08D850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361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FC1868F-EDBF-426F-8D2D-5CBDF2FBE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B06D9204-29CA-40AC-97F3-74E7A30AA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53AF8-7140-4498-974E-6BD1AFBE1A75}" type="datetimeFigureOut">
              <a:rPr lang="zh-CN" altLang="en-US" smtClean="0"/>
              <a:t>2018/5/21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F75AFC8-8727-4906-8E40-A492CAE3F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264681E-1546-4B67-890E-F0DD12E86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0671A-1A48-401D-8114-F1C08D850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842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58507AF9-0F60-44C5-80BE-2AE7CE438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53AF8-7140-4498-974E-6BD1AFBE1A75}" type="datetimeFigureOut">
              <a:rPr lang="zh-CN" altLang="en-US" smtClean="0"/>
              <a:t>2018/5/21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99E6972-ACF7-46E3-94B0-49BAB2108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2355B7C-21CA-44E7-8597-DFA2C3F4A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0671A-1A48-401D-8114-F1C08D850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984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53CADE1-EAD3-465F-B92E-0ED589A10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58DB95C-6B9D-4534-837C-A1C332850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376D7B5-E0A9-4E0D-B5B7-0507C66D00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86D6FB4-8130-4957-8F7F-2788D4917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53AF8-7140-4498-974E-6BD1AFBE1A75}" type="datetimeFigureOut">
              <a:rPr lang="zh-CN" altLang="en-US" smtClean="0"/>
              <a:t>2018/5/21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A565665-41F9-429E-B8E6-085F592ED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CED2F29-B155-44F0-A0E1-85BFDAD44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0671A-1A48-401D-8114-F1C08D850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996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50E46D-6718-4B0B-B3B7-11AB83DB5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6402282A-EA0A-4E5C-B066-E46C3783CE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E7D070D-5877-46CD-9DF8-1003B52EB0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E0F1B0A-F3FA-4CBC-94A8-F2F2DEC4E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53AF8-7140-4498-974E-6BD1AFBE1A75}" type="datetimeFigureOut">
              <a:rPr lang="zh-CN" altLang="en-US" smtClean="0"/>
              <a:t>2018/5/21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E176471-BBE5-462C-AF65-ACF08935A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01E52D5-440D-4ECD-ACEB-DBC1AA6F3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0671A-1A48-401D-8114-F1C08D850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779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B737182B-87DB-4D1E-8ABA-1411C496D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E4CFA62-576D-441F-8816-8FA8C40108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FE17FCD-6487-426D-9081-1B8580C041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53AF8-7140-4498-974E-6BD1AFBE1A75}" type="datetimeFigureOut">
              <a:rPr lang="zh-CN" altLang="en-US" smtClean="0"/>
              <a:t>2018/5/21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AD3EC4C-1A3A-4C48-99FF-9154C68BCF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65C60B5-0FE3-4586-8E01-168F3E5CCC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0671A-1A48-401D-8114-F1C08D850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065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5.png"/><Relationship Id="rId4" Type="http://schemas.openxmlformats.org/officeDocument/2006/relationships/image" Target="../media/image15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10828.html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5AE97DB-73B0-4D60-8002-ED2EA4F73FA5}"/>
              </a:ext>
            </a:extLst>
          </p:cNvPr>
          <p:cNvSpPr/>
          <p:nvPr/>
        </p:nvSpPr>
        <p:spPr>
          <a:xfrm>
            <a:off x="0" y="0"/>
            <a:ext cx="12192000" cy="6847952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1949FFC-63B9-4501-85D7-0102272C985E}"/>
              </a:ext>
            </a:extLst>
          </p:cNvPr>
          <p:cNvSpPr txBox="1"/>
          <p:nvPr/>
        </p:nvSpPr>
        <p:spPr>
          <a:xfrm>
            <a:off x="2904337" y="2653855"/>
            <a:ext cx="63833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2018</a:t>
            </a:r>
            <a:r>
              <a:rPr lang="zh-CN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文艺</a:t>
            </a:r>
            <a:r>
              <a:rPr lang="zh-CN" altLang="en-US" sz="5400" dirty="0">
                <a:solidFill>
                  <a:srgbClr val="FCB0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小清新</a:t>
            </a:r>
            <a:r>
              <a:rPr lang="zh-CN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模板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32A7F8FE-8ABB-48A9-A402-0EE468672EB4}"/>
              </a:ext>
            </a:extLst>
          </p:cNvPr>
          <p:cNvCxnSpPr>
            <a:cxnSpLocks/>
          </p:cNvCxnSpPr>
          <p:nvPr/>
        </p:nvCxnSpPr>
        <p:spPr>
          <a:xfrm>
            <a:off x="2702377" y="2396225"/>
            <a:ext cx="678724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B0EF7649-DDD0-4459-9CE1-F521580AAA5F}"/>
              </a:ext>
            </a:extLst>
          </p:cNvPr>
          <p:cNvCxnSpPr>
            <a:cxnSpLocks/>
          </p:cNvCxnSpPr>
          <p:nvPr/>
        </p:nvCxnSpPr>
        <p:spPr>
          <a:xfrm>
            <a:off x="2702377" y="3834814"/>
            <a:ext cx="678724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30925FB-B527-47C3-8F73-4C4F3D9ED152}"/>
              </a:ext>
            </a:extLst>
          </p:cNvPr>
          <p:cNvSpPr txBox="1"/>
          <p:nvPr/>
        </p:nvSpPr>
        <p:spPr>
          <a:xfrm>
            <a:off x="2800867" y="4092444"/>
            <a:ext cx="6590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ExtraLight" panose="020B0200000000000000" pitchFamily="34" charset="-122"/>
                <a:ea typeface="思源黑体 ExtraLight" panose="020B0200000000000000" pitchFamily="34" charset="-122"/>
              </a:rPr>
              <a:t>A TEMPLATE FOR YOU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ExtraLight" panose="020B0200000000000000" pitchFamily="34" charset="-122"/>
              <a:ea typeface="思源黑体 ExtraLight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305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图片包含 水, 山, 自然, 天空&#10;&#10;已生成极高可信度的说明">
            <a:extLst>
              <a:ext uri="{FF2B5EF4-FFF2-40B4-BE49-F238E27FC236}">
                <a16:creationId xmlns="" xmlns:a16="http://schemas.microsoft.com/office/drawing/2014/main" id="{3E3B1B91-788D-4BB6-B385-101F000BB39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428" y="0"/>
            <a:ext cx="10289572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B58D4039-7828-49A4-8C73-4A1DB245A4EF}"/>
              </a:ext>
            </a:extLst>
          </p:cNvPr>
          <p:cNvSpPr/>
          <p:nvPr/>
        </p:nvSpPr>
        <p:spPr>
          <a:xfrm>
            <a:off x="4334618" y="0"/>
            <a:ext cx="7857382" cy="6858000"/>
          </a:xfrm>
          <a:prstGeom prst="rect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2244558-09AE-45E0-BC16-8503FB024F43}"/>
              </a:ext>
            </a:extLst>
          </p:cNvPr>
          <p:cNvSpPr/>
          <p:nvPr/>
        </p:nvSpPr>
        <p:spPr>
          <a:xfrm>
            <a:off x="-27277" y="0"/>
            <a:ext cx="4361895" cy="6858000"/>
          </a:xfrm>
          <a:prstGeom prst="rect">
            <a:avLst/>
          </a:prstGeom>
          <a:solidFill>
            <a:srgbClr val="DFE1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FCE0104-22BD-448B-B2EF-5BBDB3BDE7F1}"/>
              </a:ext>
            </a:extLst>
          </p:cNvPr>
          <p:cNvSpPr txBox="1"/>
          <p:nvPr/>
        </p:nvSpPr>
        <p:spPr>
          <a:xfrm>
            <a:off x="560113" y="3694176"/>
            <a:ext cx="3302493" cy="792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“我可以忘记你，不怕想起才算胜利”，这首张碧晨的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我可以忘记你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》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，在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月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19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日的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12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54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分，我在网易云音乐听了一遍。</a:t>
            </a:r>
          </a:p>
        </p:txBody>
      </p:sp>
      <p:sp>
        <p:nvSpPr>
          <p:cNvPr id="11" name="等腰三角形 10">
            <a:extLst>
              <a:ext uri="{FF2B5EF4-FFF2-40B4-BE49-F238E27FC236}">
                <a16:creationId xmlns="" xmlns:a16="http://schemas.microsoft.com/office/drawing/2014/main" id="{18DD15F6-E5E1-409D-A892-1E1D1F1AD22A}"/>
              </a:ext>
            </a:extLst>
          </p:cNvPr>
          <p:cNvSpPr/>
          <p:nvPr/>
        </p:nvSpPr>
        <p:spPr>
          <a:xfrm rot="5400000">
            <a:off x="639573" y="2490004"/>
            <a:ext cx="271952" cy="234442"/>
          </a:xfrm>
          <a:prstGeom prst="triangle">
            <a:avLst/>
          </a:prstGeom>
          <a:solidFill>
            <a:srgbClr val="383A3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>
            <a:extLst>
              <a:ext uri="{FF2B5EF4-FFF2-40B4-BE49-F238E27FC236}">
                <a16:creationId xmlns="" xmlns:a16="http://schemas.microsoft.com/office/drawing/2014/main" id="{77983274-E2E6-4D4D-B953-B56E1DA91757}"/>
              </a:ext>
            </a:extLst>
          </p:cNvPr>
          <p:cNvSpPr/>
          <p:nvPr/>
        </p:nvSpPr>
        <p:spPr>
          <a:xfrm rot="5400000">
            <a:off x="756794" y="2490004"/>
            <a:ext cx="271952" cy="234442"/>
          </a:xfrm>
          <a:prstGeom prst="triangle">
            <a:avLst/>
          </a:prstGeom>
          <a:solidFill>
            <a:srgbClr val="383A3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8F50DE5-D915-475D-BD79-AF6677CEDB4A}"/>
              </a:ext>
            </a:extLst>
          </p:cNvPr>
          <p:cNvSpPr txBox="1"/>
          <p:nvPr/>
        </p:nvSpPr>
        <p:spPr>
          <a:xfrm>
            <a:off x="560113" y="14725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请输入你的标题</a:t>
            </a:r>
          </a:p>
        </p:txBody>
      </p:sp>
      <p:graphicFrame>
        <p:nvGraphicFramePr>
          <p:cNvPr id="24" name="图表 23">
            <a:extLst>
              <a:ext uri="{FF2B5EF4-FFF2-40B4-BE49-F238E27FC236}">
                <a16:creationId xmlns="" xmlns:a16="http://schemas.microsoft.com/office/drawing/2014/main" id="{A45C4325-1D86-481A-AFCF-B8EF2890B1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783648"/>
              </p:ext>
            </p:extLst>
          </p:nvPr>
        </p:nvGraphicFramePr>
        <p:xfrm>
          <a:off x="4922008" y="1698172"/>
          <a:ext cx="6771628" cy="4514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7353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C1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005B824-E835-4E9A-BBEE-72D9DFB05879}"/>
              </a:ext>
            </a:extLst>
          </p:cNvPr>
          <p:cNvSpPr/>
          <p:nvPr/>
        </p:nvSpPr>
        <p:spPr>
          <a:xfrm>
            <a:off x="3282462" y="615462"/>
            <a:ext cx="5627077" cy="562707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EA0D89B-B35E-4A91-8CCD-73950E064E9E}"/>
              </a:ext>
            </a:extLst>
          </p:cNvPr>
          <p:cNvSpPr/>
          <p:nvPr/>
        </p:nvSpPr>
        <p:spPr>
          <a:xfrm>
            <a:off x="3282462" y="615462"/>
            <a:ext cx="5627077" cy="5627076"/>
          </a:xfrm>
          <a:prstGeom prst="rect">
            <a:avLst/>
          </a:prstGeom>
          <a:solidFill>
            <a:schemeClr val="dk1"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="" xmlns:a16="http://schemas.microsoft.com/office/drawing/2014/main" id="{D44BE3B1-61E3-4B13-A46A-4D1680095961}"/>
              </a:ext>
            </a:extLst>
          </p:cNvPr>
          <p:cNvSpPr/>
          <p:nvPr/>
        </p:nvSpPr>
        <p:spPr>
          <a:xfrm>
            <a:off x="2724087" y="-1803128"/>
            <a:ext cx="214050" cy="4290647"/>
          </a:xfrm>
          <a:prstGeom prst="roundRect">
            <a:avLst>
              <a:gd name="adj" fmla="val 50000"/>
            </a:avLst>
          </a:prstGeom>
          <a:solidFill>
            <a:srgbClr val="BC0F2A">
              <a:alpha val="58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332A5217-926E-40BE-B8D5-61CFF809B63E}"/>
              </a:ext>
            </a:extLst>
          </p:cNvPr>
          <p:cNvSpPr/>
          <p:nvPr/>
        </p:nvSpPr>
        <p:spPr>
          <a:xfrm>
            <a:off x="2727122" y="2654547"/>
            <a:ext cx="211015" cy="211015"/>
          </a:xfrm>
          <a:prstGeom prst="ellipse">
            <a:avLst/>
          </a:prstGeom>
          <a:solidFill>
            <a:srgbClr val="FFC000">
              <a:alpha val="58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11A0D68A-8E85-4F17-8BDC-4612B7367EB7}"/>
              </a:ext>
            </a:extLst>
          </p:cNvPr>
          <p:cNvGrpSpPr/>
          <p:nvPr/>
        </p:nvGrpSpPr>
        <p:grpSpPr>
          <a:xfrm>
            <a:off x="4554873" y="1869717"/>
            <a:ext cx="3082254" cy="3118567"/>
            <a:chOff x="4869076" y="1701649"/>
            <a:chExt cx="3082254" cy="3118567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E39744A-49C8-4106-9D1B-81F125B9B139}"/>
                </a:ext>
              </a:extLst>
            </p:cNvPr>
            <p:cNvSpPr txBox="1"/>
            <p:nvPr/>
          </p:nvSpPr>
          <p:spPr>
            <a:xfrm>
              <a:off x="4894083" y="3386908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EFCEB9"/>
                  </a:solidFill>
                  <a:latin typeface="方正小标宋简体" panose="02010601030101010101" pitchFamily="2" charset="-122"/>
                  <a:ea typeface="方正小标宋简体" panose="02010601030101010101" pitchFamily="2" charset="-122"/>
                </a:rPr>
                <a:t>请输入你的标题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4D9D7BA6-199D-48DC-A5C5-46CBA780B5A9}"/>
                </a:ext>
              </a:extLst>
            </p:cNvPr>
            <p:cNvSpPr txBox="1"/>
            <p:nvPr/>
          </p:nvSpPr>
          <p:spPr>
            <a:xfrm>
              <a:off x="4869076" y="1701649"/>
              <a:ext cx="1553630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>
                  <a:solidFill>
                    <a:srgbClr val="EA243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9600" dirty="0">
                <a:solidFill>
                  <a:srgbClr val="EA243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0A748D4E-D39B-48AA-B8C2-EA0039417E8C}"/>
                </a:ext>
              </a:extLst>
            </p:cNvPr>
            <p:cNvCxnSpPr/>
            <p:nvPr/>
          </p:nvCxnSpPr>
          <p:spPr>
            <a:xfrm>
              <a:off x="4994567" y="4178557"/>
              <a:ext cx="1999622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ECB18096-D5B2-4718-ABDB-3A2A06BB15E2}"/>
                </a:ext>
              </a:extLst>
            </p:cNvPr>
            <p:cNvSpPr txBox="1"/>
            <p:nvPr/>
          </p:nvSpPr>
          <p:spPr>
            <a:xfrm>
              <a:off x="4894083" y="4267821"/>
              <a:ext cx="2646878" cy="552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Light" panose="020B0300000000000000" pitchFamily="34" charset="-122"/>
                  <a:ea typeface="思源黑体 Light" panose="020B0300000000000000" pitchFamily="34" charset="-122"/>
                </a:rPr>
                <a:t>请输入对标题的描述，不需要时直接</a:t>
              </a:r>
              <a:endParaRPr lang="en-US" altLang="zh-CN" sz="1200" dirty="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endParaRPr>
            </a:p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Light" panose="020B0300000000000000" pitchFamily="34" charset="-122"/>
                  <a:ea typeface="思源黑体 Light" panose="020B0300000000000000" pitchFamily="34" charset="-122"/>
                </a:rPr>
                <a:t>删除该文本框即可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69255667-663C-46CC-9D17-CF875AAAEF82}"/>
              </a:ext>
            </a:extLst>
          </p:cNvPr>
          <p:cNvGrpSpPr/>
          <p:nvPr/>
        </p:nvGrpSpPr>
        <p:grpSpPr>
          <a:xfrm flipV="1">
            <a:off x="9331695" y="3847363"/>
            <a:ext cx="214050" cy="4668690"/>
            <a:chOff x="2876487" y="-1650728"/>
            <a:chExt cx="214050" cy="4668690"/>
          </a:xfrm>
        </p:grpSpPr>
        <p:sp>
          <p:nvSpPr>
            <p:cNvPr id="20" name="矩形: 圆角 19">
              <a:extLst>
                <a:ext uri="{FF2B5EF4-FFF2-40B4-BE49-F238E27FC236}">
                  <a16:creationId xmlns="" xmlns:a16="http://schemas.microsoft.com/office/drawing/2014/main" id="{95C5222F-7C76-497D-B56D-837D9EE2BECC}"/>
                </a:ext>
              </a:extLst>
            </p:cNvPr>
            <p:cNvSpPr/>
            <p:nvPr/>
          </p:nvSpPr>
          <p:spPr>
            <a:xfrm>
              <a:off x="2876487" y="-1650728"/>
              <a:ext cx="214050" cy="4290647"/>
            </a:xfrm>
            <a:prstGeom prst="roundRect">
              <a:avLst>
                <a:gd name="adj" fmla="val 50000"/>
              </a:avLst>
            </a:prstGeom>
            <a:solidFill>
              <a:srgbClr val="FFC000">
                <a:alpha val="58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C414ADE5-1F6C-46B0-B31B-3A89D8056378}"/>
                </a:ext>
              </a:extLst>
            </p:cNvPr>
            <p:cNvSpPr/>
            <p:nvPr/>
          </p:nvSpPr>
          <p:spPr>
            <a:xfrm>
              <a:off x="2879522" y="2806947"/>
              <a:ext cx="211015" cy="211015"/>
            </a:xfrm>
            <a:prstGeom prst="ellipse">
              <a:avLst/>
            </a:prstGeom>
            <a:solidFill>
              <a:srgbClr val="EA2438">
                <a:alpha val="58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2633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28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4FA4CC8-BD53-4F8E-BE11-2FED0CB840CC}"/>
              </a:ext>
            </a:extLst>
          </p:cNvPr>
          <p:cNvSpPr/>
          <p:nvPr/>
        </p:nvSpPr>
        <p:spPr>
          <a:xfrm>
            <a:off x="411473" y="220637"/>
            <a:ext cx="4281107" cy="6416726"/>
          </a:xfrm>
          <a:prstGeom prst="rect">
            <a:avLst/>
          </a:prstGeom>
          <a:noFill/>
          <a:ln w="38100">
            <a:solidFill>
              <a:srgbClr val="FDAB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33E8907-72C5-45BC-94D0-1CAEA6D5764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141" y="467249"/>
            <a:ext cx="3949002" cy="5923503"/>
          </a:xfrm>
          <a:prstGeom prst="rect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  <a:effectLst/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206D69D-11AE-46ED-A668-4B0257984D28}"/>
              </a:ext>
            </a:extLst>
          </p:cNvPr>
          <p:cNvSpPr txBox="1"/>
          <p:nvPr/>
        </p:nvSpPr>
        <p:spPr>
          <a:xfrm>
            <a:off x="7279467" y="814261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请输入你的标题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276BE718-103A-41E3-BDE2-8D4242E9EEDB}"/>
              </a:ext>
            </a:extLst>
          </p:cNvPr>
          <p:cNvGrpSpPr/>
          <p:nvPr/>
        </p:nvGrpSpPr>
        <p:grpSpPr>
          <a:xfrm>
            <a:off x="6156089" y="2996921"/>
            <a:ext cx="864158" cy="864158"/>
            <a:chOff x="6156089" y="2996921"/>
            <a:chExt cx="864158" cy="864158"/>
          </a:xfrm>
        </p:grpSpPr>
        <p:pic>
          <p:nvPicPr>
            <p:cNvPr id="6" name="图形 5" descr="打开信封">
              <a:extLst>
                <a:ext uri="{FF2B5EF4-FFF2-40B4-BE49-F238E27FC236}">
                  <a16:creationId xmlns="" xmlns:a16="http://schemas.microsoft.com/office/drawing/2014/main" id="{4090E172-6D19-4588-AAC2-E738577FE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210888" y="3019997"/>
              <a:ext cx="754560" cy="754560"/>
            </a:xfrm>
            <a:prstGeom prst="rect">
              <a:avLst/>
            </a:prstGeom>
          </p:spPr>
        </p:pic>
        <p:sp>
          <p:nvSpPr>
            <p:cNvPr id="11" name="矩形: 圆角 10">
              <a:extLst>
                <a:ext uri="{FF2B5EF4-FFF2-40B4-BE49-F238E27FC236}">
                  <a16:creationId xmlns="" xmlns:a16="http://schemas.microsoft.com/office/drawing/2014/main" id="{6C08CDB8-F2E8-4F6F-AC95-180E57B06296}"/>
                </a:ext>
              </a:extLst>
            </p:cNvPr>
            <p:cNvSpPr/>
            <p:nvPr/>
          </p:nvSpPr>
          <p:spPr>
            <a:xfrm>
              <a:off x="6156089" y="2996921"/>
              <a:ext cx="864158" cy="864158"/>
            </a:xfrm>
            <a:prstGeom prst="roundRect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0C3DD8E6-40CC-43C0-9CE5-2C56F6032643}"/>
              </a:ext>
            </a:extLst>
          </p:cNvPr>
          <p:cNvGrpSpPr/>
          <p:nvPr/>
        </p:nvGrpSpPr>
        <p:grpSpPr>
          <a:xfrm>
            <a:off x="8171355" y="2971800"/>
            <a:ext cx="914400" cy="914400"/>
            <a:chOff x="7775255" y="2971800"/>
            <a:chExt cx="914400" cy="914400"/>
          </a:xfrm>
        </p:grpSpPr>
        <p:pic>
          <p:nvPicPr>
            <p:cNvPr id="8" name="图形 7" descr="握手">
              <a:extLst>
                <a:ext uri="{FF2B5EF4-FFF2-40B4-BE49-F238E27FC236}">
                  <a16:creationId xmlns="" xmlns:a16="http://schemas.microsoft.com/office/drawing/2014/main" id="{CB96ACDC-FD7B-4E08-819C-BCAFF99452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775255" y="2971800"/>
              <a:ext cx="914400" cy="914400"/>
            </a:xfrm>
            <a:prstGeom prst="rect">
              <a:avLst/>
            </a:prstGeom>
          </p:spPr>
        </p:pic>
        <p:sp>
          <p:nvSpPr>
            <p:cNvPr id="13" name="矩形: 圆角 12">
              <a:extLst>
                <a:ext uri="{FF2B5EF4-FFF2-40B4-BE49-F238E27FC236}">
                  <a16:creationId xmlns="" xmlns:a16="http://schemas.microsoft.com/office/drawing/2014/main" id="{2557E5E0-E702-4FD7-AF39-80789D9BC0F6}"/>
                </a:ext>
              </a:extLst>
            </p:cNvPr>
            <p:cNvSpPr/>
            <p:nvPr/>
          </p:nvSpPr>
          <p:spPr>
            <a:xfrm>
              <a:off x="7800376" y="2996921"/>
              <a:ext cx="864158" cy="864158"/>
            </a:xfrm>
            <a:prstGeom prst="roundRect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3C357A5D-F746-4BD2-9A31-755DA324BFF7}"/>
              </a:ext>
            </a:extLst>
          </p:cNvPr>
          <p:cNvGrpSpPr/>
          <p:nvPr/>
        </p:nvGrpSpPr>
        <p:grpSpPr>
          <a:xfrm>
            <a:off x="10233459" y="2971800"/>
            <a:ext cx="914400" cy="914400"/>
            <a:chOff x="9147148" y="4983145"/>
            <a:chExt cx="914400" cy="914400"/>
          </a:xfrm>
        </p:grpSpPr>
        <p:pic>
          <p:nvPicPr>
            <p:cNvPr id="10" name="图形 9" descr="滑动日历">
              <a:extLst>
                <a:ext uri="{FF2B5EF4-FFF2-40B4-BE49-F238E27FC236}">
                  <a16:creationId xmlns="" xmlns:a16="http://schemas.microsoft.com/office/drawing/2014/main" id="{FDC30815-BE7F-407C-BD2C-9A736AC7C93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7148" y="4983145"/>
              <a:ext cx="914400" cy="914400"/>
            </a:xfrm>
            <a:prstGeom prst="rect">
              <a:avLst/>
            </a:prstGeom>
          </p:spPr>
        </p:pic>
        <p:sp>
          <p:nvSpPr>
            <p:cNvPr id="14" name="矩形: 圆角 13">
              <a:extLst>
                <a:ext uri="{FF2B5EF4-FFF2-40B4-BE49-F238E27FC236}">
                  <a16:creationId xmlns="" xmlns:a16="http://schemas.microsoft.com/office/drawing/2014/main" id="{F527A8A4-4E53-4435-B039-ECB1682EC944}"/>
                </a:ext>
              </a:extLst>
            </p:cNvPr>
            <p:cNvSpPr/>
            <p:nvPr/>
          </p:nvSpPr>
          <p:spPr>
            <a:xfrm>
              <a:off x="9172269" y="5008266"/>
              <a:ext cx="864158" cy="864158"/>
            </a:xfrm>
            <a:prstGeom prst="roundRect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floral-design-with-one-closed-central-flower-on-top-of-vines-curves_30033">
            <a:extLst>
              <a:ext uri="{FF2B5EF4-FFF2-40B4-BE49-F238E27FC236}">
                <a16:creationId xmlns="" xmlns:a16="http://schemas.microsoft.com/office/drawing/2014/main" id="{8496D0AA-B0E2-4E7C-83E1-F4B821EBD28C}"/>
              </a:ext>
            </a:extLst>
          </p:cNvPr>
          <p:cNvSpPr>
            <a:spLocks noChangeAspect="1"/>
          </p:cNvSpPr>
          <p:nvPr/>
        </p:nvSpPr>
        <p:spPr bwMode="auto">
          <a:xfrm>
            <a:off x="6480630" y="-292162"/>
            <a:ext cx="4210029" cy="186864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  <a:gd name="T112" fmla="*/ 372171 w 604011"/>
              <a:gd name="T113" fmla="*/ 372171 w 604011"/>
              <a:gd name="T114" fmla="*/ 372171 w 604011"/>
              <a:gd name="T115" fmla="*/ 372171 w 604011"/>
              <a:gd name="T116" fmla="*/ 372171 w 604011"/>
              <a:gd name="T117" fmla="*/ 372171 w 604011"/>
              <a:gd name="T118" fmla="*/ 372171 w 604011"/>
              <a:gd name="T119" fmla="*/ 372171 w 604011"/>
              <a:gd name="T120" fmla="*/ 372171 w 604011"/>
              <a:gd name="T121" fmla="*/ 372171 w 604011"/>
              <a:gd name="T122" fmla="*/ 372171 w 604011"/>
              <a:gd name="T123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94" h="1331">
                <a:moveTo>
                  <a:pt x="241" y="1304"/>
                </a:moveTo>
                <a:cubicBezTo>
                  <a:pt x="421" y="1331"/>
                  <a:pt x="525" y="1200"/>
                  <a:pt x="646" y="1049"/>
                </a:cubicBezTo>
                <a:cubicBezTo>
                  <a:pt x="673" y="1015"/>
                  <a:pt x="698" y="979"/>
                  <a:pt x="724" y="942"/>
                </a:cubicBezTo>
                <a:cubicBezTo>
                  <a:pt x="741" y="919"/>
                  <a:pt x="758" y="896"/>
                  <a:pt x="774" y="874"/>
                </a:cubicBezTo>
                <a:cubicBezTo>
                  <a:pt x="775" y="873"/>
                  <a:pt x="776" y="872"/>
                  <a:pt x="777" y="871"/>
                </a:cubicBezTo>
                <a:cubicBezTo>
                  <a:pt x="777" y="870"/>
                  <a:pt x="777" y="870"/>
                  <a:pt x="778" y="869"/>
                </a:cubicBezTo>
                <a:cubicBezTo>
                  <a:pt x="874" y="741"/>
                  <a:pt x="977" y="634"/>
                  <a:pt x="1154" y="634"/>
                </a:cubicBezTo>
                <a:lnTo>
                  <a:pt x="1156" y="634"/>
                </a:lnTo>
                <a:cubicBezTo>
                  <a:pt x="1241" y="634"/>
                  <a:pt x="1319" y="668"/>
                  <a:pt x="1374" y="730"/>
                </a:cubicBezTo>
                <a:cubicBezTo>
                  <a:pt x="1412" y="773"/>
                  <a:pt x="1436" y="827"/>
                  <a:pt x="1448" y="886"/>
                </a:cubicBezTo>
                <a:cubicBezTo>
                  <a:pt x="1432" y="874"/>
                  <a:pt x="1414" y="863"/>
                  <a:pt x="1393" y="856"/>
                </a:cubicBezTo>
                <a:cubicBezTo>
                  <a:pt x="1315" y="830"/>
                  <a:pt x="1230" y="871"/>
                  <a:pt x="1204" y="949"/>
                </a:cubicBezTo>
                <a:cubicBezTo>
                  <a:pt x="1182" y="1015"/>
                  <a:pt x="1217" y="1086"/>
                  <a:pt x="1282" y="1108"/>
                </a:cubicBezTo>
                <a:cubicBezTo>
                  <a:pt x="1293" y="1112"/>
                  <a:pt x="1305" y="1114"/>
                  <a:pt x="1317" y="1114"/>
                </a:cubicBezTo>
                <a:cubicBezTo>
                  <a:pt x="1361" y="1114"/>
                  <a:pt x="1403" y="1086"/>
                  <a:pt x="1418" y="1042"/>
                </a:cubicBezTo>
                <a:cubicBezTo>
                  <a:pt x="1426" y="1018"/>
                  <a:pt x="1425" y="993"/>
                  <a:pt x="1414" y="971"/>
                </a:cubicBezTo>
                <a:cubicBezTo>
                  <a:pt x="1403" y="949"/>
                  <a:pt x="1384" y="932"/>
                  <a:pt x="1361" y="924"/>
                </a:cubicBezTo>
                <a:cubicBezTo>
                  <a:pt x="1343" y="918"/>
                  <a:pt x="1325" y="928"/>
                  <a:pt x="1319" y="945"/>
                </a:cubicBezTo>
                <a:lnTo>
                  <a:pt x="1319" y="945"/>
                </a:lnTo>
                <a:cubicBezTo>
                  <a:pt x="1309" y="956"/>
                  <a:pt x="1307" y="971"/>
                  <a:pt x="1315" y="984"/>
                </a:cubicBezTo>
                <a:cubicBezTo>
                  <a:pt x="1323" y="996"/>
                  <a:pt x="1338" y="1001"/>
                  <a:pt x="1352" y="998"/>
                </a:cubicBezTo>
                <a:cubicBezTo>
                  <a:pt x="1352" y="999"/>
                  <a:pt x="1354" y="999"/>
                  <a:pt x="1354" y="1000"/>
                </a:cubicBezTo>
                <a:cubicBezTo>
                  <a:pt x="1357" y="1006"/>
                  <a:pt x="1358" y="1013"/>
                  <a:pt x="1355" y="1020"/>
                </a:cubicBezTo>
                <a:cubicBezTo>
                  <a:pt x="1348" y="1041"/>
                  <a:pt x="1325" y="1052"/>
                  <a:pt x="1303" y="1045"/>
                </a:cubicBezTo>
                <a:cubicBezTo>
                  <a:pt x="1273" y="1035"/>
                  <a:pt x="1256" y="1001"/>
                  <a:pt x="1267" y="970"/>
                </a:cubicBezTo>
                <a:cubicBezTo>
                  <a:pt x="1282" y="927"/>
                  <a:pt x="1329" y="904"/>
                  <a:pt x="1371" y="919"/>
                </a:cubicBezTo>
                <a:cubicBezTo>
                  <a:pt x="1443" y="943"/>
                  <a:pt x="1449" y="1008"/>
                  <a:pt x="1440" y="1059"/>
                </a:cubicBezTo>
                <a:cubicBezTo>
                  <a:pt x="1423" y="1109"/>
                  <a:pt x="1393" y="1152"/>
                  <a:pt x="1352" y="1186"/>
                </a:cubicBezTo>
                <a:cubicBezTo>
                  <a:pt x="1294" y="1232"/>
                  <a:pt x="1221" y="1253"/>
                  <a:pt x="1147" y="1246"/>
                </a:cubicBezTo>
                <a:cubicBezTo>
                  <a:pt x="1029" y="1233"/>
                  <a:pt x="943" y="1126"/>
                  <a:pt x="956" y="1008"/>
                </a:cubicBezTo>
                <a:cubicBezTo>
                  <a:pt x="966" y="917"/>
                  <a:pt x="1049" y="851"/>
                  <a:pt x="1139" y="860"/>
                </a:cubicBezTo>
                <a:cubicBezTo>
                  <a:pt x="1158" y="863"/>
                  <a:pt x="1174" y="849"/>
                  <a:pt x="1176" y="831"/>
                </a:cubicBezTo>
                <a:cubicBezTo>
                  <a:pt x="1178" y="813"/>
                  <a:pt x="1165" y="796"/>
                  <a:pt x="1146" y="794"/>
                </a:cubicBezTo>
                <a:cubicBezTo>
                  <a:pt x="1018" y="780"/>
                  <a:pt x="904" y="873"/>
                  <a:pt x="890" y="1001"/>
                </a:cubicBezTo>
                <a:cubicBezTo>
                  <a:pt x="873" y="1155"/>
                  <a:pt x="985" y="1295"/>
                  <a:pt x="1140" y="1312"/>
                </a:cubicBezTo>
                <a:cubicBezTo>
                  <a:pt x="1153" y="1313"/>
                  <a:pt x="1166" y="1314"/>
                  <a:pt x="1178" y="1314"/>
                </a:cubicBezTo>
                <a:cubicBezTo>
                  <a:pt x="1256" y="1314"/>
                  <a:pt x="1332" y="1288"/>
                  <a:pt x="1393" y="1238"/>
                </a:cubicBezTo>
                <a:cubicBezTo>
                  <a:pt x="1422" y="1215"/>
                  <a:pt x="1445" y="1187"/>
                  <a:pt x="1464" y="1157"/>
                </a:cubicBezTo>
                <a:lnTo>
                  <a:pt x="1464" y="1294"/>
                </a:lnTo>
                <a:cubicBezTo>
                  <a:pt x="1464" y="1312"/>
                  <a:pt x="1479" y="1327"/>
                  <a:pt x="1498" y="1327"/>
                </a:cubicBezTo>
                <a:cubicBezTo>
                  <a:pt x="1516" y="1327"/>
                  <a:pt x="1531" y="1312"/>
                  <a:pt x="1531" y="1294"/>
                </a:cubicBezTo>
                <a:lnTo>
                  <a:pt x="1531" y="1160"/>
                </a:lnTo>
                <a:cubicBezTo>
                  <a:pt x="1550" y="1189"/>
                  <a:pt x="1573" y="1215"/>
                  <a:pt x="1600" y="1238"/>
                </a:cubicBezTo>
                <a:cubicBezTo>
                  <a:pt x="1662" y="1287"/>
                  <a:pt x="1737" y="1314"/>
                  <a:pt x="1816" y="1314"/>
                </a:cubicBezTo>
                <a:cubicBezTo>
                  <a:pt x="1828" y="1314"/>
                  <a:pt x="1841" y="1313"/>
                  <a:pt x="1854" y="1312"/>
                </a:cubicBezTo>
                <a:cubicBezTo>
                  <a:pt x="1929" y="1304"/>
                  <a:pt x="1996" y="1267"/>
                  <a:pt x="2043" y="1208"/>
                </a:cubicBezTo>
                <a:cubicBezTo>
                  <a:pt x="2091" y="1149"/>
                  <a:pt x="2112" y="1076"/>
                  <a:pt x="2104" y="1001"/>
                </a:cubicBezTo>
                <a:cubicBezTo>
                  <a:pt x="2090" y="873"/>
                  <a:pt x="1975" y="781"/>
                  <a:pt x="1848" y="794"/>
                </a:cubicBezTo>
                <a:cubicBezTo>
                  <a:pt x="1829" y="796"/>
                  <a:pt x="1816" y="813"/>
                  <a:pt x="1818" y="831"/>
                </a:cubicBezTo>
                <a:cubicBezTo>
                  <a:pt x="1820" y="849"/>
                  <a:pt x="1837" y="863"/>
                  <a:pt x="1855" y="860"/>
                </a:cubicBezTo>
                <a:cubicBezTo>
                  <a:pt x="1947" y="851"/>
                  <a:pt x="2028" y="917"/>
                  <a:pt x="2038" y="1008"/>
                </a:cubicBezTo>
                <a:cubicBezTo>
                  <a:pt x="2044" y="1065"/>
                  <a:pt x="2028" y="1121"/>
                  <a:pt x="1992" y="1166"/>
                </a:cubicBezTo>
                <a:cubicBezTo>
                  <a:pt x="1955" y="1211"/>
                  <a:pt x="1904" y="1239"/>
                  <a:pt x="1847" y="1246"/>
                </a:cubicBezTo>
                <a:cubicBezTo>
                  <a:pt x="1772" y="1253"/>
                  <a:pt x="1700" y="1232"/>
                  <a:pt x="1642" y="1186"/>
                </a:cubicBezTo>
                <a:cubicBezTo>
                  <a:pt x="1595" y="1148"/>
                  <a:pt x="1563" y="1097"/>
                  <a:pt x="1548" y="1040"/>
                </a:cubicBezTo>
                <a:cubicBezTo>
                  <a:pt x="1545" y="992"/>
                  <a:pt x="1557" y="940"/>
                  <a:pt x="1619" y="919"/>
                </a:cubicBezTo>
                <a:cubicBezTo>
                  <a:pt x="1663" y="904"/>
                  <a:pt x="1709" y="927"/>
                  <a:pt x="1724" y="970"/>
                </a:cubicBezTo>
                <a:cubicBezTo>
                  <a:pt x="1729" y="985"/>
                  <a:pt x="1728" y="1001"/>
                  <a:pt x="1721" y="1015"/>
                </a:cubicBezTo>
                <a:cubicBezTo>
                  <a:pt x="1714" y="1030"/>
                  <a:pt x="1702" y="1040"/>
                  <a:pt x="1687" y="1045"/>
                </a:cubicBezTo>
                <a:cubicBezTo>
                  <a:pt x="1677" y="1049"/>
                  <a:pt x="1666" y="1048"/>
                  <a:pt x="1656" y="1043"/>
                </a:cubicBezTo>
                <a:cubicBezTo>
                  <a:pt x="1646" y="1039"/>
                  <a:pt x="1639" y="1030"/>
                  <a:pt x="1636" y="1020"/>
                </a:cubicBezTo>
                <a:cubicBezTo>
                  <a:pt x="1633" y="1013"/>
                  <a:pt x="1634" y="1006"/>
                  <a:pt x="1637" y="1000"/>
                </a:cubicBezTo>
                <a:cubicBezTo>
                  <a:pt x="1637" y="999"/>
                  <a:pt x="1639" y="999"/>
                  <a:pt x="1639" y="998"/>
                </a:cubicBezTo>
                <a:cubicBezTo>
                  <a:pt x="1653" y="1001"/>
                  <a:pt x="1668" y="996"/>
                  <a:pt x="1676" y="984"/>
                </a:cubicBezTo>
                <a:cubicBezTo>
                  <a:pt x="1684" y="972"/>
                  <a:pt x="1682" y="956"/>
                  <a:pt x="1672" y="945"/>
                </a:cubicBezTo>
                <a:lnTo>
                  <a:pt x="1672" y="945"/>
                </a:lnTo>
                <a:cubicBezTo>
                  <a:pt x="1667" y="928"/>
                  <a:pt x="1648" y="918"/>
                  <a:pt x="1630" y="924"/>
                </a:cubicBezTo>
                <a:cubicBezTo>
                  <a:pt x="1607" y="932"/>
                  <a:pt x="1588" y="949"/>
                  <a:pt x="1577" y="971"/>
                </a:cubicBezTo>
                <a:cubicBezTo>
                  <a:pt x="1566" y="993"/>
                  <a:pt x="1565" y="1018"/>
                  <a:pt x="1573" y="1042"/>
                </a:cubicBezTo>
                <a:cubicBezTo>
                  <a:pt x="1582" y="1069"/>
                  <a:pt x="1601" y="1091"/>
                  <a:pt x="1627" y="1103"/>
                </a:cubicBezTo>
                <a:cubicBezTo>
                  <a:pt x="1642" y="1111"/>
                  <a:pt x="1658" y="1114"/>
                  <a:pt x="1674" y="1114"/>
                </a:cubicBezTo>
                <a:cubicBezTo>
                  <a:pt x="1686" y="1114"/>
                  <a:pt x="1697" y="1112"/>
                  <a:pt x="1709" y="1108"/>
                </a:cubicBezTo>
                <a:cubicBezTo>
                  <a:pt x="1741" y="1097"/>
                  <a:pt x="1766" y="1075"/>
                  <a:pt x="1781" y="1045"/>
                </a:cubicBezTo>
                <a:cubicBezTo>
                  <a:pt x="1796" y="1015"/>
                  <a:pt x="1798" y="981"/>
                  <a:pt x="1787" y="948"/>
                </a:cubicBezTo>
                <a:cubicBezTo>
                  <a:pt x="1760" y="871"/>
                  <a:pt x="1676" y="830"/>
                  <a:pt x="1598" y="856"/>
                </a:cubicBezTo>
                <a:cubicBezTo>
                  <a:pt x="1578" y="863"/>
                  <a:pt x="1562" y="872"/>
                  <a:pt x="1547" y="884"/>
                </a:cubicBezTo>
                <a:cubicBezTo>
                  <a:pt x="1559" y="826"/>
                  <a:pt x="1582" y="772"/>
                  <a:pt x="1620" y="730"/>
                </a:cubicBezTo>
                <a:cubicBezTo>
                  <a:pt x="1675" y="668"/>
                  <a:pt x="1753" y="634"/>
                  <a:pt x="1838" y="634"/>
                </a:cubicBezTo>
                <a:lnTo>
                  <a:pt x="1840" y="634"/>
                </a:lnTo>
                <a:cubicBezTo>
                  <a:pt x="2017" y="634"/>
                  <a:pt x="2121" y="741"/>
                  <a:pt x="2216" y="869"/>
                </a:cubicBezTo>
                <a:cubicBezTo>
                  <a:pt x="2217" y="870"/>
                  <a:pt x="2217" y="870"/>
                  <a:pt x="2217" y="871"/>
                </a:cubicBezTo>
                <a:cubicBezTo>
                  <a:pt x="2218" y="872"/>
                  <a:pt x="2219" y="872"/>
                  <a:pt x="2220" y="873"/>
                </a:cubicBezTo>
                <a:cubicBezTo>
                  <a:pt x="2237" y="896"/>
                  <a:pt x="2253" y="919"/>
                  <a:pt x="2270" y="942"/>
                </a:cubicBezTo>
                <a:cubicBezTo>
                  <a:pt x="2296" y="979"/>
                  <a:pt x="2322" y="1015"/>
                  <a:pt x="2348" y="1049"/>
                </a:cubicBezTo>
                <a:cubicBezTo>
                  <a:pt x="2469" y="1200"/>
                  <a:pt x="2573" y="1331"/>
                  <a:pt x="2753" y="1303"/>
                </a:cubicBezTo>
                <a:cubicBezTo>
                  <a:pt x="2826" y="1292"/>
                  <a:pt x="2889" y="1253"/>
                  <a:pt x="2933" y="1192"/>
                </a:cubicBezTo>
                <a:cubicBezTo>
                  <a:pt x="2977" y="1130"/>
                  <a:pt x="2994" y="1052"/>
                  <a:pt x="2981" y="977"/>
                </a:cubicBezTo>
                <a:cubicBezTo>
                  <a:pt x="2970" y="916"/>
                  <a:pt x="2936" y="863"/>
                  <a:pt x="2885" y="828"/>
                </a:cubicBezTo>
                <a:cubicBezTo>
                  <a:pt x="2835" y="793"/>
                  <a:pt x="2773" y="779"/>
                  <a:pt x="2712" y="790"/>
                </a:cubicBezTo>
                <a:cubicBezTo>
                  <a:pt x="2694" y="793"/>
                  <a:pt x="2682" y="811"/>
                  <a:pt x="2685" y="829"/>
                </a:cubicBezTo>
                <a:cubicBezTo>
                  <a:pt x="2689" y="847"/>
                  <a:pt x="2706" y="859"/>
                  <a:pt x="2724" y="855"/>
                </a:cubicBezTo>
                <a:cubicBezTo>
                  <a:pt x="2767" y="848"/>
                  <a:pt x="2811" y="857"/>
                  <a:pt x="2847" y="882"/>
                </a:cubicBezTo>
                <a:cubicBezTo>
                  <a:pt x="2884" y="908"/>
                  <a:pt x="2908" y="945"/>
                  <a:pt x="2915" y="989"/>
                </a:cubicBezTo>
                <a:cubicBezTo>
                  <a:pt x="2926" y="1046"/>
                  <a:pt x="2912" y="1106"/>
                  <a:pt x="2878" y="1153"/>
                </a:cubicBezTo>
                <a:cubicBezTo>
                  <a:pt x="2846" y="1199"/>
                  <a:pt x="2798" y="1229"/>
                  <a:pt x="2743" y="1238"/>
                </a:cubicBezTo>
                <a:cubicBezTo>
                  <a:pt x="2607" y="1258"/>
                  <a:pt x="2528" y="1168"/>
                  <a:pt x="2401" y="1007"/>
                </a:cubicBezTo>
                <a:cubicBezTo>
                  <a:pt x="2385" y="987"/>
                  <a:pt x="2369" y="965"/>
                  <a:pt x="2354" y="944"/>
                </a:cubicBezTo>
                <a:cubicBezTo>
                  <a:pt x="2376" y="943"/>
                  <a:pt x="2399" y="937"/>
                  <a:pt x="2422" y="924"/>
                </a:cubicBezTo>
                <a:cubicBezTo>
                  <a:pt x="2483" y="890"/>
                  <a:pt x="2505" y="812"/>
                  <a:pt x="2471" y="750"/>
                </a:cubicBezTo>
                <a:cubicBezTo>
                  <a:pt x="2441" y="697"/>
                  <a:pt x="2374" y="679"/>
                  <a:pt x="2322" y="708"/>
                </a:cubicBezTo>
                <a:cubicBezTo>
                  <a:pt x="2300" y="720"/>
                  <a:pt x="2284" y="741"/>
                  <a:pt x="2277" y="765"/>
                </a:cubicBezTo>
                <a:cubicBezTo>
                  <a:pt x="2271" y="789"/>
                  <a:pt x="2274" y="815"/>
                  <a:pt x="2286" y="836"/>
                </a:cubicBezTo>
                <a:cubicBezTo>
                  <a:pt x="2300" y="861"/>
                  <a:pt x="2325" y="876"/>
                  <a:pt x="2352" y="878"/>
                </a:cubicBezTo>
                <a:cubicBezTo>
                  <a:pt x="2319" y="879"/>
                  <a:pt x="2291" y="856"/>
                  <a:pt x="2273" y="833"/>
                </a:cubicBezTo>
                <a:cubicBezTo>
                  <a:pt x="2171" y="697"/>
                  <a:pt x="2048" y="567"/>
                  <a:pt x="1840" y="567"/>
                </a:cubicBezTo>
                <a:lnTo>
                  <a:pt x="1838" y="567"/>
                </a:lnTo>
                <a:cubicBezTo>
                  <a:pt x="1734" y="567"/>
                  <a:pt x="1639" y="609"/>
                  <a:pt x="1571" y="685"/>
                </a:cubicBezTo>
                <a:cubicBezTo>
                  <a:pt x="1556" y="702"/>
                  <a:pt x="1543" y="721"/>
                  <a:pt x="1531" y="741"/>
                </a:cubicBezTo>
                <a:lnTo>
                  <a:pt x="1531" y="627"/>
                </a:lnTo>
                <a:lnTo>
                  <a:pt x="1535" y="627"/>
                </a:lnTo>
                <a:cubicBezTo>
                  <a:pt x="1605" y="627"/>
                  <a:pt x="1722" y="626"/>
                  <a:pt x="1746" y="460"/>
                </a:cubicBezTo>
                <a:cubicBezTo>
                  <a:pt x="1748" y="446"/>
                  <a:pt x="1748" y="431"/>
                  <a:pt x="1748" y="415"/>
                </a:cubicBezTo>
                <a:cubicBezTo>
                  <a:pt x="1746" y="373"/>
                  <a:pt x="1745" y="325"/>
                  <a:pt x="1816" y="232"/>
                </a:cubicBezTo>
                <a:cubicBezTo>
                  <a:pt x="1823" y="223"/>
                  <a:pt x="1825" y="211"/>
                  <a:pt x="1820" y="200"/>
                </a:cubicBezTo>
                <a:cubicBezTo>
                  <a:pt x="1816" y="189"/>
                  <a:pt x="1807" y="181"/>
                  <a:pt x="1795" y="179"/>
                </a:cubicBezTo>
                <a:cubicBezTo>
                  <a:pt x="1795" y="179"/>
                  <a:pt x="1713" y="163"/>
                  <a:pt x="1621" y="212"/>
                </a:cubicBezTo>
                <a:cubicBezTo>
                  <a:pt x="1615" y="191"/>
                  <a:pt x="1608" y="173"/>
                  <a:pt x="1600" y="156"/>
                </a:cubicBezTo>
                <a:cubicBezTo>
                  <a:pt x="1584" y="117"/>
                  <a:pt x="1573" y="91"/>
                  <a:pt x="1590" y="46"/>
                </a:cubicBezTo>
                <a:cubicBezTo>
                  <a:pt x="1595" y="35"/>
                  <a:pt x="1592" y="22"/>
                  <a:pt x="1585" y="13"/>
                </a:cubicBezTo>
                <a:cubicBezTo>
                  <a:pt x="1576" y="3"/>
                  <a:pt x="1564" y="0"/>
                  <a:pt x="1552" y="2"/>
                </a:cubicBezTo>
                <a:cubicBezTo>
                  <a:pt x="1550" y="3"/>
                  <a:pt x="1494" y="16"/>
                  <a:pt x="1445" y="56"/>
                </a:cubicBezTo>
                <a:cubicBezTo>
                  <a:pt x="1407" y="87"/>
                  <a:pt x="1367" y="139"/>
                  <a:pt x="1366" y="218"/>
                </a:cubicBezTo>
                <a:cubicBezTo>
                  <a:pt x="1278" y="182"/>
                  <a:pt x="1202" y="201"/>
                  <a:pt x="1197" y="202"/>
                </a:cubicBezTo>
                <a:cubicBezTo>
                  <a:pt x="1186" y="204"/>
                  <a:pt x="1177" y="213"/>
                  <a:pt x="1173" y="224"/>
                </a:cubicBezTo>
                <a:cubicBezTo>
                  <a:pt x="1170" y="235"/>
                  <a:pt x="1173" y="247"/>
                  <a:pt x="1180" y="256"/>
                </a:cubicBezTo>
                <a:cubicBezTo>
                  <a:pt x="1258" y="343"/>
                  <a:pt x="1260" y="391"/>
                  <a:pt x="1262" y="433"/>
                </a:cubicBezTo>
                <a:cubicBezTo>
                  <a:pt x="1263" y="449"/>
                  <a:pt x="1264" y="464"/>
                  <a:pt x="1267" y="479"/>
                </a:cubicBezTo>
                <a:cubicBezTo>
                  <a:pt x="1290" y="581"/>
                  <a:pt x="1348" y="631"/>
                  <a:pt x="1446" y="631"/>
                </a:cubicBezTo>
                <a:cubicBezTo>
                  <a:pt x="1453" y="631"/>
                  <a:pt x="1459" y="630"/>
                  <a:pt x="1465" y="630"/>
                </a:cubicBezTo>
                <a:lnTo>
                  <a:pt x="1465" y="743"/>
                </a:lnTo>
                <a:cubicBezTo>
                  <a:pt x="1453" y="723"/>
                  <a:pt x="1440" y="703"/>
                  <a:pt x="1424" y="685"/>
                </a:cubicBezTo>
                <a:cubicBezTo>
                  <a:pt x="1356" y="609"/>
                  <a:pt x="1261" y="567"/>
                  <a:pt x="1156" y="567"/>
                </a:cubicBezTo>
                <a:lnTo>
                  <a:pt x="1155" y="567"/>
                </a:lnTo>
                <a:cubicBezTo>
                  <a:pt x="946" y="567"/>
                  <a:pt x="823" y="697"/>
                  <a:pt x="722" y="833"/>
                </a:cubicBezTo>
                <a:cubicBezTo>
                  <a:pt x="703" y="857"/>
                  <a:pt x="677" y="880"/>
                  <a:pt x="643" y="878"/>
                </a:cubicBezTo>
                <a:cubicBezTo>
                  <a:pt x="669" y="876"/>
                  <a:pt x="695" y="861"/>
                  <a:pt x="709" y="836"/>
                </a:cubicBezTo>
                <a:cubicBezTo>
                  <a:pt x="721" y="815"/>
                  <a:pt x="724" y="789"/>
                  <a:pt x="717" y="765"/>
                </a:cubicBezTo>
                <a:cubicBezTo>
                  <a:pt x="710" y="741"/>
                  <a:pt x="695" y="721"/>
                  <a:pt x="673" y="708"/>
                </a:cubicBezTo>
                <a:cubicBezTo>
                  <a:pt x="620" y="679"/>
                  <a:pt x="553" y="697"/>
                  <a:pt x="524" y="750"/>
                </a:cubicBezTo>
                <a:cubicBezTo>
                  <a:pt x="489" y="811"/>
                  <a:pt x="511" y="890"/>
                  <a:pt x="573" y="925"/>
                </a:cubicBezTo>
                <a:cubicBezTo>
                  <a:pt x="595" y="937"/>
                  <a:pt x="618" y="943"/>
                  <a:pt x="641" y="944"/>
                </a:cubicBezTo>
                <a:cubicBezTo>
                  <a:pt x="625" y="965"/>
                  <a:pt x="610" y="987"/>
                  <a:pt x="594" y="1007"/>
                </a:cubicBezTo>
                <a:cubicBezTo>
                  <a:pt x="466" y="1168"/>
                  <a:pt x="387" y="1259"/>
                  <a:pt x="251" y="1238"/>
                </a:cubicBezTo>
                <a:cubicBezTo>
                  <a:pt x="197" y="1229"/>
                  <a:pt x="149" y="1199"/>
                  <a:pt x="116" y="1154"/>
                </a:cubicBezTo>
                <a:cubicBezTo>
                  <a:pt x="82" y="1106"/>
                  <a:pt x="69" y="1046"/>
                  <a:pt x="79" y="989"/>
                </a:cubicBezTo>
                <a:cubicBezTo>
                  <a:pt x="87" y="945"/>
                  <a:pt x="111" y="907"/>
                  <a:pt x="147" y="882"/>
                </a:cubicBezTo>
                <a:cubicBezTo>
                  <a:pt x="183" y="857"/>
                  <a:pt x="227" y="848"/>
                  <a:pt x="271" y="855"/>
                </a:cubicBezTo>
                <a:cubicBezTo>
                  <a:pt x="289" y="859"/>
                  <a:pt x="306" y="847"/>
                  <a:pt x="309" y="829"/>
                </a:cubicBezTo>
                <a:cubicBezTo>
                  <a:pt x="312" y="811"/>
                  <a:pt x="300" y="793"/>
                  <a:pt x="282" y="790"/>
                </a:cubicBezTo>
                <a:cubicBezTo>
                  <a:pt x="221" y="779"/>
                  <a:pt x="160" y="793"/>
                  <a:pt x="109" y="828"/>
                </a:cubicBezTo>
                <a:cubicBezTo>
                  <a:pt x="58" y="863"/>
                  <a:pt x="24" y="916"/>
                  <a:pt x="14" y="977"/>
                </a:cubicBezTo>
                <a:cubicBezTo>
                  <a:pt x="0" y="1052"/>
                  <a:pt x="18" y="1130"/>
                  <a:pt x="62" y="1192"/>
                </a:cubicBezTo>
                <a:cubicBezTo>
                  <a:pt x="105" y="1253"/>
                  <a:pt x="169" y="1293"/>
                  <a:pt x="241" y="1304"/>
                </a:cubicBezTo>
                <a:close/>
                <a:moveTo>
                  <a:pt x="2344" y="804"/>
                </a:moveTo>
                <a:cubicBezTo>
                  <a:pt x="2340" y="798"/>
                  <a:pt x="2339" y="790"/>
                  <a:pt x="2341" y="783"/>
                </a:cubicBezTo>
                <a:cubicBezTo>
                  <a:pt x="2343" y="776"/>
                  <a:pt x="2348" y="770"/>
                  <a:pt x="2354" y="766"/>
                </a:cubicBezTo>
                <a:cubicBezTo>
                  <a:pt x="2375" y="755"/>
                  <a:pt x="2401" y="762"/>
                  <a:pt x="2412" y="783"/>
                </a:cubicBezTo>
                <a:cubicBezTo>
                  <a:pt x="2422" y="801"/>
                  <a:pt x="2422" y="822"/>
                  <a:pt x="2414" y="839"/>
                </a:cubicBezTo>
                <a:cubicBezTo>
                  <a:pt x="2414" y="834"/>
                  <a:pt x="2413" y="828"/>
                  <a:pt x="2410" y="823"/>
                </a:cubicBezTo>
                <a:cubicBezTo>
                  <a:pt x="2404" y="812"/>
                  <a:pt x="2392" y="806"/>
                  <a:pt x="2381" y="806"/>
                </a:cubicBezTo>
                <a:cubicBezTo>
                  <a:pt x="2375" y="806"/>
                  <a:pt x="2370" y="807"/>
                  <a:pt x="2364" y="810"/>
                </a:cubicBezTo>
                <a:cubicBezTo>
                  <a:pt x="2357" y="814"/>
                  <a:pt x="2348" y="811"/>
                  <a:pt x="2344" y="804"/>
                </a:cubicBezTo>
                <a:close/>
                <a:moveTo>
                  <a:pt x="1331" y="464"/>
                </a:moveTo>
                <a:cubicBezTo>
                  <a:pt x="1329" y="454"/>
                  <a:pt x="1329" y="443"/>
                  <a:pt x="1328" y="431"/>
                </a:cubicBezTo>
                <a:cubicBezTo>
                  <a:pt x="1327" y="391"/>
                  <a:pt x="1324" y="339"/>
                  <a:pt x="1271" y="264"/>
                </a:cubicBezTo>
                <a:cubicBezTo>
                  <a:pt x="1304" y="266"/>
                  <a:pt x="1346" y="276"/>
                  <a:pt x="1386" y="305"/>
                </a:cubicBezTo>
                <a:cubicBezTo>
                  <a:pt x="1397" y="313"/>
                  <a:pt x="1413" y="313"/>
                  <a:pt x="1424" y="306"/>
                </a:cubicBezTo>
                <a:cubicBezTo>
                  <a:pt x="1435" y="298"/>
                  <a:pt x="1441" y="284"/>
                  <a:pt x="1438" y="270"/>
                </a:cubicBezTo>
                <a:cubicBezTo>
                  <a:pt x="1414" y="166"/>
                  <a:pt x="1469" y="113"/>
                  <a:pt x="1515" y="88"/>
                </a:cubicBezTo>
                <a:cubicBezTo>
                  <a:pt x="1515" y="124"/>
                  <a:pt x="1527" y="154"/>
                  <a:pt x="1538" y="182"/>
                </a:cubicBezTo>
                <a:cubicBezTo>
                  <a:pt x="1550" y="209"/>
                  <a:pt x="1561" y="235"/>
                  <a:pt x="1562" y="270"/>
                </a:cubicBezTo>
                <a:cubicBezTo>
                  <a:pt x="1563" y="282"/>
                  <a:pt x="1570" y="293"/>
                  <a:pt x="1582" y="299"/>
                </a:cubicBezTo>
                <a:cubicBezTo>
                  <a:pt x="1593" y="304"/>
                  <a:pt x="1606" y="302"/>
                  <a:pt x="1616" y="294"/>
                </a:cubicBezTo>
                <a:cubicBezTo>
                  <a:pt x="1654" y="264"/>
                  <a:pt x="1694" y="252"/>
                  <a:pt x="1725" y="247"/>
                </a:cubicBezTo>
                <a:cubicBezTo>
                  <a:pt x="1678" y="326"/>
                  <a:pt x="1679" y="378"/>
                  <a:pt x="1681" y="418"/>
                </a:cubicBezTo>
                <a:cubicBezTo>
                  <a:pt x="1681" y="429"/>
                  <a:pt x="1682" y="440"/>
                  <a:pt x="1680" y="451"/>
                </a:cubicBezTo>
                <a:cubicBezTo>
                  <a:pt x="1664" y="560"/>
                  <a:pt x="1604" y="560"/>
                  <a:pt x="1535" y="561"/>
                </a:cubicBezTo>
                <a:lnTo>
                  <a:pt x="1485" y="563"/>
                </a:lnTo>
                <a:cubicBezTo>
                  <a:pt x="1431" y="567"/>
                  <a:pt x="1358" y="585"/>
                  <a:pt x="1331" y="464"/>
                </a:cubicBezTo>
                <a:close/>
                <a:moveTo>
                  <a:pt x="629" y="810"/>
                </a:moveTo>
                <a:cubicBezTo>
                  <a:pt x="613" y="801"/>
                  <a:pt x="593" y="807"/>
                  <a:pt x="584" y="822"/>
                </a:cubicBezTo>
                <a:cubicBezTo>
                  <a:pt x="581" y="828"/>
                  <a:pt x="580" y="834"/>
                  <a:pt x="580" y="839"/>
                </a:cubicBezTo>
                <a:cubicBezTo>
                  <a:pt x="571" y="822"/>
                  <a:pt x="571" y="801"/>
                  <a:pt x="582" y="783"/>
                </a:cubicBezTo>
                <a:cubicBezTo>
                  <a:pt x="589" y="769"/>
                  <a:pt x="604" y="761"/>
                  <a:pt x="619" y="761"/>
                </a:cubicBezTo>
                <a:cubicBezTo>
                  <a:pt x="626" y="761"/>
                  <a:pt x="633" y="763"/>
                  <a:pt x="640" y="766"/>
                </a:cubicBezTo>
                <a:cubicBezTo>
                  <a:pt x="646" y="770"/>
                  <a:pt x="651" y="776"/>
                  <a:pt x="653" y="783"/>
                </a:cubicBezTo>
                <a:cubicBezTo>
                  <a:pt x="655" y="790"/>
                  <a:pt x="654" y="797"/>
                  <a:pt x="650" y="804"/>
                </a:cubicBezTo>
                <a:cubicBezTo>
                  <a:pt x="646" y="811"/>
                  <a:pt x="636" y="814"/>
                  <a:pt x="629" y="81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0000"/>
            </a:schemeClr>
          </a:solidFill>
          <a:ln>
            <a:noFill/>
          </a:ln>
        </p:spPr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76A5162-B37C-46A3-BCCE-6C0B7FEB7E9C}"/>
              </a:ext>
            </a:extLst>
          </p:cNvPr>
          <p:cNvSpPr txBox="1"/>
          <p:nvPr/>
        </p:nvSpPr>
        <p:spPr>
          <a:xfrm>
            <a:off x="6019238" y="4113690"/>
            <a:ext cx="1137859" cy="629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请在这里输入你的内容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9131AEED-0E22-4EA7-8DD3-DB2F2ED65083}"/>
              </a:ext>
            </a:extLst>
          </p:cNvPr>
          <p:cNvSpPr txBox="1"/>
          <p:nvPr/>
        </p:nvSpPr>
        <p:spPr>
          <a:xfrm>
            <a:off x="8059624" y="4113690"/>
            <a:ext cx="1137859" cy="629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请在这里输入你的内容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88F47346-31ED-41E7-A2B1-AFC3EF3F4E1E}"/>
              </a:ext>
            </a:extLst>
          </p:cNvPr>
          <p:cNvSpPr txBox="1"/>
          <p:nvPr/>
        </p:nvSpPr>
        <p:spPr>
          <a:xfrm>
            <a:off x="10121729" y="4113690"/>
            <a:ext cx="1137859" cy="629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请在这里输入你的内容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3D3AAC35-2314-44F7-ABA4-FB50D2ED2CA2}"/>
              </a:ext>
            </a:extLst>
          </p:cNvPr>
          <p:cNvSpPr txBox="1"/>
          <p:nvPr/>
        </p:nvSpPr>
        <p:spPr>
          <a:xfrm>
            <a:off x="8162229" y="6236863"/>
            <a:ext cx="36182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///////////////////////////////////////////////////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F56C96F-AD97-4AF8-9E18-4384DEF84A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A3D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DFEB924-2736-4596-8CBD-603B2B00E977}"/>
              </a:ext>
            </a:extLst>
          </p:cNvPr>
          <p:cNvSpPr/>
          <p:nvPr/>
        </p:nvSpPr>
        <p:spPr>
          <a:xfrm>
            <a:off x="835981" y="628095"/>
            <a:ext cx="10520039" cy="560181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90500" dist="25400" sx="101000" sy="101000" algn="c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708D19-91BF-4DBE-BAC7-B7594DD98193}"/>
              </a:ext>
            </a:extLst>
          </p:cNvPr>
          <p:cNvSpPr/>
          <p:nvPr/>
        </p:nvSpPr>
        <p:spPr>
          <a:xfrm>
            <a:off x="835981" y="628095"/>
            <a:ext cx="10520038" cy="5601810"/>
          </a:xfrm>
          <a:prstGeom prst="rect">
            <a:avLst/>
          </a:prstGeom>
          <a:solidFill>
            <a:schemeClr val="dk1">
              <a:alpha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5DBBFC8-0060-44C8-9C7F-B8E4A132FF0A}"/>
              </a:ext>
            </a:extLst>
          </p:cNvPr>
          <p:cNvCxnSpPr>
            <a:stCxn id="3" idx="1"/>
            <a:endCxn id="3" idx="3"/>
          </p:cNvCxnSpPr>
          <p:nvPr/>
        </p:nvCxnSpPr>
        <p:spPr>
          <a:xfrm>
            <a:off x="835981" y="3429000"/>
            <a:ext cx="105200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接点 8">
            <a:extLst>
              <a:ext uri="{FF2B5EF4-FFF2-40B4-BE49-F238E27FC236}">
                <a16:creationId xmlns="" xmlns:a16="http://schemas.microsoft.com/office/drawing/2014/main" id="{239D9811-CBB1-461B-B862-37FF1F8CF87C}"/>
              </a:ext>
            </a:extLst>
          </p:cNvPr>
          <p:cNvSpPr/>
          <p:nvPr/>
        </p:nvSpPr>
        <p:spPr>
          <a:xfrm>
            <a:off x="2391509" y="3358661"/>
            <a:ext cx="140677" cy="140677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7BAF118-C5A7-460B-A03D-8E0081EC1BC0}"/>
              </a:ext>
            </a:extLst>
          </p:cNvPr>
          <p:cNvSpPr txBox="1"/>
          <p:nvPr/>
        </p:nvSpPr>
        <p:spPr>
          <a:xfrm>
            <a:off x="1574460" y="1250891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Light" panose="020B0300000000000000" pitchFamily="34" charset="-122"/>
                <a:ea typeface="思源黑体 Light" panose="020B0300000000000000" pitchFamily="34" charset="-122"/>
              </a:rPr>
              <a:t>2016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11" name="流程图: 接点 10">
            <a:extLst>
              <a:ext uri="{FF2B5EF4-FFF2-40B4-BE49-F238E27FC236}">
                <a16:creationId xmlns="" xmlns:a16="http://schemas.microsoft.com/office/drawing/2014/main" id="{B82DF2D7-ADD2-4701-BD4E-0DAD1990A6A9}"/>
              </a:ext>
            </a:extLst>
          </p:cNvPr>
          <p:cNvSpPr/>
          <p:nvPr/>
        </p:nvSpPr>
        <p:spPr>
          <a:xfrm>
            <a:off x="6025661" y="3358660"/>
            <a:ext cx="140677" cy="140677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流程图: 接点 11">
            <a:extLst>
              <a:ext uri="{FF2B5EF4-FFF2-40B4-BE49-F238E27FC236}">
                <a16:creationId xmlns="" xmlns:a16="http://schemas.microsoft.com/office/drawing/2014/main" id="{C082EDA8-5994-4EE8-A2A5-42046A719728}"/>
              </a:ext>
            </a:extLst>
          </p:cNvPr>
          <p:cNvSpPr/>
          <p:nvPr/>
        </p:nvSpPr>
        <p:spPr>
          <a:xfrm>
            <a:off x="9659813" y="3358660"/>
            <a:ext cx="140677" cy="140677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73E027E-D0C3-45D9-9790-210882E0A89A}"/>
              </a:ext>
            </a:extLst>
          </p:cNvPr>
          <p:cNvSpPr txBox="1"/>
          <p:nvPr/>
        </p:nvSpPr>
        <p:spPr>
          <a:xfrm>
            <a:off x="1525729" y="1630973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请输入你的内容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14F976B-6185-4B3D-AAF3-41CCF53363B4}"/>
              </a:ext>
            </a:extLst>
          </p:cNvPr>
          <p:cNvCxnSpPr/>
          <p:nvPr/>
        </p:nvCxnSpPr>
        <p:spPr>
          <a:xfrm>
            <a:off x="2461846" y="2863780"/>
            <a:ext cx="0" cy="49488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CCA23766-7AFD-4282-804B-987BC5C5A44E}"/>
              </a:ext>
            </a:extLst>
          </p:cNvPr>
          <p:cNvSpPr txBox="1"/>
          <p:nvPr/>
        </p:nvSpPr>
        <p:spPr>
          <a:xfrm>
            <a:off x="5106431" y="4874003"/>
            <a:ext cx="67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Light" panose="020B0300000000000000" pitchFamily="34" charset="-122"/>
                <a:ea typeface="思源黑体 Light" panose="020B0300000000000000" pitchFamily="34" charset="-122"/>
              </a:rPr>
              <a:t>2017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1B6718BC-2472-4089-8493-19AA14738D68}"/>
              </a:ext>
            </a:extLst>
          </p:cNvPr>
          <p:cNvSpPr txBox="1"/>
          <p:nvPr/>
        </p:nvSpPr>
        <p:spPr>
          <a:xfrm>
            <a:off x="5106431" y="5241996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请输入你的内容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5E424BF6-1C4F-4E43-9190-8A021354D85D}"/>
              </a:ext>
            </a:extLst>
          </p:cNvPr>
          <p:cNvCxnSpPr>
            <a:cxnSpLocks/>
          </p:cNvCxnSpPr>
          <p:nvPr/>
        </p:nvCxnSpPr>
        <p:spPr>
          <a:xfrm>
            <a:off x="6096000" y="3499337"/>
            <a:ext cx="0" cy="1273629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89D299C9-8D95-4263-96E9-4F4415BD4314}"/>
              </a:ext>
            </a:extLst>
          </p:cNvPr>
          <p:cNvCxnSpPr/>
          <p:nvPr/>
        </p:nvCxnSpPr>
        <p:spPr>
          <a:xfrm>
            <a:off x="9730151" y="2863780"/>
            <a:ext cx="0" cy="49488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55ECB03-613E-47FF-82BF-99EE4BC74539}"/>
              </a:ext>
            </a:extLst>
          </p:cNvPr>
          <p:cNvSpPr txBox="1"/>
          <p:nvPr/>
        </p:nvSpPr>
        <p:spPr>
          <a:xfrm>
            <a:off x="8756722" y="1261641"/>
            <a:ext cx="67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Light" panose="020B0300000000000000" pitchFamily="34" charset="-122"/>
                <a:ea typeface="思源黑体 Light" panose="020B0300000000000000" pitchFamily="34" charset="-122"/>
              </a:rPr>
              <a:t>2018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DFB0CC45-5E52-48D1-8B23-A4E0E97E344D}"/>
              </a:ext>
            </a:extLst>
          </p:cNvPr>
          <p:cNvSpPr txBox="1"/>
          <p:nvPr/>
        </p:nvSpPr>
        <p:spPr>
          <a:xfrm>
            <a:off x="8756722" y="1658607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请输入你的内容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9DAB9380-2C2A-41AF-A9C7-80CF5372448C}"/>
              </a:ext>
            </a:extLst>
          </p:cNvPr>
          <p:cNvSpPr/>
          <p:nvPr/>
        </p:nvSpPr>
        <p:spPr>
          <a:xfrm>
            <a:off x="1396721" y="1065125"/>
            <a:ext cx="2130238" cy="1798638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5342F04A-9EE1-4373-B5D9-28BB2EE0B4B1}"/>
              </a:ext>
            </a:extLst>
          </p:cNvPr>
          <p:cNvSpPr/>
          <p:nvPr/>
        </p:nvSpPr>
        <p:spPr>
          <a:xfrm>
            <a:off x="4960542" y="4772967"/>
            <a:ext cx="2130238" cy="1135464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2AB00681-F181-4C3E-92E0-F222CD591AA0}"/>
              </a:ext>
            </a:extLst>
          </p:cNvPr>
          <p:cNvSpPr/>
          <p:nvPr/>
        </p:nvSpPr>
        <p:spPr>
          <a:xfrm>
            <a:off x="8646606" y="1037508"/>
            <a:ext cx="2130238" cy="1798638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57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8185572-6E51-4430-A998-8380D88697AC}"/>
              </a:ext>
            </a:extLst>
          </p:cNvPr>
          <p:cNvSpPr/>
          <p:nvPr/>
        </p:nvSpPr>
        <p:spPr>
          <a:xfrm>
            <a:off x="5566787" y="600389"/>
            <a:ext cx="5948624" cy="5657222"/>
          </a:xfrm>
          <a:prstGeom prst="rect">
            <a:avLst/>
          </a:prstGeom>
          <a:solidFill>
            <a:schemeClr val="tx1">
              <a:alpha val="70000"/>
            </a:schemeClr>
          </a:solidFill>
          <a:ln w="76200">
            <a:solidFill>
              <a:srgbClr val="A07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F315080-186B-4BF8-A76C-3F1EA5B3C264}"/>
              </a:ext>
            </a:extLst>
          </p:cNvPr>
          <p:cNvSpPr txBox="1"/>
          <p:nvPr/>
        </p:nvSpPr>
        <p:spPr>
          <a:xfrm>
            <a:off x="6490583" y="139656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请输入你的标题</a:t>
            </a:r>
          </a:p>
        </p:txBody>
      </p:sp>
      <p:sp>
        <p:nvSpPr>
          <p:cNvPr id="5" name="半闭框 4">
            <a:extLst>
              <a:ext uri="{FF2B5EF4-FFF2-40B4-BE49-F238E27FC236}">
                <a16:creationId xmlns="" xmlns:a16="http://schemas.microsoft.com/office/drawing/2014/main" id="{4663AC8B-4411-4DA5-9C1D-FF96FC840E5A}"/>
              </a:ext>
            </a:extLst>
          </p:cNvPr>
          <p:cNvSpPr/>
          <p:nvPr/>
        </p:nvSpPr>
        <p:spPr>
          <a:xfrm>
            <a:off x="6096000" y="1013511"/>
            <a:ext cx="766106" cy="766106"/>
          </a:xfrm>
          <a:prstGeom prst="halfFrame">
            <a:avLst>
              <a:gd name="adj1" fmla="val 6199"/>
              <a:gd name="adj2" fmla="val 7113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半闭框 6">
            <a:extLst>
              <a:ext uri="{FF2B5EF4-FFF2-40B4-BE49-F238E27FC236}">
                <a16:creationId xmlns="" xmlns:a16="http://schemas.microsoft.com/office/drawing/2014/main" id="{B25566EA-7B3D-4F53-876F-03C438B31C79}"/>
              </a:ext>
            </a:extLst>
          </p:cNvPr>
          <p:cNvSpPr/>
          <p:nvPr/>
        </p:nvSpPr>
        <p:spPr>
          <a:xfrm flipH="1" flipV="1">
            <a:off x="10378272" y="5114912"/>
            <a:ext cx="766106" cy="766106"/>
          </a:xfrm>
          <a:prstGeom prst="halfFrame">
            <a:avLst>
              <a:gd name="adj1" fmla="val 6199"/>
              <a:gd name="adj2" fmla="val 7113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1" name="图表 10">
            <a:extLst>
              <a:ext uri="{FF2B5EF4-FFF2-40B4-BE49-F238E27FC236}">
                <a16:creationId xmlns="" xmlns:a16="http://schemas.microsoft.com/office/drawing/2014/main" id="{08EE2F6D-9038-4CB6-8777-98356CFDEF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3056110"/>
              </p:ext>
            </p:extLst>
          </p:nvPr>
        </p:nvGraphicFramePr>
        <p:xfrm>
          <a:off x="6333881" y="2302837"/>
          <a:ext cx="4414435" cy="2942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3328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F8465C9-6BC5-4604-8FA8-C792BB7FA10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B7A3B3D-95DA-42DB-92B6-164C4025FF23}"/>
              </a:ext>
            </a:extLst>
          </p:cNvPr>
          <p:cNvSpPr/>
          <p:nvPr/>
        </p:nvSpPr>
        <p:spPr>
          <a:xfrm>
            <a:off x="3728357" y="1061357"/>
            <a:ext cx="4735286" cy="4735286"/>
          </a:xfrm>
          <a:prstGeom prst="rect">
            <a:avLst/>
          </a:prstGeom>
          <a:noFill/>
          <a:ln>
            <a:solidFill>
              <a:srgbClr val="EFCE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51CD187-8E5B-47C9-8ED6-AA9BACD954A8}"/>
              </a:ext>
            </a:extLst>
          </p:cNvPr>
          <p:cNvGrpSpPr/>
          <p:nvPr/>
        </p:nvGrpSpPr>
        <p:grpSpPr>
          <a:xfrm>
            <a:off x="4554873" y="1678798"/>
            <a:ext cx="3082254" cy="3118567"/>
            <a:chOff x="4869076" y="1701649"/>
            <a:chExt cx="3082254" cy="3118567"/>
          </a:xfrm>
        </p:grpSpPr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8F05B425-A58E-4BAB-8046-990570D1C963}"/>
                </a:ext>
              </a:extLst>
            </p:cNvPr>
            <p:cNvSpPr txBox="1"/>
            <p:nvPr/>
          </p:nvSpPr>
          <p:spPr>
            <a:xfrm>
              <a:off x="4894083" y="3386908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EFCEB9"/>
                  </a:solidFill>
                  <a:latin typeface="方正小标宋简体" panose="02010601030101010101" pitchFamily="2" charset="-122"/>
                  <a:ea typeface="方正小标宋简体" panose="02010601030101010101" pitchFamily="2" charset="-122"/>
                </a:rPr>
                <a:t>请输入你的标题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BA0C135A-E95C-4044-A220-6A3A275AA5DF}"/>
                </a:ext>
              </a:extLst>
            </p:cNvPr>
            <p:cNvSpPr txBox="1"/>
            <p:nvPr/>
          </p:nvSpPr>
          <p:spPr>
            <a:xfrm>
              <a:off x="4869076" y="1701649"/>
              <a:ext cx="1553630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9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3F507A8E-F6DD-4247-B220-2757764E0D2F}"/>
                </a:ext>
              </a:extLst>
            </p:cNvPr>
            <p:cNvCxnSpPr/>
            <p:nvPr/>
          </p:nvCxnSpPr>
          <p:spPr>
            <a:xfrm>
              <a:off x="4994567" y="4178557"/>
              <a:ext cx="1999622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076C6F99-943E-4F27-B710-E198E1325847}"/>
                </a:ext>
              </a:extLst>
            </p:cNvPr>
            <p:cNvSpPr txBox="1"/>
            <p:nvPr/>
          </p:nvSpPr>
          <p:spPr>
            <a:xfrm>
              <a:off x="4894083" y="4267821"/>
              <a:ext cx="2646878" cy="552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Light" panose="020B0300000000000000" pitchFamily="34" charset="-122"/>
                  <a:ea typeface="思源黑体 Light" panose="020B0300000000000000" pitchFamily="34" charset="-122"/>
                </a:rPr>
                <a:t>请输入对标题的描述，不需要时直接</a:t>
              </a:r>
              <a:endParaRPr lang="en-US" altLang="zh-CN" sz="1200" dirty="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endParaRPr>
            </a:p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Light" panose="020B0300000000000000" pitchFamily="34" charset="-122"/>
                  <a:ea typeface="思源黑体 Light" panose="020B0300000000000000" pitchFamily="34" charset="-122"/>
                </a:rPr>
                <a:t>删除该文本框即可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351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6EF78B0A-AB29-4137-8035-E021A6FA090C}"/>
              </a:ext>
            </a:extLst>
          </p:cNvPr>
          <p:cNvGrpSpPr/>
          <p:nvPr/>
        </p:nvGrpSpPr>
        <p:grpSpPr>
          <a:xfrm>
            <a:off x="1905838" y="1012372"/>
            <a:ext cx="8380325" cy="4833257"/>
            <a:chOff x="1905838" y="1012372"/>
            <a:chExt cx="8380325" cy="4833257"/>
          </a:xfrm>
        </p:grpSpPr>
        <p:sp>
          <p:nvSpPr>
            <p:cNvPr id="2" name="矩形 1">
              <a:extLst>
                <a:ext uri="{FF2B5EF4-FFF2-40B4-BE49-F238E27FC236}">
                  <a16:creationId xmlns="" xmlns:a16="http://schemas.microsoft.com/office/drawing/2014/main" id="{193AA387-AA3D-40E9-906A-2BF356E890C4}"/>
                </a:ext>
              </a:extLst>
            </p:cNvPr>
            <p:cNvSpPr/>
            <p:nvPr/>
          </p:nvSpPr>
          <p:spPr>
            <a:xfrm>
              <a:off x="1905838" y="1012372"/>
              <a:ext cx="8380325" cy="4833257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5BCA757-12E7-4371-8D93-C193FFFCFE06}"/>
                </a:ext>
              </a:extLst>
            </p:cNvPr>
            <p:cNvSpPr/>
            <p:nvPr/>
          </p:nvSpPr>
          <p:spPr>
            <a:xfrm>
              <a:off x="1947705" y="1053821"/>
              <a:ext cx="8301613" cy="4750358"/>
            </a:xfrm>
            <a:prstGeom prst="rect">
              <a:avLst/>
            </a:prstGeom>
            <a:solidFill>
              <a:schemeClr val="dk1">
                <a:alpha val="7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8605A4E0-3FDE-4D90-9759-11E263B9DEA1}"/>
              </a:ext>
            </a:extLst>
          </p:cNvPr>
          <p:cNvCxnSpPr>
            <a:cxnSpLocks/>
          </p:cNvCxnSpPr>
          <p:nvPr/>
        </p:nvCxnSpPr>
        <p:spPr>
          <a:xfrm>
            <a:off x="3768132" y="341642"/>
            <a:ext cx="0" cy="63304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421ADDB0-5167-4C14-B690-03FEF243CA77}"/>
              </a:ext>
            </a:extLst>
          </p:cNvPr>
          <p:cNvCxnSpPr>
            <a:cxnSpLocks/>
          </p:cNvCxnSpPr>
          <p:nvPr/>
        </p:nvCxnSpPr>
        <p:spPr>
          <a:xfrm>
            <a:off x="1245997" y="5044273"/>
            <a:ext cx="6196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43903472-4C01-46E1-957E-5C8CFC28787C}"/>
              </a:ext>
            </a:extLst>
          </p:cNvPr>
          <p:cNvCxnSpPr>
            <a:cxnSpLocks/>
          </p:cNvCxnSpPr>
          <p:nvPr/>
        </p:nvCxnSpPr>
        <p:spPr>
          <a:xfrm>
            <a:off x="10286163" y="2503714"/>
            <a:ext cx="105842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11B6E411-0927-4FFD-9433-C799994DBA59}"/>
              </a:ext>
            </a:extLst>
          </p:cNvPr>
          <p:cNvCxnSpPr>
            <a:cxnSpLocks/>
          </p:cNvCxnSpPr>
          <p:nvPr/>
        </p:nvCxnSpPr>
        <p:spPr>
          <a:xfrm>
            <a:off x="8261420" y="5888337"/>
            <a:ext cx="0" cy="50995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77988A36-9B91-45B7-AC91-00E483237CCB}"/>
              </a:ext>
            </a:extLst>
          </p:cNvPr>
          <p:cNvCxnSpPr>
            <a:cxnSpLocks/>
          </p:cNvCxnSpPr>
          <p:nvPr/>
        </p:nvCxnSpPr>
        <p:spPr>
          <a:xfrm>
            <a:off x="1396721" y="2994409"/>
            <a:ext cx="0" cy="944545"/>
          </a:xfrm>
          <a:prstGeom prst="line">
            <a:avLst/>
          </a:prstGeom>
          <a:ln w="31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9F4C007-12F9-48AE-8EF1-5B5C780A508D}"/>
              </a:ext>
            </a:extLst>
          </p:cNvPr>
          <p:cNvCxnSpPr>
            <a:cxnSpLocks/>
          </p:cNvCxnSpPr>
          <p:nvPr/>
        </p:nvCxnSpPr>
        <p:spPr>
          <a:xfrm>
            <a:off x="452179" y="4583723"/>
            <a:ext cx="1406766" cy="0"/>
          </a:xfrm>
          <a:prstGeom prst="line">
            <a:avLst/>
          </a:prstGeom>
          <a:ln w="31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F0258595-78DB-4EB1-B9B5-0AB517CB6E99}"/>
              </a:ext>
            </a:extLst>
          </p:cNvPr>
          <p:cNvCxnSpPr>
            <a:cxnSpLocks/>
          </p:cNvCxnSpPr>
          <p:nvPr/>
        </p:nvCxnSpPr>
        <p:spPr>
          <a:xfrm>
            <a:off x="8120742" y="5888336"/>
            <a:ext cx="0" cy="969664"/>
          </a:xfrm>
          <a:prstGeom prst="line">
            <a:avLst/>
          </a:prstGeom>
          <a:ln w="31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D67C498B-2516-4830-BF3E-41FB3CBE44DF}"/>
              </a:ext>
            </a:extLst>
          </p:cNvPr>
          <p:cNvCxnSpPr>
            <a:cxnSpLocks/>
          </p:cNvCxnSpPr>
          <p:nvPr/>
        </p:nvCxnSpPr>
        <p:spPr>
          <a:xfrm>
            <a:off x="4012641" y="0"/>
            <a:ext cx="0" cy="969664"/>
          </a:xfrm>
          <a:prstGeom prst="line">
            <a:avLst/>
          </a:prstGeom>
          <a:ln w="31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: 圆角 37">
            <a:extLst>
              <a:ext uri="{FF2B5EF4-FFF2-40B4-BE49-F238E27FC236}">
                <a16:creationId xmlns="" xmlns:a16="http://schemas.microsoft.com/office/drawing/2014/main" id="{9AA7A113-96DB-49A1-AB55-CFE0EB749886}"/>
              </a:ext>
            </a:extLst>
          </p:cNvPr>
          <p:cNvSpPr/>
          <p:nvPr/>
        </p:nvSpPr>
        <p:spPr>
          <a:xfrm>
            <a:off x="2419044" y="4511710"/>
            <a:ext cx="2260879" cy="532563"/>
          </a:xfrm>
          <a:prstGeom prst="roundRect">
            <a:avLst>
              <a:gd name="adj" fmla="val 50000"/>
            </a:avLst>
          </a:prstGeom>
          <a:solidFill>
            <a:srgbClr val="F6B3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8BED27A9-32EB-43F9-B78E-B35274FC4496}"/>
              </a:ext>
            </a:extLst>
          </p:cNvPr>
          <p:cNvSpPr txBox="1"/>
          <p:nvPr/>
        </p:nvSpPr>
        <p:spPr>
          <a:xfrm>
            <a:off x="2419044" y="1522323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请输入你的标题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D7131C8-B65A-4B9A-AFCB-E0CE045ECAB4}"/>
              </a:ext>
            </a:extLst>
          </p:cNvPr>
          <p:cNvSpPr txBox="1"/>
          <p:nvPr/>
        </p:nvSpPr>
        <p:spPr>
          <a:xfrm>
            <a:off x="2419044" y="2546196"/>
            <a:ext cx="7007046" cy="6290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请输入你的内容，这一页版式可供你发挥的地方有很多。你可以上下排列，也可以尝试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左右排列的风格，应该都很不错。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C559900D-E74D-4A4B-857D-74E2603E3BA0}"/>
              </a:ext>
            </a:extLst>
          </p:cNvPr>
          <p:cNvCxnSpPr/>
          <p:nvPr/>
        </p:nvCxnSpPr>
        <p:spPr>
          <a:xfrm>
            <a:off x="2542233" y="2200589"/>
            <a:ext cx="67324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658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86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3DCFDC1C-59A6-4203-83E4-90A9D40090ED}"/>
              </a:ext>
            </a:extLst>
          </p:cNvPr>
          <p:cNvSpPr/>
          <p:nvPr/>
        </p:nvSpPr>
        <p:spPr>
          <a:xfrm>
            <a:off x="9816590" y="2316334"/>
            <a:ext cx="1708869" cy="2225333"/>
          </a:xfrm>
          <a:prstGeom prst="ellipse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30041A2-94B4-4159-BFD2-52BFE93CFC2B}"/>
              </a:ext>
            </a:extLst>
          </p:cNvPr>
          <p:cNvSpPr/>
          <p:nvPr/>
        </p:nvSpPr>
        <p:spPr>
          <a:xfrm>
            <a:off x="-3762836" y="-4749159"/>
            <a:ext cx="9084645" cy="908464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605E3106-0557-4B67-9F23-6A95F78EB447}"/>
              </a:ext>
            </a:extLst>
          </p:cNvPr>
          <p:cNvSpPr/>
          <p:nvPr/>
        </p:nvSpPr>
        <p:spPr>
          <a:xfrm>
            <a:off x="-1667286" y="-2552861"/>
            <a:ext cx="4893547" cy="489354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E0BCEB9-17C8-40EC-918A-0B8D717668B5}"/>
              </a:ext>
            </a:extLst>
          </p:cNvPr>
          <p:cNvSpPr/>
          <p:nvPr/>
        </p:nvSpPr>
        <p:spPr>
          <a:xfrm>
            <a:off x="1262743" y="700873"/>
            <a:ext cx="9666514" cy="54562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386A0F8-4A2C-40F3-8EF2-C3DFAF2CFB01}"/>
              </a:ext>
            </a:extLst>
          </p:cNvPr>
          <p:cNvSpPr/>
          <p:nvPr/>
        </p:nvSpPr>
        <p:spPr>
          <a:xfrm>
            <a:off x="1262743" y="700873"/>
            <a:ext cx="3550417" cy="54562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1143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23A7173-3BC8-40F0-B9F1-D91CE551DB64}"/>
              </a:ext>
            </a:extLst>
          </p:cNvPr>
          <p:cNvSpPr txBox="1"/>
          <p:nvPr/>
        </p:nvSpPr>
        <p:spPr>
          <a:xfrm>
            <a:off x="5446207" y="123594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0">
                      <a:srgbClr val="3A6186"/>
                    </a:gs>
                    <a:gs pos="100000">
                      <a:srgbClr val="89253E"/>
                    </a:gs>
                  </a:gsLst>
                  <a:lin ang="10800000" scaled="1"/>
                  <a:tileRect/>
                </a:gra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请输入你的标题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C18782F-5520-4382-95BE-DC4541DAA133}"/>
              </a:ext>
            </a:extLst>
          </p:cNvPr>
          <p:cNvSpPr txBox="1"/>
          <p:nvPr/>
        </p:nvSpPr>
        <p:spPr>
          <a:xfrm>
            <a:off x="1545770" y="1534963"/>
            <a:ext cx="2984360" cy="909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在这输入你的内容，它用来修饰下面的数字，当然你也可以换成你想要的内容。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29FA7E98-D0A9-4900-80D9-459963BDCE2A}"/>
              </a:ext>
            </a:extLst>
          </p:cNvPr>
          <p:cNvGrpSpPr/>
          <p:nvPr/>
        </p:nvGrpSpPr>
        <p:grpSpPr>
          <a:xfrm>
            <a:off x="1858945" y="3405009"/>
            <a:ext cx="2358011" cy="1834746"/>
            <a:chOff x="1858945" y="2713055"/>
            <a:chExt cx="2358011" cy="1834746"/>
          </a:xfrm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A00DB8B5-03E7-4C96-A35A-E060A307E822}"/>
                </a:ext>
              </a:extLst>
            </p:cNvPr>
            <p:cNvSpPr/>
            <p:nvPr/>
          </p:nvSpPr>
          <p:spPr>
            <a:xfrm>
              <a:off x="1858945" y="3950012"/>
              <a:ext cx="597789" cy="597789"/>
            </a:xfrm>
            <a:prstGeom prst="ellipse">
              <a:avLst/>
            </a:prstGeom>
            <a:solidFill>
              <a:srgbClr val="F6865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0924306C-1A47-4DC3-B711-F4B388661D1C}"/>
                </a:ext>
              </a:extLst>
            </p:cNvPr>
            <p:cNvSpPr txBox="1"/>
            <p:nvPr/>
          </p:nvSpPr>
          <p:spPr>
            <a:xfrm>
              <a:off x="2012670" y="3439805"/>
              <a:ext cx="205056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思源黑体 Heavy" panose="020B0A00000000000000" pitchFamily="34" charset="-122"/>
                  <a:ea typeface="思源黑体 Heavy" panose="020B0A00000000000000" pitchFamily="34" charset="-122"/>
                </a:rPr>
                <a:t>69%</a:t>
              </a:r>
              <a:endParaRPr lang="zh-CN" altLang="en-US" sz="66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思源黑体 Heavy" panose="020B0A00000000000000" pitchFamily="34" charset="-122"/>
                <a:ea typeface="思源黑体 Heavy" panose="020B0A00000000000000" pitchFamily="34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1E804A92-1338-46EA-A814-362A6B83C2F4}"/>
                </a:ext>
              </a:extLst>
            </p:cNvPr>
            <p:cNvSpPr/>
            <p:nvPr/>
          </p:nvSpPr>
          <p:spPr>
            <a:xfrm>
              <a:off x="2612571" y="2713055"/>
              <a:ext cx="462225" cy="462225"/>
            </a:xfrm>
            <a:prstGeom prst="ellipse">
              <a:avLst/>
            </a:prstGeom>
            <a:solidFill>
              <a:srgbClr val="CE6D3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4715C3D1-5415-44C1-A392-17AC03D3E4C2}"/>
                </a:ext>
              </a:extLst>
            </p:cNvPr>
            <p:cNvSpPr/>
            <p:nvPr/>
          </p:nvSpPr>
          <p:spPr>
            <a:xfrm>
              <a:off x="2788417" y="2888901"/>
              <a:ext cx="110532" cy="1105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B8DEE55B-7E3C-4C86-AC66-6F6C41AA9430}"/>
                </a:ext>
              </a:extLst>
            </p:cNvPr>
            <p:cNvSpPr/>
            <p:nvPr/>
          </p:nvSpPr>
          <p:spPr>
            <a:xfrm>
              <a:off x="3974041" y="3239914"/>
              <a:ext cx="242915" cy="242915"/>
            </a:xfrm>
            <a:prstGeom prst="ellipse">
              <a:avLst/>
            </a:prstGeom>
            <a:solidFill>
              <a:srgbClr val="9B544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BC95C318-15A5-45AB-8C3B-B48115EACC7F}"/>
              </a:ext>
            </a:extLst>
          </p:cNvPr>
          <p:cNvSpPr/>
          <p:nvPr/>
        </p:nvSpPr>
        <p:spPr>
          <a:xfrm flipV="1">
            <a:off x="5579443" y="2039815"/>
            <a:ext cx="1215851" cy="7033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A6186"/>
              </a:gs>
              <a:gs pos="100000">
                <a:srgbClr val="89253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2C153E69-5C45-4154-95E3-201D724BFEDA}"/>
              </a:ext>
            </a:extLst>
          </p:cNvPr>
          <p:cNvSpPr txBox="1"/>
          <p:nvPr/>
        </p:nvSpPr>
        <p:spPr>
          <a:xfrm>
            <a:off x="5579443" y="2444058"/>
            <a:ext cx="4599887" cy="348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在这里输入你的内容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6C753BFB-D9BB-42AB-B45A-F61321A7C7BC}"/>
              </a:ext>
            </a:extLst>
          </p:cNvPr>
          <p:cNvGrpSpPr/>
          <p:nvPr/>
        </p:nvGrpSpPr>
        <p:grpSpPr>
          <a:xfrm>
            <a:off x="5579443" y="5570849"/>
            <a:ext cx="4753612" cy="45719"/>
            <a:chOff x="5579443" y="5570849"/>
            <a:chExt cx="4753612" cy="45719"/>
          </a:xfrm>
        </p:grpSpPr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40176585-A397-481C-84E4-7511CFCD99A7}"/>
                </a:ext>
              </a:extLst>
            </p:cNvPr>
            <p:cNvCxnSpPr/>
            <p:nvPr/>
          </p:nvCxnSpPr>
          <p:spPr>
            <a:xfrm>
              <a:off x="5579443" y="5593710"/>
              <a:ext cx="3775572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89253E"/>
                  </a:gs>
                  <a:gs pos="100000">
                    <a:srgbClr val="3A6186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8A1C9263-0612-4B05-875F-EBC11A204779}"/>
                </a:ext>
              </a:extLst>
            </p:cNvPr>
            <p:cNvSpPr/>
            <p:nvPr/>
          </p:nvSpPr>
          <p:spPr>
            <a:xfrm>
              <a:off x="9355015" y="5570849"/>
              <a:ext cx="978040" cy="45719"/>
            </a:xfrm>
            <a:prstGeom prst="rect">
              <a:avLst/>
            </a:prstGeom>
            <a:gradFill>
              <a:gsLst>
                <a:gs pos="0">
                  <a:srgbClr val="89253E"/>
                </a:gs>
                <a:gs pos="100000">
                  <a:srgbClr val="3A6186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7011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9BF2167-7FC6-4876-A1D2-B772F3AE75CF}"/>
              </a:ext>
            </a:extLst>
          </p:cNvPr>
          <p:cNvSpPr/>
          <p:nvPr/>
        </p:nvSpPr>
        <p:spPr>
          <a:xfrm>
            <a:off x="0" y="0"/>
            <a:ext cx="5828044" cy="6858000"/>
          </a:xfrm>
          <a:prstGeom prst="rect">
            <a:avLst/>
          </a:prstGeom>
          <a:solidFill>
            <a:srgbClr val="CFB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16A116F-268B-4280-BA20-B1A249DBCEEC}"/>
              </a:ext>
            </a:extLst>
          </p:cNvPr>
          <p:cNvSpPr/>
          <p:nvPr/>
        </p:nvSpPr>
        <p:spPr>
          <a:xfrm>
            <a:off x="5828044" y="1"/>
            <a:ext cx="6363956" cy="6858000"/>
          </a:xfrm>
          <a:prstGeom prst="rect">
            <a:avLst/>
          </a:prstGeom>
          <a:solidFill>
            <a:schemeClr val="dk1"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04FCDEB-6420-4F40-9894-C9D11E1BD603}"/>
              </a:ext>
            </a:extLst>
          </p:cNvPr>
          <p:cNvSpPr txBox="1"/>
          <p:nvPr/>
        </p:nvSpPr>
        <p:spPr>
          <a:xfrm>
            <a:off x="1115959" y="94593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请输入你的标题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D98944E-21FD-42E4-858E-65BB4E4854A5}"/>
              </a:ext>
            </a:extLst>
          </p:cNvPr>
          <p:cNvSpPr txBox="1"/>
          <p:nvPr/>
        </p:nvSpPr>
        <p:spPr>
          <a:xfrm>
            <a:off x="6288595" y="3697295"/>
            <a:ext cx="3724096" cy="5523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请在这里输入你的内容，字不要太多，字号不要太大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关键信息就是你的标题，否则页面就会很臃肿。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B6E4823-6DD4-42CA-B705-EFF83D30FE63}"/>
              </a:ext>
            </a:extLst>
          </p:cNvPr>
          <p:cNvSpPr txBox="1"/>
          <p:nvPr/>
        </p:nvSpPr>
        <p:spPr>
          <a:xfrm>
            <a:off x="6288595" y="314887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FB0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请输入副标题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212A55E5-F221-4FD9-AFC2-6DFD769F0CDA}"/>
              </a:ext>
            </a:extLst>
          </p:cNvPr>
          <p:cNvSpPr/>
          <p:nvPr/>
        </p:nvSpPr>
        <p:spPr>
          <a:xfrm>
            <a:off x="5717512" y="3225521"/>
            <a:ext cx="221063" cy="36324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B3BB822-2D2F-412D-A428-4A374DE7CB2A}"/>
              </a:ext>
            </a:extLst>
          </p:cNvPr>
          <p:cNvSpPr txBox="1"/>
          <p:nvPr/>
        </p:nvSpPr>
        <p:spPr>
          <a:xfrm>
            <a:off x="1185233" y="3254040"/>
            <a:ext cx="12618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1689</a:t>
            </a:r>
            <a:r>
              <a:rPr lang="zh-CN" altLang="en-US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￥</a:t>
            </a:r>
            <a:endParaRPr lang="zh-CN" altLang="en-US" sz="4400" dirty="0"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61877080-17CE-4368-BBC0-D9145BCD32C1}"/>
              </a:ext>
            </a:extLst>
          </p:cNvPr>
          <p:cNvCxnSpPr>
            <a:cxnSpLocks/>
          </p:cNvCxnSpPr>
          <p:nvPr/>
        </p:nvCxnSpPr>
        <p:spPr>
          <a:xfrm>
            <a:off x="2587364" y="3398918"/>
            <a:ext cx="0" cy="2717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4B41B2A9-FF6D-450A-932C-2088AF3D9B12}"/>
              </a:ext>
            </a:extLst>
          </p:cNvPr>
          <p:cNvSpPr txBox="1"/>
          <p:nvPr/>
        </p:nvSpPr>
        <p:spPr>
          <a:xfrm>
            <a:off x="2758392" y="3259153"/>
            <a:ext cx="7232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24</a:t>
            </a:r>
            <a:r>
              <a:rPr lang="en-US" altLang="zh-CN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h</a:t>
            </a:r>
            <a:endParaRPr lang="zh-CN" altLang="en-US" sz="4400" dirty="0"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934D8232-77D5-45A9-9EF1-F7A1FABE0266}"/>
              </a:ext>
            </a:extLst>
          </p:cNvPr>
          <p:cNvCxnSpPr>
            <a:cxnSpLocks/>
          </p:cNvCxnSpPr>
          <p:nvPr/>
        </p:nvCxnSpPr>
        <p:spPr>
          <a:xfrm>
            <a:off x="3593874" y="3398917"/>
            <a:ext cx="0" cy="2717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0031E288-DFB5-4D5D-ABE7-2338EDAC02B8}"/>
              </a:ext>
            </a:extLst>
          </p:cNvPr>
          <p:cNvSpPr txBox="1"/>
          <p:nvPr/>
        </p:nvSpPr>
        <p:spPr>
          <a:xfrm>
            <a:off x="3732060" y="325404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14</a:t>
            </a:r>
            <a:r>
              <a:rPr lang="zh-CN" altLang="en-US" sz="1600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次</a:t>
            </a:r>
            <a:endParaRPr lang="zh-CN" altLang="en-US" sz="4400" dirty="0"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457E8B9C-77B2-4AFE-B089-F3F117FC4E48}"/>
              </a:ext>
            </a:extLst>
          </p:cNvPr>
          <p:cNvSpPr txBox="1"/>
          <p:nvPr/>
        </p:nvSpPr>
        <p:spPr>
          <a:xfrm>
            <a:off x="479050" y="4175785"/>
            <a:ext cx="4759412" cy="552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在这里输入你的内容，以下的话都是为了凑字数，老天爷瞎编真实太痛苦了，但我还没有凑够，所以还要继续编下去，好了编不下去了。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17F85149-E5A4-4072-B067-307798533D6C}"/>
              </a:ext>
            </a:extLst>
          </p:cNvPr>
          <p:cNvSpPr txBox="1"/>
          <p:nvPr/>
        </p:nvSpPr>
        <p:spPr>
          <a:xfrm>
            <a:off x="79899" y="6289676"/>
            <a:ext cx="32143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/////////////////////////////////////////////</a:t>
            </a:r>
            <a:endParaRPr lang="zh-CN" altLang="en-US" sz="1400" dirty="0"/>
          </a:p>
        </p:txBody>
      </p:sp>
      <p:sp>
        <p:nvSpPr>
          <p:cNvPr id="4" name="等腰三角形 3">
            <a:extLst>
              <a:ext uri="{FF2B5EF4-FFF2-40B4-BE49-F238E27FC236}">
                <a16:creationId xmlns="" xmlns:a16="http://schemas.microsoft.com/office/drawing/2014/main" id="{2C57B06F-6BFE-4069-BBC9-18B33D44BB74}"/>
              </a:ext>
            </a:extLst>
          </p:cNvPr>
          <p:cNvSpPr/>
          <p:nvPr/>
        </p:nvSpPr>
        <p:spPr>
          <a:xfrm rot="5400000">
            <a:off x="6341861" y="2720011"/>
            <a:ext cx="294773" cy="266331"/>
          </a:xfrm>
          <a:prstGeom prst="triangle">
            <a:avLst/>
          </a:prstGeom>
          <a:solidFill>
            <a:srgbClr val="AF67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spirals-of-vines_30056">
            <a:extLst>
              <a:ext uri="{FF2B5EF4-FFF2-40B4-BE49-F238E27FC236}">
                <a16:creationId xmlns="" xmlns:a16="http://schemas.microsoft.com/office/drawing/2014/main" id="{427F1575-7789-4BAD-950B-741D03A4A643}"/>
              </a:ext>
            </a:extLst>
          </p:cNvPr>
          <p:cNvSpPr>
            <a:spLocks noChangeAspect="1"/>
          </p:cNvSpPr>
          <p:nvPr/>
        </p:nvSpPr>
        <p:spPr bwMode="auto">
          <a:xfrm>
            <a:off x="372921" y="420097"/>
            <a:ext cx="5082202" cy="169799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71" h="994">
                <a:moveTo>
                  <a:pt x="2865" y="198"/>
                </a:moveTo>
                <a:cubicBezTo>
                  <a:pt x="2800" y="125"/>
                  <a:pt x="2708" y="85"/>
                  <a:pt x="2607" y="84"/>
                </a:cubicBezTo>
                <a:lnTo>
                  <a:pt x="2606" y="84"/>
                </a:lnTo>
                <a:cubicBezTo>
                  <a:pt x="2402" y="84"/>
                  <a:pt x="2285" y="208"/>
                  <a:pt x="2183" y="346"/>
                </a:cubicBezTo>
                <a:cubicBezTo>
                  <a:pt x="2159" y="376"/>
                  <a:pt x="2112" y="416"/>
                  <a:pt x="2052" y="382"/>
                </a:cubicBezTo>
                <a:cubicBezTo>
                  <a:pt x="2016" y="362"/>
                  <a:pt x="2004" y="317"/>
                  <a:pt x="2023" y="281"/>
                </a:cubicBezTo>
                <a:cubicBezTo>
                  <a:pt x="2038" y="255"/>
                  <a:pt x="2072" y="245"/>
                  <a:pt x="2098" y="260"/>
                </a:cubicBezTo>
                <a:cubicBezTo>
                  <a:pt x="2108" y="265"/>
                  <a:pt x="2114" y="274"/>
                  <a:pt x="2117" y="284"/>
                </a:cubicBezTo>
                <a:cubicBezTo>
                  <a:pt x="2120" y="294"/>
                  <a:pt x="2119" y="305"/>
                  <a:pt x="2114" y="314"/>
                </a:cubicBezTo>
                <a:cubicBezTo>
                  <a:pt x="2110" y="321"/>
                  <a:pt x="2104" y="325"/>
                  <a:pt x="2098" y="327"/>
                </a:cubicBezTo>
                <a:cubicBezTo>
                  <a:pt x="2095" y="313"/>
                  <a:pt x="2082" y="303"/>
                  <a:pt x="2068" y="305"/>
                </a:cubicBezTo>
                <a:cubicBezTo>
                  <a:pt x="2053" y="307"/>
                  <a:pt x="2043" y="321"/>
                  <a:pt x="2045" y="336"/>
                </a:cubicBezTo>
                <a:cubicBezTo>
                  <a:pt x="2045" y="337"/>
                  <a:pt x="2047" y="338"/>
                  <a:pt x="2047" y="339"/>
                </a:cubicBezTo>
                <a:cubicBezTo>
                  <a:pt x="2045" y="348"/>
                  <a:pt x="2048" y="357"/>
                  <a:pt x="2056" y="361"/>
                </a:cubicBezTo>
                <a:cubicBezTo>
                  <a:pt x="2089" y="380"/>
                  <a:pt x="2131" y="368"/>
                  <a:pt x="2150" y="335"/>
                </a:cubicBezTo>
                <a:cubicBezTo>
                  <a:pt x="2161" y="316"/>
                  <a:pt x="2163" y="294"/>
                  <a:pt x="2158" y="273"/>
                </a:cubicBezTo>
                <a:cubicBezTo>
                  <a:pt x="2152" y="252"/>
                  <a:pt x="2138" y="234"/>
                  <a:pt x="2119" y="224"/>
                </a:cubicBezTo>
                <a:cubicBezTo>
                  <a:pt x="2072" y="198"/>
                  <a:pt x="2013" y="214"/>
                  <a:pt x="1988" y="261"/>
                </a:cubicBezTo>
                <a:cubicBezTo>
                  <a:pt x="1956" y="316"/>
                  <a:pt x="1976" y="387"/>
                  <a:pt x="2032" y="418"/>
                </a:cubicBezTo>
                <a:cubicBezTo>
                  <a:pt x="2053" y="430"/>
                  <a:pt x="2076" y="436"/>
                  <a:pt x="2098" y="436"/>
                </a:cubicBezTo>
                <a:cubicBezTo>
                  <a:pt x="2105" y="436"/>
                  <a:pt x="2112" y="435"/>
                  <a:pt x="2120" y="433"/>
                </a:cubicBezTo>
                <a:cubicBezTo>
                  <a:pt x="2099" y="463"/>
                  <a:pt x="2078" y="492"/>
                  <a:pt x="2056" y="519"/>
                </a:cubicBezTo>
                <a:cubicBezTo>
                  <a:pt x="2008" y="579"/>
                  <a:pt x="1967" y="630"/>
                  <a:pt x="1927" y="669"/>
                </a:cubicBezTo>
                <a:cubicBezTo>
                  <a:pt x="1922" y="669"/>
                  <a:pt x="1918" y="670"/>
                  <a:pt x="1914" y="673"/>
                </a:cubicBezTo>
                <a:cubicBezTo>
                  <a:pt x="1831" y="751"/>
                  <a:pt x="1744" y="762"/>
                  <a:pt x="1670" y="703"/>
                </a:cubicBezTo>
                <a:cubicBezTo>
                  <a:pt x="1613" y="657"/>
                  <a:pt x="1603" y="573"/>
                  <a:pt x="1649" y="515"/>
                </a:cubicBezTo>
                <a:cubicBezTo>
                  <a:pt x="1684" y="471"/>
                  <a:pt x="1749" y="464"/>
                  <a:pt x="1793" y="499"/>
                </a:cubicBezTo>
                <a:cubicBezTo>
                  <a:pt x="1809" y="512"/>
                  <a:pt x="1820" y="531"/>
                  <a:pt x="1822" y="551"/>
                </a:cubicBezTo>
                <a:cubicBezTo>
                  <a:pt x="1824" y="572"/>
                  <a:pt x="1819" y="592"/>
                  <a:pt x="1806" y="609"/>
                </a:cubicBezTo>
                <a:cubicBezTo>
                  <a:pt x="1797" y="620"/>
                  <a:pt x="1784" y="627"/>
                  <a:pt x="1770" y="629"/>
                </a:cubicBezTo>
                <a:cubicBezTo>
                  <a:pt x="1772" y="624"/>
                  <a:pt x="1773" y="619"/>
                  <a:pt x="1773" y="614"/>
                </a:cubicBezTo>
                <a:cubicBezTo>
                  <a:pt x="1773" y="589"/>
                  <a:pt x="1753" y="569"/>
                  <a:pt x="1729" y="569"/>
                </a:cubicBezTo>
                <a:cubicBezTo>
                  <a:pt x="1704" y="569"/>
                  <a:pt x="1685" y="589"/>
                  <a:pt x="1685" y="614"/>
                </a:cubicBezTo>
                <a:cubicBezTo>
                  <a:pt x="1685" y="622"/>
                  <a:pt x="1687" y="629"/>
                  <a:pt x="1691" y="635"/>
                </a:cubicBezTo>
                <a:cubicBezTo>
                  <a:pt x="1691" y="641"/>
                  <a:pt x="1693" y="647"/>
                  <a:pt x="1698" y="651"/>
                </a:cubicBezTo>
                <a:cubicBezTo>
                  <a:pt x="1719" y="667"/>
                  <a:pt x="1745" y="675"/>
                  <a:pt x="1772" y="672"/>
                </a:cubicBezTo>
                <a:cubicBezTo>
                  <a:pt x="1798" y="669"/>
                  <a:pt x="1822" y="655"/>
                  <a:pt x="1838" y="635"/>
                </a:cubicBezTo>
                <a:cubicBezTo>
                  <a:pt x="1858" y="610"/>
                  <a:pt x="1867" y="578"/>
                  <a:pt x="1864" y="547"/>
                </a:cubicBezTo>
                <a:cubicBezTo>
                  <a:pt x="1860" y="515"/>
                  <a:pt x="1845" y="486"/>
                  <a:pt x="1820" y="467"/>
                </a:cubicBezTo>
                <a:cubicBezTo>
                  <a:pt x="1757" y="417"/>
                  <a:pt x="1666" y="427"/>
                  <a:pt x="1617" y="490"/>
                </a:cubicBezTo>
                <a:cubicBezTo>
                  <a:pt x="1557" y="564"/>
                  <a:pt x="1569" y="673"/>
                  <a:pt x="1643" y="734"/>
                </a:cubicBezTo>
                <a:cubicBezTo>
                  <a:pt x="1610" y="718"/>
                  <a:pt x="1582" y="695"/>
                  <a:pt x="1560" y="665"/>
                </a:cubicBezTo>
                <a:cubicBezTo>
                  <a:pt x="1524" y="615"/>
                  <a:pt x="1510" y="551"/>
                  <a:pt x="1521" y="491"/>
                </a:cubicBezTo>
                <a:cubicBezTo>
                  <a:pt x="1529" y="444"/>
                  <a:pt x="1555" y="404"/>
                  <a:pt x="1594" y="377"/>
                </a:cubicBezTo>
                <a:cubicBezTo>
                  <a:pt x="1633" y="350"/>
                  <a:pt x="1680" y="339"/>
                  <a:pt x="1726" y="348"/>
                </a:cubicBezTo>
                <a:cubicBezTo>
                  <a:pt x="1738" y="350"/>
                  <a:pt x="1749" y="342"/>
                  <a:pt x="1751" y="331"/>
                </a:cubicBezTo>
                <a:cubicBezTo>
                  <a:pt x="1752" y="320"/>
                  <a:pt x="1745" y="309"/>
                  <a:pt x="1734" y="307"/>
                </a:cubicBezTo>
                <a:cubicBezTo>
                  <a:pt x="1677" y="297"/>
                  <a:pt x="1618" y="309"/>
                  <a:pt x="1570" y="343"/>
                </a:cubicBezTo>
                <a:cubicBezTo>
                  <a:pt x="1544" y="361"/>
                  <a:pt x="1522" y="386"/>
                  <a:pt x="1506" y="413"/>
                </a:cubicBezTo>
                <a:lnTo>
                  <a:pt x="1506" y="337"/>
                </a:lnTo>
                <a:cubicBezTo>
                  <a:pt x="1591" y="328"/>
                  <a:pt x="1657" y="257"/>
                  <a:pt x="1657" y="169"/>
                </a:cubicBezTo>
                <a:cubicBezTo>
                  <a:pt x="1657" y="124"/>
                  <a:pt x="1640" y="81"/>
                  <a:pt x="1608" y="49"/>
                </a:cubicBezTo>
                <a:cubicBezTo>
                  <a:pt x="1576" y="17"/>
                  <a:pt x="1533" y="0"/>
                  <a:pt x="1487" y="0"/>
                </a:cubicBezTo>
                <a:cubicBezTo>
                  <a:pt x="1394" y="0"/>
                  <a:pt x="1318" y="76"/>
                  <a:pt x="1318" y="169"/>
                </a:cubicBezTo>
                <a:cubicBezTo>
                  <a:pt x="1318" y="255"/>
                  <a:pt x="1382" y="326"/>
                  <a:pt x="1465" y="337"/>
                </a:cubicBezTo>
                <a:lnTo>
                  <a:pt x="1465" y="413"/>
                </a:lnTo>
                <a:cubicBezTo>
                  <a:pt x="1419" y="335"/>
                  <a:pt x="1330" y="290"/>
                  <a:pt x="1238" y="307"/>
                </a:cubicBezTo>
                <a:cubicBezTo>
                  <a:pt x="1226" y="309"/>
                  <a:pt x="1219" y="320"/>
                  <a:pt x="1221" y="331"/>
                </a:cubicBezTo>
                <a:cubicBezTo>
                  <a:pt x="1223" y="342"/>
                  <a:pt x="1234" y="350"/>
                  <a:pt x="1245" y="348"/>
                </a:cubicBezTo>
                <a:cubicBezTo>
                  <a:pt x="1341" y="331"/>
                  <a:pt x="1433" y="395"/>
                  <a:pt x="1451" y="491"/>
                </a:cubicBezTo>
                <a:cubicBezTo>
                  <a:pt x="1462" y="552"/>
                  <a:pt x="1447" y="615"/>
                  <a:pt x="1411" y="665"/>
                </a:cubicBezTo>
                <a:cubicBezTo>
                  <a:pt x="1390" y="696"/>
                  <a:pt x="1361" y="718"/>
                  <a:pt x="1328" y="734"/>
                </a:cubicBezTo>
                <a:cubicBezTo>
                  <a:pt x="1402" y="673"/>
                  <a:pt x="1414" y="564"/>
                  <a:pt x="1354" y="490"/>
                </a:cubicBezTo>
                <a:cubicBezTo>
                  <a:pt x="1305" y="427"/>
                  <a:pt x="1214" y="417"/>
                  <a:pt x="1152" y="467"/>
                </a:cubicBezTo>
                <a:cubicBezTo>
                  <a:pt x="1127" y="487"/>
                  <a:pt x="1111" y="515"/>
                  <a:pt x="1107" y="547"/>
                </a:cubicBezTo>
                <a:cubicBezTo>
                  <a:pt x="1104" y="578"/>
                  <a:pt x="1113" y="610"/>
                  <a:pt x="1133" y="635"/>
                </a:cubicBezTo>
                <a:cubicBezTo>
                  <a:pt x="1167" y="678"/>
                  <a:pt x="1230" y="685"/>
                  <a:pt x="1273" y="651"/>
                </a:cubicBezTo>
                <a:cubicBezTo>
                  <a:pt x="1278" y="647"/>
                  <a:pt x="1280" y="641"/>
                  <a:pt x="1281" y="635"/>
                </a:cubicBezTo>
                <a:cubicBezTo>
                  <a:pt x="1284" y="629"/>
                  <a:pt x="1287" y="622"/>
                  <a:pt x="1287" y="614"/>
                </a:cubicBezTo>
                <a:cubicBezTo>
                  <a:pt x="1287" y="589"/>
                  <a:pt x="1267" y="570"/>
                  <a:pt x="1242" y="570"/>
                </a:cubicBezTo>
                <a:cubicBezTo>
                  <a:pt x="1218" y="570"/>
                  <a:pt x="1198" y="589"/>
                  <a:pt x="1198" y="614"/>
                </a:cubicBezTo>
                <a:cubicBezTo>
                  <a:pt x="1198" y="619"/>
                  <a:pt x="1200" y="624"/>
                  <a:pt x="1201" y="629"/>
                </a:cubicBezTo>
                <a:cubicBezTo>
                  <a:pt x="1188" y="627"/>
                  <a:pt x="1175" y="620"/>
                  <a:pt x="1165" y="609"/>
                </a:cubicBezTo>
                <a:cubicBezTo>
                  <a:pt x="1152" y="592"/>
                  <a:pt x="1146" y="572"/>
                  <a:pt x="1149" y="551"/>
                </a:cubicBezTo>
                <a:cubicBezTo>
                  <a:pt x="1152" y="531"/>
                  <a:pt x="1162" y="512"/>
                  <a:pt x="1178" y="499"/>
                </a:cubicBezTo>
                <a:cubicBezTo>
                  <a:pt x="1222" y="464"/>
                  <a:pt x="1287" y="471"/>
                  <a:pt x="1322" y="516"/>
                </a:cubicBezTo>
                <a:cubicBezTo>
                  <a:pt x="1368" y="573"/>
                  <a:pt x="1359" y="657"/>
                  <a:pt x="1301" y="703"/>
                </a:cubicBezTo>
                <a:cubicBezTo>
                  <a:pt x="1227" y="762"/>
                  <a:pt x="1140" y="752"/>
                  <a:pt x="1057" y="674"/>
                </a:cubicBezTo>
                <a:cubicBezTo>
                  <a:pt x="1053" y="670"/>
                  <a:pt x="1049" y="669"/>
                  <a:pt x="1044" y="669"/>
                </a:cubicBezTo>
                <a:cubicBezTo>
                  <a:pt x="1004" y="630"/>
                  <a:pt x="963" y="579"/>
                  <a:pt x="915" y="519"/>
                </a:cubicBezTo>
                <a:cubicBezTo>
                  <a:pt x="893" y="492"/>
                  <a:pt x="873" y="463"/>
                  <a:pt x="852" y="433"/>
                </a:cubicBezTo>
                <a:cubicBezTo>
                  <a:pt x="859" y="435"/>
                  <a:pt x="866" y="436"/>
                  <a:pt x="873" y="436"/>
                </a:cubicBezTo>
                <a:cubicBezTo>
                  <a:pt x="895" y="436"/>
                  <a:pt x="918" y="430"/>
                  <a:pt x="940" y="418"/>
                </a:cubicBezTo>
                <a:cubicBezTo>
                  <a:pt x="995" y="387"/>
                  <a:pt x="1015" y="316"/>
                  <a:pt x="984" y="261"/>
                </a:cubicBezTo>
                <a:cubicBezTo>
                  <a:pt x="958" y="214"/>
                  <a:pt x="898" y="198"/>
                  <a:pt x="852" y="224"/>
                </a:cubicBezTo>
                <a:cubicBezTo>
                  <a:pt x="833" y="235"/>
                  <a:pt x="820" y="252"/>
                  <a:pt x="814" y="273"/>
                </a:cubicBezTo>
                <a:cubicBezTo>
                  <a:pt x="808" y="294"/>
                  <a:pt x="810" y="316"/>
                  <a:pt x="821" y="335"/>
                </a:cubicBezTo>
                <a:cubicBezTo>
                  <a:pt x="830" y="351"/>
                  <a:pt x="845" y="363"/>
                  <a:pt x="863" y="368"/>
                </a:cubicBezTo>
                <a:cubicBezTo>
                  <a:pt x="881" y="373"/>
                  <a:pt x="899" y="370"/>
                  <a:pt x="916" y="361"/>
                </a:cubicBezTo>
                <a:cubicBezTo>
                  <a:pt x="924" y="357"/>
                  <a:pt x="926" y="348"/>
                  <a:pt x="924" y="339"/>
                </a:cubicBezTo>
                <a:cubicBezTo>
                  <a:pt x="925" y="338"/>
                  <a:pt x="926" y="337"/>
                  <a:pt x="926" y="336"/>
                </a:cubicBezTo>
                <a:cubicBezTo>
                  <a:pt x="928" y="321"/>
                  <a:pt x="918" y="307"/>
                  <a:pt x="903" y="305"/>
                </a:cubicBezTo>
                <a:cubicBezTo>
                  <a:pt x="889" y="303"/>
                  <a:pt x="876" y="313"/>
                  <a:pt x="873" y="327"/>
                </a:cubicBezTo>
                <a:cubicBezTo>
                  <a:pt x="867" y="325"/>
                  <a:pt x="861" y="321"/>
                  <a:pt x="857" y="314"/>
                </a:cubicBezTo>
                <a:cubicBezTo>
                  <a:pt x="852" y="305"/>
                  <a:pt x="851" y="294"/>
                  <a:pt x="854" y="284"/>
                </a:cubicBezTo>
                <a:cubicBezTo>
                  <a:pt x="857" y="274"/>
                  <a:pt x="863" y="265"/>
                  <a:pt x="873" y="260"/>
                </a:cubicBezTo>
                <a:cubicBezTo>
                  <a:pt x="899" y="245"/>
                  <a:pt x="933" y="255"/>
                  <a:pt x="948" y="281"/>
                </a:cubicBezTo>
                <a:cubicBezTo>
                  <a:pt x="967" y="317"/>
                  <a:pt x="955" y="362"/>
                  <a:pt x="919" y="382"/>
                </a:cubicBezTo>
                <a:cubicBezTo>
                  <a:pt x="859" y="416"/>
                  <a:pt x="813" y="376"/>
                  <a:pt x="789" y="347"/>
                </a:cubicBezTo>
                <a:cubicBezTo>
                  <a:pt x="686" y="209"/>
                  <a:pt x="569" y="85"/>
                  <a:pt x="365" y="85"/>
                </a:cubicBezTo>
                <a:lnTo>
                  <a:pt x="364" y="85"/>
                </a:lnTo>
                <a:cubicBezTo>
                  <a:pt x="263" y="85"/>
                  <a:pt x="171" y="125"/>
                  <a:pt x="106" y="198"/>
                </a:cubicBezTo>
                <a:cubicBezTo>
                  <a:pt x="34" y="279"/>
                  <a:pt x="0" y="392"/>
                  <a:pt x="13" y="509"/>
                </a:cubicBezTo>
                <a:cubicBezTo>
                  <a:pt x="22" y="597"/>
                  <a:pt x="65" y="676"/>
                  <a:pt x="135" y="732"/>
                </a:cubicBezTo>
                <a:cubicBezTo>
                  <a:pt x="194" y="780"/>
                  <a:pt x="266" y="805"/>
                  <a:pt x="341" y="805"/>
                </a:cubicBezTo>
                <a:cubicBezTo>
                  <a:pt x="344" y="805"/>
                  <a:pt x="346" y="805"/>
                  <a:pt x="349" y="805"/>
                </a:cubicBezTo>
                <a:cubicBezTo>
                  <a:pt x="350" y="805"/>
                  <a:pt x="350" y="805"/>
                  <a:pt x="351" y="805"/>
                </a:cubicBezTo>
                <a:cubicBezTo>
                  <a:pt x="352" y="805"/>
                  <a:pt x="352" y="805"/>
                  <a:pt x="353" y="805"/>
                </a:cubicBezTo>
                <a:cubicBezTo>
                  <a:pt x="354" y="805"/>
                  <a:pt x="355" y="804"/>
                  <a:pt x="356" y="804"/>
                </a:cubicBezTo>
                <a:cubicBezTo>
                  <a:pt x="364" y="804"/>
                  <a:pt x="371" y="804"/>
                  <a:pt x="378" y="803"/>
                </a:cubicBezTo>
                <a:cubicBezTo>
                  <a:pt x="526" y="787"/>
                  <a:pt x="633" y="654"/>
                  <a:pt x="617" y="506"/>
                </a:cubicBezTo>
                <a:cubicBezTo>
                  <a:pt x="604" y="386"/>
                  <a:pt x="496" y="298"/>
                  <a:pt x="374" y="311"/>
                </a:cubicBezTo>
                <a:cubicBezTo>
                  <a:pt x="363" y="313"/>
                  <a:pt x="355" y="323"/>
                  <a:pt x="356" y="334"/>
                </a:cubicBezTo>
                <a:cubicBezTo>
                  <a:pt x="357" y="346"/>
                  <a:pt x="366" y="354"/>
                  <a:pt x="379" y="353"/>
                </a:cubicBezTo>
                <a:cubicBezTo>
                  <a:pt x="476" y="342"/>
                  <a:pt x="564" y="413"/>
                  <a:pt x="575" y="510"/>
                </a:cubicBezTo>
                <a:cubicBezTo>
                  <a:pt x="583" y="585"/>
                  <a:pt x="554" y="654"/>
                  <a:pt x="504" y="701"/>
                </a:cubicBezTo>
                <a:cubicBezTo>
                  <a:pt x="525" y="658"/>
                  <a:pt x="531" y="605"/>
                  <a:pt x="520" y="551"/>
                </a:cubicBezTo>
                <a:cubicBezTo>
                  <a:pt x="510" y="506"/>
                  <a:pt x="483" y="466"/>
                  <a:pt x="444" y="441"/>
                </a:cubicBezTo>
                <a:cubicBezTo>
                  <a:pt x="405" y="415"/>
                  <a:pt x="358" y="407"/>
                  <a:pt x="312" y="416"/>
                </a:cubicBezTo>
                <a:cubicBezTo>
                  <a:pt x="274" y="424"/>
                  <a:pt x="242" y="447"/>
                  <a:pt x="221" y="479"/>
                </a:cubicBezTo>
                <a:cubicBezTo>
                  <a:pt x="200" y="511"/>
                  <a:pt x="193" y="550"/>
                  <a:pt x="201" y="587"/>
                </a:cubicBezTo>
                <a:cubicBezTo>
                  <a:pt x="207" y="618"/>
                  <a:pt x="226" y="645"/>
                  <a:pt x="252" y="663"/>
                </a:cubicBezTo>
                <a:cubicBezTo>
                  <a:pt x="279" y="680"/>
                  <a:pt x="311" y="686"/>
                  <a:pt x="343" y="679"/>
                </a:cubicBezTo>
                <a:cubicBezTo>
                  <a:pt x="369" y="674"/>
                  <a:pt x="391" y="659"/>
                  <a:pt x="406" y="636"/>
                </a:cubicBezTo>
                <a:cubicBezTo>
                  <a:pt x="417" y="618"/>
                  <a:pt x="421" y="597"/>
                  <a:pt x="420" y="577"/>
                </a:cubicBezTo>
                <a:cubicBezTo>
                  <a:pt x="420" y="576"/>
                  <a:pt x="420" y="575"/>
                  <a:pt x="420" y="575"/>
                </a:cubicBezTo>
                <a:cubicBezTo>
                  <a:pt x="420" y="573"/>
                  <a:pt x="420" y="573"/>
                  <a:pt x="420" y="572"/>
                </a:cubicBezTo>
                <a:cubicBezTo>
                  <a:pt x="419" y="568"/>
                  <a:pt x="420" y="565"/>
                  <a:pt x="419" y="561"/>
                </a:cubicBezTo>
                <a:cubicBezTo>
                  <a:pt x="419" y="560"/>
                  <a:pt x="418" y="559"/>
                  <a:pt x="417" y="558"/>
                </a:cubicBezTo>
                <a:cubicBezTo>
                  <a:pt x="411" y="542"/>
                  <a:pt x="395" y="530"/>
                  <a:pt x="377" y="530"/>
                </a:cubicBezTo>
                <a:cubicBezTo>
                  <a:pt x="352" y="529"/>
                  <a:pt x="332" y="549"/>
                  <a:pt x="332" y="573"/>
                </a:cubicBezTo>
                <a:cubicBezTo>
                  <a:pt x="332" y="595"/>
                  <a:pt x="347" y="613"/>
                  <a:pt x="368" y="617"/>
                </a:cubicBezTo>
                <a:cubicBezTo>
                  <a:pt x="359" y="628"/>
                  <a:pt x="348" y="636"/>
                  <a:pt x="334" y="639"/>
                </a:cubicBezTo>
                <a:cubicBezTo>
                  <a:pt x="314" y="643"/>
                  <a:pt x="293" y="639"/>
                  <a:pt x="275" y="628"/>
                </a:cubicBezTo>
                <a:cubicBezTo>
                  <a:pt x="258" y="617"/>
                  <a:pt x="246" y="599"/>
                  <a:pt x="242" y="579"/>
                </a:cubicBezTo>
                <a:cubicBezTo>
                  <a:pt x="236" y="552"/>
                  <a:pt x="241" y="525"/>
                  <a:pt x="256" y="502"/>
                </a:cubicBezTo>
                <a:cubicBezTo>
                  <a:pt x="271" y="479"/>
                  <a:pt x="294" y="463"/>
                  <a:pt x="321" y="457"/>
                </a:cubicBezTo>
                <a:cubicBezTo>
                  <a:pt x="356" y="450"/>
                  <a:pt x="392" y="456"/>
                  <a:pt x="422" y="476"/>
                </a:cubicBezTo>
                <a:cubicBezTo>
                  <a:pt x="452" y="495"/>
                  <a:pt x="472" y="525"/>
                  <a:pt x="479" y="560"/>
                </a:cubicBezTo>
                <a:cubicBezTo>
                  <a:pt x="491" y="614"/>
                  <a:pt x="482" y="666"/>
                  <a:pt x="456" y="704"/>
                </a:cubicBezTo>
                <a:cubicBezTo>
                  <a:pt x="433" y="735"/>
                  <a:pt x="399" y="755"/>
                  <a:pt x="356" y="762"/>
                </a:cubicBezTo>
                <a:cubicBezTo>
                  <a:pt x="285" y="765"/>
                  <a:pt x="217" y="744"/>
                  <a:pt x="161" y="700"/>
                </a:cubicBezTo>
                <a:cubicBezTo>
                  <a:pt x="100" y="651"/>
                  <a:pt x="62" y="582"/>
                  <a:pt x="54" y="505"/>
                </a:cubicBezTo>
                <a:cubicBezTo>
                  <a:pt x="43" y="400"/>
                  <a:pt x="73" y="298"/>
                  <a:pt x="137" y="226"/>
                </a:cubicBezTo>
                <a:cubicBezTo>
                  <a:pt x="194" y="162"/>
                  <a:pt x="275" y="127"/>
                  <a:pt x="364" y="126"/>
                </a:cubicBezTo>
                <a:lnTo>
                  <a:pt x="366" y="126"/>
                </a:lnTo>
                <a:cubicBezTo>
                  <a:pt x="547" y="126"/>
                  <a:pt x="657" y="240"/>
                  <a:pt x="752" y="367"/>
                </a:cubicBezTo>
                <a:cubicBezTo>
                  <a:pt x="752" y="367"/>
                  <a:pt x="752" y="368"/>
                  <a:pt x="752" y="368"/>
                </a:cubicBezTo>
                <a:cubicBezTo>
                  <a:pt x="753" y="369"/>
                  <a:pt x="753" y="369"/>
                  <a:pt x="754" y="370"/>
                </a:cubicBezTo>
                <a:cubicBezTo>
                  <a:pt x="771" y="393"/>
                  <a:pt x="788" y="416"/>
                  <a:pt x="804" y="440"/>
                </a:cubicBezTo>
                <a:cubicBezTo>
                  <a:pt x="809" y="446"/>
                  <a:pt x="813" y="451"/>
                  <a:pt x="817" y="457"/>
                </a:cubicBezTo>
                <a:cubicBezTo>
                  <a:pt x="785" y="451"/>
                  <a:pt x="751" y="458"/>
                  <a:pt x="720" y="479"/>
                </a:cubicBezTo>
                <a:cubicBezTo>
                  <a:pt x="667" y="514"/>
                  <a:pt x="653" y="586"/>
                  <a:pt x="688" y="639"/>
                </a:cubicBezTo>
                <a:cubicBezTo>
                  <a:pt x="706" y="666"/>
                  <a:pt x="737" y="681"/>
                  <a:pt x="768" y="681"/>
                </a:cubicBezTo>
                <a:cubicBezTo>
                  <a:pt x="787" y="681"/>
                  <a:pt x="805" y="676"/>
                  <a:pt x="822" y="665"/>
                </a:cubicBezTo>
                <a:cubicBezTo>
                  <a:pt x="840" y="653"/>
                  <a:pt x="852" y="635"/>
                  <a:pt x="856" y="614"/>
                </a:cubicBezTo>
                <a:cubicBezTo>
                  <a:pt x="861" y="592"/>
                  <a:pt x="856" y="571"/>
                  <a:pt x="844" y="552"/>
                </a:cubicBezTo>
                <a:cubicBezTo>
                  <a:pt x="823" y="521"/>
                  <a:pt x="780" y="512"/>
                  <a:pt x="748" y="533"/>
                </a:cubicBezTo>
                <a:cubicBezTo>
                  <a:pt x="742" y="538"/>
                  <a:pt x="740" y="545"/>
                  <a:pt x="740" y="552"/>
                </a:cubicBezTo>
                <a:cubicBezTo>
                  <a:pt x="740" y="554"/>
                  <a:pt x="738" y="555"/>
                  <a:pt x="738" y="557"/>
                </a:cubicBezTo>
                <a:cubicBezTo>
                  <a:pt x="736" y="572"/>
                  <a:pt x="747" y="585"/>
                  <a:pt x="762" y="587"/>
                </a:cubicBezTo>
                <a:cubicBezTo>
                  <a:pt x="776" y="588"/>
                  <a:pt x="788" y="578"/>
                  <a:pt x="791" y="564"/>
                </a:cubicBezTo>
                <a:cubicBezTo>
                  <a:pt x="798" y="565"/>
                  <a:pt x="805" y="569"/>
                  <a:pt x="810" y="576"/>
                </a:cubicBezTo>
                <a:cubicBezTo>
                  <a:pt x="815" y="584"/>
                  <a:pt x="818" y="595"/>
                  <a:pt x="815" y="605"/>
                </a:cubicBezTo>
                <a:cubicBezTo>
                  <a:pt x="813" y="616"/>
                  <a:pt x="807" y="625"/>
                  <a:pt x="798" y="631"/>
                </a:cubicBezTo>
                <a:cubicBezTo>
                  <a:pt x="773" y="647"/>
                  <a:pt x="739" y="641"/>
                  <a:pt x="722" y="615"/>
                </a:cubicBezTo>
                <a:cubicBezTo>
                  <a:pt x="700" y="582"/>
                  <a:pt x="709" y="536"/>
                  <a:pt x="743" y="513"/>
                </a:cubicBezTo>
                <a:cubicBezTo>
                  <a:pt x="803" y="473"/>
                  <a:pt x="855" y="514"/>
                  <a:pt x="880" y="543"/>
                </a:cubicBezTo>
                <a:cubicBezTo>
                  <a:pt x="880" y="543"/>
                  <a:pt x="880" y="543"/>
                  <a:pt x="880" y="543"/>
                </a:cubicBezTo>
                <a:cubicBezTo>
                  <a:pt x="881" y="544"/>
                  <a:pt x="882" y="545"/>
                  <a:pt x="882" y="545"/>
                </a:cubicBezTo>
                <a:cubicBezTo>
                  <a:pt x="1000" y="693"/>
                  <a:pt x="1100" y="821"/>
                  <a:pt x="1274" y="795"/>
                </a:cubicBezTo>
                <a:cubicBezTo>
                  <a:pt x="1343" y="784"/>
                  <a:pt x="1404" y="747"/>
                  <a:pt x="1445" y="689"/>
                </a:cubicBezTo>
                <a:cubicBezTo>
                  <a:pt x="1453" y="679"/>
                  <a:pt x="1458" y="667"/>
                  <a:pt x="1464" y="656"/>
                </a:cubicBezTo>
                <a:lnTo>
                  <a:pt x="1464" y="826"/>
                </a:lnTo>
                <a:cubicBezTo>
                  <a:pt x="1461" y="828"/>
                  <a:pt x="1458" y="830"/>
                  <a:pt x="1455" y="834"/>
                </a:cubicBezTo>
                <a:lnTo>
                  <a:pt x="1404" y="910"/>
                </a:lnTo>
                <a:cubicBezTo>
                  <a:pt x="1399" y="917"/>
                  <a:pt x="1399" y="925"/>
                  <a:pt x="1402" y="932"/>
                </a:cubicBezTo>
                <a:cubicBezTo>
                  <a:pt x="1406" y="939"/>
                  <a:pt x="1413" y="943"/>
                  <a:pt x="1421" y="943"/>
                </a:cubicBezTo>
                <a:lnTo>
                  <a:pt x="1438" y="943"/>
                </a:lnTo>
                <a:cubicBezTo>
                  <a:pt x="1438" y="944"/>
                  <a:pt x="1437" y="945"/>
                  <a:pt x="1437" y="946"/>
                </a:cubicBezTo>
                <a:cubicBezTo>
                  <a:pt x="1437" y="972"/>
                  <a:pt x="1459" y="994"/>
                  <a:pt x="1485" y="994"/>
                </a:cubicBezTo>
                <a:cubicBezTo>
                  <a:pt x="1511" y="994"/>
                  <a:pt x="1532" y="972"/>
                  <a:pt x="1532" y="946"/>
                </a:cubicBezTo>
                <a:cubicBezTo>
                  <a:pt x="1532" y="945"/>
                  <a:pt x="1532" y="944"/>
                  <a:pt x="1532" y="943"/>
                </a:cubicBezTo>
                <a:lnTo>
                  <a:pt x="1554" y="943"/>
                </a:lnTo>
                <a:lnTo>
                  <a:pt x="1555" y="943"/>
                </a:lnTo>
                <a:cubicBezTo>
                  <a:pt x="1567" y="943"/>
                  <a:pt x="1576" y="934"/>
                  <a:pt x="1576" y="922"/>
                </a:cubicBezTo>
                <a:cubicBezTo>
                  <a:pt x="1576" y="916"/>
                  <a:pt x="1573" y="910"/>
                  <a:pt x="1568" y="906"/>
                </a:cubicBezTo>
                <a:lnTo>
                  <a:pt x="1519" y="834"/>
                </a:lnTo>
                <a:cubicBezTo>
                  <a:pt x="1515" y="829"/>
                  <a:pt x="1511" y="825"/>
                  <a:pt x="1506" y="822"/>
                </a:cubicBezTo>
                <a:lnTo>
                  <a:pt x="1506" y="654"/>
                </a:lnTo>
                <a:cubicBezTo>
                  <a:pt x="1512" y="666"/>
                  <a:pt x="1518" y="678"/>
                  <a:pt x="1526" y="689"/>
                </a:cubicBezTo>
                <a:cubicBezTo>
                  <a:pt x="1567" y="747"/>
                  <a:pt x="1628" y="784"/>
                  <a:pt x="1697" y="795"/>
                </a:cubicBezTo>
                <a:cubicBezTo>
                  <a:pt x="1870" y="822"/>
                  <a:pt x="1971" y="693"/>
                  <a:pt x="2089" y="545"/>
                </a:cubicBezTo>
                <a:cubicBezTo>
                  <a:pt x="2090" y="544"/>
                  <a:pt x="2090" y="543"/>
                  <a:pt x="2091" y="543"/>
                </a:cubicBezTo>
                <a:cubicBezTo>
                  <a:pt x="2091" y="543"/>
                  <a:pt x="2091" y="543"/>
                  <a:pt x="2091" y="543"/>
                </a:cubicBezTo>
                <a:cubicBezTo>
                  <a:pt x="2116" y="514"/>
                  <a:pt x="2167" y="473"/>
                  <a:pt x="2228" y="513"/>
                </a:cubicBezTo>
                <a:cubicBezTo>
                  <a:pt x="2262" y="536"/>
                  <a:pt x="2271" y="582"/>
                  <a:pt x="2249" y="615"/>
                </a:cubicBezTo>
                <a:cubicBezTo>
                  <a:pt x="2232" y="641"/>
                  <a:pt x="2198" y="647"/>
                  <a:pt x="2172" y="631"/>
                </a:cubicBezTo>
                <a:cubicBezTo>
                  <a:pt x="2163" y="625"/>
                  <a:pt x="2157" y="616"/>
                  <a:pt x="2155" y="605"/>
                </a:cubicBezTo>
                <a:cubicBezTo>
                  <a:pt x="2153" y="595"/>
                  <a:pt x="2155" y="584"/>
                  <a:pt x="2161" y="576"/>
                </a:cubicBezTo>
                <a:cubicBezTo>
                  <a:pt x="2165" y="570"/>
                  <a:pt x="2171" y="565"/>
                  <a:pt x="2179" y="564"/>
                </a:cubicBezTo>
                <a:cubicBezTo>
                  <a:pt x="2179" y="564"/>
                  <a:pt x="2180" y="564"/>
                  <a:pt x="2180" y="564"/>
                </a:cubicBezTo>
                <a:cubicBezTo>
                  <a:pt x="2183" y="578"/>
                  <a:pt x="2195" y="588"/>
                  <a:pt x="2209" y="587"/>
                </a:cubicBezTo>
                <a:cubicBezTo>
                  <a:pt x="2224" y="585"/>
                  <a:pt x="2235" y="572"/>
                  <a:pt x="2233" y="557"/>
                </a:cubicBezTo>
                <a:cubicBezTo>
                  <a:pt x="2233" y="555"/>
                  <a:pt x="2231" y="554"/>
                  <a:pt x="2230" y="552"/>
                </a:cubicBezTo>
                <a:cubicBezTo>
                  <a:pt x="2231" y="545"/>
                  <a:pt x="2229" y="538"/>
                  <a:pt x="2223" y="533"/>
                </a:cubicBezTo>
                <a:cubicBezTo>
                  <a:pt x="2207" y="523"/>
                  <a:pt x="2189" y="519"/>
                  <a:pt x="2171" y="523"/>
                </a:cubicBezTo>
                <a:cubicBezTo>
                  <a:pt x="2152" y="527"/>
                  <a:pt x="2137" y="537"/>
                  <a:pt x="2127" y="552"/>
                </a:cubicBezTo>
                <a:cubicBezTo>
                  <a:pt x="2115" y="570"/>
                  <a:pt x="2111" y="592"/>
                  <a:pt x="2115" y="613"/>
                </a:cubicBezTo>
                <a:cubicBezTo>
                  <a:pt x="2119" y="635"/>
                  <a:pt x="2131" y="653"/>
                  <a:pt x="2149" y="665"/>
                </a:cubicBezTo>
                <a:cubicBezTo>
                  <a:pt x="2166" y="676"/>
                  <a:pt x="2184" y="681"/>
                  <a:pt x="2203" y="681"/>
                </a:cubicBezTo>
                <a:cubicBezTo>
                  <a:pt x="2234" y="681"/>
                  <a:pt x="2265" y="666"/>
                  <a:pt x="2283" y="638"/>
                </a:cubicBezTo>
                <a:cubicBezTo>
                  <a:pt x="2319" y="585"/>
                  <a:pt x="2304" y="514"/>
                  <a:pt x="2251" y="478"/>
                </a:cubicBezTo>
                <a:cubicBezTo>
                  <a:pt x="2220" y="458"/>
                  <a:pt x="2187" y="451"/>
                  <a:pt x="2154" y="457"/>
                </a:cubicBezTo>
                <a:cubicBezTo>
                  <a:pt x="2158" y="451"/>
                  <a:pt x="2162" y="445"/>
                  <a:pt x="2167" y="439"/>
                </a:cubicBezTo>
                <a:cubicBezTo>
                  <a:pt x="2183" y="416"/>
                  <a:pt x="2201" y="392"/>
                  <a:pt x="2218" y="369"/>
                </a:cubicBezTo>
                <a:cubicBezTo>
                  <a:pt x="2218" y="369"/>
                  <a:pt x="2219" y="368"/>
                  <a:pt x="2219" y="368"/>
                </a:cubicBezTo>
                <a:cubicBezTo>
                  <a:pt x="2219" y="367"/>
                  <a:pt x="2219" y="367"/>
                  <a:pt x="2220" y="367"/>
                </a:cubicBezTo>
                <a:cubicBezTo>
                  <a:pt x="2315" y="239"/>
                  <a:pt x="2424" y="126"/>
                  <a:pt x="2606" y="126"/>
                </a:cubicBezTo>
                <a:lnTo>
                  <a:pt x="2607" y="126"/>
                </a:lnTo>
                <a:cubicBezTo>
                  <a:pt x="2696" y="126"/>
                  <a:pt x="2777" y="162"/>
                  <a:pt x="2834" y="226"/>
                </a:cubicBezTo>
                <a:cubicBezTo>
                  <a:pt x="2898" y="298"/>
                  <a:pt x="2929" y="400"/>
                  <a:pt x="2917" y="505"/>
                </a:cubicBezTo>
                <a:cubicBezTo>
                  <a:pt x="2909" y="582"/>
                  <a:pt x="2871" y="651"/>
                  <a:pt x="2811" y="699"/>
                </a:cubicBezTo>
                <a:cubicBezTo>
                  <a:pt x="2755" y="744"/>
                  <a:pt x="2686" y="765"/>
                  <a:pt x="2615" y="762"/>
                </a:cubicBezTo>
                <a:cubicBezTo>
                  <a:pt x="2572" y="755"/>
                  <a:pt x="2538" y="735"/>
                  <a:pt x="2516" y="704"/>
                </a:cubicBezTo>
                <a:cubicBezTo>
                  <a:pt x="2489" y="666"/>
                  <a:pt x="2480" y="614"/>
                  <a:pt x="2492" y="560"/>
                </a:cubicBezTo>
                <a:cubicBezTo>
                  <a:pt x="2499" y="525"/>
                  <a:pt x="2520" y="495"/>
                  <a:pt x="2550" y="476"/>
                </a:cubicBezTo>
                <a:cubicBezTo>
                  <a:pt x="2580" y="456"/>
                  <a:pt x="2615" y="450"/>
                  <a:pt x="2650" y="457"/>
                </a:cubicBezTo>
                <a:cubicBezTo>
                  <a:pt x="2677" y="463"/>
                  <a:pt x="2700" y="479"/>
                  <a:pt x="2715" y="502"/>
                </a:cubicBezTo>
                <a:cubicBezTo>
                  <a:pt x="2730" y="525"/>
                  <a:pt x="2735" y="552"/>
                  <a:pt x="2729" y="579"/>
                </a:cubicBezTo>
                <a:cubicBezTo>
                  <a:pt x="2725" y="599"/>
                  <a:pt x="2713" y="617"/>
                  <a:pt x="2696" y="628"/>
                </a:cubicBezTo>
                <a:cubicBezTo>
                  <a:pt x="2678" y="639"/>
                  <a:pt x="2657" y="643"/>
                  <a:pt x="2637" y="639"/>
                </a:cubicBezTo>
                <a:cubicBezTo>
                  <a:pt x="2623" y="636"/>
                  <a:pt x="2612" y="628"/>
                  <a:pt x="2603" y="617"/>
                </a:cubicBezTo>
                <a:cubicBezTo>
                  <a:pt x="2624" y="612"/>
                  <a:pt x="2640" y="595"/>
                  <a:pt x="2639" y="573"/>
                </a:cubicBezTo>
                <a:cubicBezTo>
                  <a:pt x="2639" y="549"/>
                  <a:pt x="2619" y="529"/>
                  <a:pt x="2595" y="530"/>
                </a:cubicBezTo>
                <a:cubicBezTo>
                  <a:pt x="2576" y="530"/>
                  <a:pt x="2561" y="541"/>
                  <a:pt x="2554" y="557"/>
                </a:cubicBezTo>
                <a:cubicBezTo>
                  <a:pt x="2554" y="559"/>
                  <a:pt x="2552" y="559"/>
                  <a:pt x="2552" y="561"/>
                </a:cubicBezTo>
                <a:cubicBezTo>
                  <a:pt x="2551" y="564"/>
                  <a:pt x="2552" y="568"/>
                  <a:pt x="2552" y="571"/>
                </a:cubicBezTo>
                <a:cubicBezTo>
                  <a:pt x="2552" y="572"/>
                  <a:pt x="2551" y="573"/>
                  <a:pt x="2551" y="574"/>
                </a:cubicBezTo>
                <a:cubicBezTo>
                  <a:pt x="2551" y="575"/>
                  <a:pt x="2552" y="576"/>
                  <a:pt x="2552" y="576"/>
                </a:cubicBezTo>
                <a:cubicBezTo>
                  <a:pt x="2550" y="597"/>
                  <a:pt x="2554" y="618"/>
                  <a:pt x="2566" y="636"/>
                </a:cubicBezTo>
                <a:cubicBezTo>
                  <a:pt x="2580" y="658"/>
                  <a:pt x="2603" y="673"/>
                  <a:pt x="2629" y="679"/>
                </a:cubicBezTo>
                <a:cubicBezTo>
                  <a:pt x="2660" y="686"/>
                  <a:pt x="2692" y="680"/>
                  <a:pt x="2719" y="662"/>
                </a:cubicBezTo>
                <a:cubicBezTo>
                  <a:pt x="2746" y="645"/>
                  <a:pt x="2764" y="618"/>
                  <a:pt x="2770" y="587"/>
                </a:cubicBezTo>
                <a:cubicBezTo>
                  <a:pt x="2779" y="549"/>
                  <a:pt x="2771" y="511"/>
                  <a:pt x="2750" y="478"/>
                </a:cubicBezTo>
                <a:cubicBezTo>
                  <a:pt x="2729" y="446"/>
                  <a:pt x="2697" y="424"/>
                  <a:pt x="2659" y="416"/>
                </a:cubicBezTo>
                <a:cubicBezTo>
                  <a:pt x="2613" y="406"/>
                  <a:pt x="2567" y="415"/>
                  <a:pt x="2527" y="440"/>
                </a:cubicBezTo>
                <a:cubicBezTo>
                  <a:pt x="2488" y="466"/>
                  <a:pt x="2461" y="505"/>
                  <a:pt x="2452" y="551"/>
                </a:cubicBezTo>
                <a:cubicBezTo>
                  <a:pt x="2440" y="605"/>
                  <a:pt x="2447" y="657"/>
                  <a:pt x="2468" y="701"/>
                </a:cubicBezTo>
                <a:cubicBezTo>
                  <a:pt x="2460" y="693"/>
                  <a:pt x="2452" y="686"/>
                  <a:pt x="2445" y="677"/>
                </a:cubicBezTo>
                <a:cubicBezTo>
                  <a:pt x="2407" y="630"/>
                  <a:pt x="2389" y="571"/>
                  <a:pt x="2396" y="510"/>
                </a:cubicBezTo>
                <a:cubicBezTo>
                  <a:pt x="2407" y="413"/>
                  <a:pt x="2495" y="341"/>
                  <a:pt x="2592" y="352"/>
                </a:cubicBezTo>
                <a:cubicBezTo>
                  <a:pt x="2604" y="354"/>
                  <a:pt x="2614" y="345"/>
                  <a:pt x="2615" y="334"/>
                </a:cubicBezTo>
                <a:cubicBezTo>
                  <a:pt x="2616" y="323"/>
                  <a:pt x="2608" y="312"/>
                  <a:pt x="2597" y="311"/>
                </a:cubicBezTo>
                <a:cubicBezTo>
                  <a:pt x="2476" y="297"/>
                  <a:pt x="2367" y="385"/>
                  <a:pt x="2355" y="506"/>
                </a:cubicBezTo>
                <a:cubicBezTo>
                  <a:pt x="2347" y="577"/>
                  <a:pt x="2367" y="647"/>
                  <a:pt x="2412" y="703"/>
                </a:cubicBezTo>
                <a:cubicBezTo>
                  <a:pt x="2457" y="759"/>
                  <a:pt x="2521" y="795"/>
                  <a:pt x="2593" y="802"/>
                </a:cubicBezTo>
                <a:cubicBezTo>
                  <a:pt x="2600" y="803"/>
                  <a:pt x="2608" y="803"/>
                  <a:pt x="2615" y="804"/>
                </a:cubicBezTo>
                <a:cubicBezTo>
                  <a:pt x="2616" y="804"/>
                  <a:pt x="2617" y="804"/>
                  <a:pt x="2618" y="804"/>
                </a:cubicBezTo>
                <a:cubicBezTo>
                  <a:pt x="2619" y="804"/>
                  <a:pt x="2620" y="804"/>
                  <a:pt x="2620" y="804"/>
                </a:cubicBezTo>
                <a:cubicBezTo>
                  <a:pt x="2621" y="804"/>
                  <a:pt x="2621" y="804"/>
                  <a:pt x="2622" y="804"/>
                </a:cubicBezTo>
                <a:cubicBezTo>
                  <a:pt x="2624" y="804"/>
                  <a:pt x="2627" y="804"/>
                  <a:pt x="2630" y="804"/>
                </a:cubicBezTo>
                <a:cubicBezTo>
                  <a:pt x="2705" y="804"/>
                  <a:pt x="2777" y="779"/>
                  <a:pt x="2837" y="731"/>
                </a:cubicBezTo>
                <a:cubicBezTo>
                  <a:pt x="2906" y="676"/>
                  <a:pt x="2949" y="597"/>
                  <a:pt x="2959" y="509"/>
                </a:cubicBezTo>
                <a:cubicBezTo>
                  <a:pt x="2971" y="392"/>
                  <a:pt x="2937" y="279"/>
                  <a:pt x="2865" y="198"/>
                </a:cubicBezTo>
                <a:close/>
                <a:moveTo>
                  <a:pt x="1506" y="287"/>
                </a:moveTo>
                <a:lnTo>
                  <a:pt x="1506" y="51"/>
                </a:lnTo>
                <a:cubicBezTo>
                  <a:pt x="1524" y="69"/>
                  <a:pt x="1540" y="111"/>
                  <a:pt x="1540" y="169"/>
                </a:cubicBezTo>
                <a:cubicBezTo>
                  <a:pt x="1540" y="227"/>
                  <a:pt x="1523" y="269"/>
                  <a:pt x="1506" y="287"/>
                </a:cubicBezTo>
                <a:close/>
                <a:moveTo>
                  <a:pt x="1464" y="58"/>
                </a:moveTo>
                <a:lnTo>
                  <a:pt x="1464" y="281"/>
                </a:lnTo>
                <a:cubicBezTo>
                  <a:pt x="1448" y="261"/>
                  <a:pt x="1434" y="223"/>
                  <a:pt x="1434" y="169"/>
                </a:cubicBezTo>
                <a:cubicBezTo>
                  <a:pt x="1434" y="116"/>
                  <a:pt x="1448" y="78"/>
                  <a:pt x="1464" y="58"/>
                </a:cubicBezTo>
                <a:close/>
                <a:moveTo>
                  <a:pt x="1616" y="169"/>
                </a:moveTo>
                <a:cubicBezTo>
                  <a:pt x="1616" y="212"/>
                  <a:pt x="1595" y="249"/>
                  <a:pt x="1563" y="272"/>
                </a:cubicBezTo>
                <a:cubicBezTo>
                  <a:pt x="1575" y="244"/>
                  <a:pt x="1582" y="209"/>
                  <a:pt x="1582" y="169"/>
                </a:cubicBezTo>
                <a:cubicBezTo>
                  <a:pt x="1582" y="130"/>
                  <a:pt x="1575" y="95"/>
                  <a:pt x="1563" y="67"/>
                </a:cubicBezTo>
                <a:cubicBezTo>
                  <a:pt x="1595" y="90"/>
                  <a:pt x="1616" y="127"/>
                  <a:pt x="1616" y="169"/>
                </a:cubicBezTo>
                <a:close/>
                <a:moveTo>
                  <a:pt x="1359" y="169"/>
                </a:moveTo>
                <a:cubicBezTo>
                  <a:pt x="1359" y="127"/>
                  <a:pt x="1380" y="90"/>
                  <a:pt x="1411" y="67"/>
                </a:cubicBezTo>
                <a:cubicBezTo>
                  <a:pt x="1399" y="95"/>
                  <a:pt x="1392" y="130"/>
                  <a:pt x="1392" y="169"/>
                </a:cubicBezTo>
                <a:cubicBezTo>
                  <a:pt x="1392" y="209"/>
                  <a:pt x="1399" y="244"/>
                  <a:pt x="1411" y="272"/>
                </a:cubicBezTo>
                <a:cubicBezTo>
                  <a:pt x="1380" y="249"/>
                  <a:pt x="1359" y="212"/>
                  <a:pt x="1359" y="1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88209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5AE97DB-73B0-4D60-8002-ED2EA4F73FA5}"/>
              </a:ext>
            </a:extLst>
          </p:cNvPr>
          <p:cNvSpPr/>
          <p:nvPr/>
        </p:nvSpPr>
        <p:spPr>
          <a:xfrm>
            <a:off x="0" y="0"/>
            <a:ext cx="12192000" cy="6847952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32A7F8FE-8ABB-48A9-A402-0EE468672EB4}"/>
              </a:ext>
            </a:extLst>
          </p:cNvPr>
          <p:cNvCxnSpPr>
            <a:cxnSpLocks/>
          </p:cNvCxnSpPr>
          <p:nvPr/>
        </p:nvCxnSpPr>
        <p:spPr>
          <a:xfrm>
            <a:off x="2702377" y="2396225"/>
            <a:ext cx="678724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B0EF7649-DDD0-4459-9CE1-F521580AAA5F}"/>
              </a:ext>
            </a:extLst>
          </p:cNvPr>
          <p:cNvCxnSpPr>
            <a:cxnSpLocks/>
          </p:cNvCxnSpPr>
          <p:nvPr/>
        </p:nvCxnSpPr>
        <p:spPr>
          <a:xfrm>
            <a:off x="2702377" y="3834814"/>
            <a:ext cx="678724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30925FB-B527-47C3-8F73-4C4F3D9ED152}"/>
              </a:ext>
            </a:extLst>
          </p:cNvPr>
          <p:cNvSpPr txBox="1"/>
          <p:nvPr/>
        </p:nvSpPr>
        <p:spPr>
          <a:xfrm>
            <a:off x="2800867" y="4092444"/>
            <a:ext cx="6590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ExtraLight" panose="020B0200000000000000" pitchFamily="34" charset="-122"/>
                <a:ea typeface="思源黑体 ExtraLight" panose="020B0200000000000000" pitchFamily="34" charset="-122"/>
              </a:rPr>
              <a:t>A TEMPLATE FOR YOU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ExtraLight" panose="020B0200000000000000" pitchFamily="34" charset="-122"/>
              <a:ea typeface="思源黑体 ExtraLight" panose="020B02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FEC844C-354A-4AE4-9AC4-FE2EF1BCD050}"/>
              </a:ext>
            </a:extLst>
          </p:cNvPr>
          <p:cNvSpPr txBox="1"/>
          <p:nvPr/>
        </p:nvSpPr>
        <p:spPr>
          <a:xfrm>
            <a:off x="3256221" y="2653855"/>
            <a:ext cx="56795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模板看完了，</a:t>
            </a:r>
            <a:r>
              <a:rPr lang="zh-CN" altLang="en-US" sz="5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朋友</a:t>
            </a:r>
          </a:p>
        </p:txBody>
      </p:sp>
    </p:spTree>
    <p:extLst>
      <p:ext uri="{BB962C8B-B14F-4D97-AF65-F5344CB8AC3E}">
        <p14:creationId xmlns:p14="http://schemas.microsoft.com/office/powerpoint/2010/main" val="271553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4E7D9F8-9746-41D7-8D4C-31E9AADC3FF8}"/>
              </a:ext>
            </a:extLst>
          </p:cNvPr>
          <p:cNvGrpSpPr/>
          <p:nvPr/>
        </p:nvGrpSpPr>
        <p:grpSpPr>
          <a:xfrm>
            <a:off x="1479795" y="767442"/>
            <a:ext cx="9232409" cy="5323115"/>
            <a:chOff x="-133979" y="288889"/>
            <a:chExt cx="10892413" cy="628022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0" name="矩形: 圆角 9">
              <a:extLst>
                <a:ext uri="{FF2B5EF4-FFF2-40B4-BE49-F238E27FC236}">
                  <a16:creationId xmlns="" xmlns:a16="http://schemas.microsoft.com/office/drawing/2014/main" id="{9A6AE80A-8EA4-4108-82C9-45E6F0CB304B}"/>
                </a:ext>
              </a:extLst>
            </p:cNvPr>
            <p:cNvSpPr/>
            <p:nvPr/>
          </p:nvSpPr>
          <p:spPr>
            <a:xfrm>
              <a:off x="-133979" y="288889"/>
              <a:ext cx="10892413" cy="6280220"/>
            </a:xfrm>
            <a:prstGeom prst="roundRect">
              <a:avLst>
                <a:gd name="adj" fmla="val 2747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70899777-D69E-4E6F-B754-407B61AC6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193846" y="288891"/>
              <a:ext cx="4564588" cy="6280219"/>
            </a:xfrm>
            <a:custGeom>
              <a:avLst/>
              <a:gdLst>
                <a:gd name="connsiteX0" fmla="*/ 0 w 4564588"/>
                <a:gd name="connsiteY0" fmla="*/ 0 h 6280219"/>
                <a:gd name="connsiteX1" fmla="*/ 4392070 w 4564588"/>
                <a:gd name="connsiteY1" fmla="*/ 0 h 6280219"/>
                <a:gd name="connsiteX2" fmla="*/ 4564588 w 4564588"/>
                <a:gd name="connsiteY2" fmla="*/ 172518 h 6280219"/>
                <a:gd name="connsiteX3" fmla="*/ 4564588 w 4564588"/>
                <a:gd name="connsiteY3" fmla="*/ 6107702 h 6280219"/>
                <a:gd name="connsiteX4" fmla="*/ 4459222 w 4564588"/>
                <a:gd name="connsiteY4" fmla="*/ 6266663 h 6280219"/>
                <a:gd name="connsiteX5" fmla="*/ 4392075 w 4564588"/>
                <a:gd name="connsiteY5" fmla="*/ 6280219 h 6280219"/>
                <a:gd name="connsiteX6" fmla="*/ 0 w 4564588"/>
                <a:gd name="connsiteY6" fmla="*/ 6280219 h 6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64588" h="6280219">
                  <a:moveTo>
                    <a:pt x="0" y="0"/>
                  </a:moveTo>
                  <a:lnTo>
                    <a:pt x="4392070" y="0"/>
                  </a:lnTo>
                  <a:cubicBezTo>
                    <a:pt x="4487349" y="0"/>
                    <a:pt x="4564588" y="77239"/>
                    <a:pt x="4564588" y="172518"/>
                  </a:cubicBezTo>
                  <a:lnTo>
                    <a:pt x="4564588" y="6107702"/>
                  </a:lnTo>
                  <a:cubicBezTo>
                    <a:pt x="4564588" y="6179162"/>
                    <a:pt x="4521141" y="6240473"/>
                    <a:pt x="4459222" y="6266663"/>
                  </a:cubicBezTo>
                  <a:lnTo>
                    <a:pt x="4392075" y="6280219"/>
                  </a:lnTo>
                  <a:lnTo>
                    <a:pt x="0" y="6280219"/>
                  </a:lnTo>
                  <a:close/>
                </a:path>
              </a:pathLst>
            </a:custGeom>
          </p:spPr>
        </p:pic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879B570-4864-40DF-ABB6-2A04B6BD331D}"/>
              </a:ext>
            </a:extLst>
          </p:cNvPr>
          <p:cNvSpPr txBox="1"/>
          <p:nvPr/>
        </p:nvSpPr>
        <p:spPr>
          <a:xfrm>
            <a:off x="1958136" y="112023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089B6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目录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540DF42B-4363-43FA-916F-9D629201D6AB}"/>
              </a:ext>
            </a:extLst>
          </p:cNvPr>
          <p:cNvSpPr txBox="1"/>
          <p:nvPr/>
        </p:nvSpPr>
        <p:spPr>
          <a:xfrm>
            <a:off x="0" y="6370655"/>
            <a:ext cx="6330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///////////////////////////////////////////////////////////////////////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B0BE49-BCC8-487F-B672-4AE328B21314}"/>
              </a:ext>
            </a:extLst>
          </p:cNvPr>
          <p:cNvGrpSpPr/>
          <p:nvPr/>
        </p:nvGrpSpPr>
        <p:grpSpPr>
          <a:xfrm>
            <a:off x="2145688" y="2443184"/>
            <a:ext cx="4031678" cy="2431582"/>
            <a:chOff x="2216913" y="2089183"/>
            <a:chExt cx="4031678" cy="2431582"/>
          </a:xfrm>
        </p:grpSpPr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C4E75668-594F-44EC-BD7C-0E3C542FEA47}"/>
                </a:ext>
              </a:extLst>
            </p:cNvPr>
            <p:cNvSpPr txBox="1"/>
            <p:nvPr/>
          </p:nvSpPr>
          <p:spPr>
            <a:xfrm>
              <a:off x="4448098" y="2640005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思源黑体 Light" panose="020B0300000000000000" pitchFamily="34" charset="-122"/>
                  <a:ea typeface="思源黑体 Light" panose="020B0300000000000000" pitchFamily="34" charset="-122"/>
                </a:rPr>
                <a:t>请输入你的标题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26DCB18C-7519-4C54-A919-9E96B2557243}"/>
                </a:ext>
              </a:extLst>
            </p:cNvPr>
            <p:cNvSpPr txBox="1"/>
            <p:nvPr/>
          </p:nvSpPr>
          <p:spPr>
            <a:xfrm>
              <a:off x="2216913" y="2640005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思源黑体 Light" panose="020B0300000000000000" pitchFamily="34" charset="-122"/>
                  <a:ea typeface="思源黑体 Light" panose="020B0300000000000000" pitchFamily="34" charset="-122"/>
                </a:rPr>
                <a:t>请输入你的标题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E4D0B9F2-0E7D-4701-B8E7-21D9AB10932B}"/>
                </a:ext>
              </a:extLst>
            </p:cNvPr>
            <p:cNvSpPr txBox="1"/>
            <p:nvPr/>
          </p:nvSpPr>
          <p:spPr>
            <a:xfrm>
              <a:off x="2216913" y="4151433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思源黑体 Light" panose="020B0300000000000000" pitchFamily="34" charset="-122"/>
                  <a:ea typeface="思源黑体 Light" panose="020B0300000000000000" pitchFamily="34" charset="-122"/>
                </a:rPr>
                <a:t>请输入你的标题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AAB82228-AFDA-47C3-9602-8AC52B9E7D6F}"/>
                </a:ext>
              </a:extLst>
            </p:cNvPr>
            <p:cNvSpPr txBox="1"/>
            <p:nvPr/>
          </p:nvSpPr>
          <p:spPr>
            <a:xfrm>
              <a:off x="4448098" y="4151433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思源黑体 Light" panose="020B0300000000000000" pitchFamily="34" charset="-122"/>
                  <a:ea typeface="思源黑体 Light" panose="020B0300000000000000" pitchFamily="34" charset="-122"/>
                </a:rPr>
                <a:t>请输入你的标题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C5B3F9AB-3DF4-43D7-A403-90DD6D9D6D3B}"/>
                </a:ext>
              </a:extLst>
            </p:cNvPr>
            <p:cNvSpPr txBox="1"/>
            <p:nvPr/>
          </p:nvSpPr>
          <p:spPr>
            <a:xfrm>
              <a:off x="2219083" y="2090475"/>
              <a:ext cx="4748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2089B6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01</a:t>
              </a:r>
              <a:endParaRPr lang="zh-CN" altLang="en-US" sz="2400" dirty="0">
                <a:solidFill>
                  <a:srgbClr val="2089B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A88BCD64-003F-4B2D-88EC-2514EB0AD463}"/>
                </a:ext>
              </a:extLst>
            </p:cNvPr>
            <p:cNvSpPr txBox="1"/>
            <p:nvPr/>
          </p:nvSpPr>
          <p:spPr>
            <a:xfrm>
              <a:off x="4448099" y="2089183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2089B6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02</a:t>
              </a:r>
              <a:endParaRPr lang="zh-CN" altLang="en-US" sz="2400" dirty="0">
                <a:solidFill>
                  <a:srgbClr val="2089B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925A2BC3-02C2-4448-A1B4-C96AD2ABCC59}"/>
                </a:ext>
              </a:extLst>
            </p:cNvPr>
            <p:cNvSpPr txBox="1"/>
            <p:nvPr/>
          </p:nvSpPr>
          <p:spPr>
            <a:xfrm>
              <a:off x="2216913" y="3640501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2089B6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lang="zh-CN" altLang="en-US" sz="2400" dirty="0">
                <a:solidFill>
                  <a:srgbClr val="2089B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FF5C7DAF-80E6-4593-BD40-3F4FB3799232}"/>
                </a:ext>
              </a:extLst>
            </p:cNvPr>
            <p:cNvSpPr txBox="1"/>
            <p:nvPr/>
          </p:nvSpPr>
          <p:spPr>
            <a:xfrm>
              <a:off x="4448099" y="3560159"/>
              <a:ext cx="5325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2089B6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04</a:t>
              </a:r>
              <a:endParaRPr lang="zh-CN" altLang="en-US" sz="2400" dirty="0">
                <a:solidFill>
                  <a:srgbClr val="2089B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A9F7CA4A-65BA-499B-8B0B-0F70D21E9D32}"/>
              </a:ext>
            </a:extLst>
          </p:cNvPr>
          <p:cNvCxnSpPr>
            <a:cxnSpLocks/>
          </p:cNvCxnSpPr>
          <p:nvPr/>
        </p:nvCxnSpPr>
        <p:spPr>
          <a:xfrm>
            <a:off x="2096877" y="1728315"/>
            <a:ext cx="605232" cy="0"/>
          </a:xfrm>
          <a:prstGeom prst="line">
            <a:avLst/>
          </a:prstGeom>
          <a:ln w="28575">
            <a:solidFill>
              <a:srgbClr val="2089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019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8F7140A-2EB3-4344-BF65-BFCD517944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8A05C40-C412-4C15-A5C0-A410CD9B6C53}"/>
              </a:ext>
            </a:extLst>
          </p:cNvPr>
          <p:cNvSpPr/>
          <p:nvPr/>
        </p:nvSpPr>
        <p:spPr>
          <a:xfrm>
            <a:off x="2473570" y="1323870"/>
            <a:ext cx="7244861" cy="4210260"/>
          </a:xfrm>
          <a:prstGeom prst="rect">
            <a:avLst/>
          </a:prstGeom>
          <a:solidFill>
            <a:schemeClr val="tx1">
              <a:alpha val="70000"/>
            </a:schemeClr>
          </a:solidFill>
          <a:ln w="762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64C0532-3CD6-4655-9C57-12A2D07AA820}"/>
              </a:ext>
            </a:extLst>
          </p:cNvPr>
          <p:cNvSpPr txBox="1"/>
          <p:nvPr/>
        </p:nvSpPr>
        <p:spPr>
          <a:xfrm>
            <a:off x="3372337" y="2269924"/>
            <a:ext cx="5447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rgbClr val="EA243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1805</a:t>
            </a:r>
            <a:r>
              <a:rPr lang="en-US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模板说明书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06E472D-D577-4FD0-B552-D56013C47044}"/>
              </a:ext>
            </a:extLst>
          </p:cNvPr>
          <p:cNvSpPr txBox="1"/>
          <p:nvPr/>
        </p:nvSpPr>
        <p:spPr>
          <a:xfrm>
            <a:off x="3513574" y="3315956"/>
            <a:ext cx="5164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 </a:t>
            </a:r>
            <a:r>
              <a:rPr lang="en-US" altLang="zh-CN" dirty="0">
                <a:solidFill>
                  <a:srgbClr val="EA243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SPECIFICATION</a:t>
            </a:r>
            <a:endParaRPr lang="zh-CN" altLang="en-US" dirty="0">
              <a:solidFill>
                <a:srgbClr val="EA243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C0FBD70-BCED-4C0F-99C1-30AAD5EABAC9}"/>
              </a:ext>
            </a:extLst>
          </p:cNvPr>
          <p:cNvSpPr txBox="1"/>
          <p:nvPr/>
        </p:nvSpPr>
        <p:spPr>
          <a:xfrm>
            <a:off x="5623754" y="442479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©2018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685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8F7140A-2EB3-4344-BF65-BFCD517944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AC46485-04E2-436A-8EB0-55D701BA0BDC}"/>
              </a:ext>
            </a:extLst>
          </p:cNvPr>
          <p:cNvSpPr txBox="1"/>
          <p:nvPr/>
        </p:nvSpPr>
        <p:spPr>
          <a:xfrm>
            <a:off x="5388114" y="118590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D2C23A5B-D19C-4F9A-BC2E-A0B6AB2C72BC}"/>
              </a:ext>
            </a:extLst>
          </p:cNvPr>
          <p:cNvGrpSpPr/>
          <p:nvPr/>
        </p:nvGrpSpPr>
        <p:grpSpPr>
          <a:xfrm>
            <a:off x="835688" y="2374768"/>
            <a:ext cx="10520624" cy="45719"/>
            <a:chOff x="835688" y="3142371"/>
            <a:chExt cx="10520624" cy="45719"/>
          </a:xfrm>
        </p:grpSpPr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CA803BDC-DB7C-4608-8AF3-18358FD5876D}"/>
                </a:ext>
              </a:extLst>
            </p:cNvPr>
            <p:cNvCxnSpPr/>
            <p:nvPr/>
          </p:nvCxnSpPr>
          <p:spPr>
            <a:xfrm>
              <a:off x="835688" y="3165231"/>
              <a:ext cx="10520624" cy="0"/>
            </a:xfrm>
            <a:prstGeom prst="line">
              <a:avLst/>
            </a:prstGeom>
            <a:ln>
              <a:gradFill flip="none" rotWithShape="1">
                <a:gsLst>
                  <a:gs pos="6000">
                    <a:schemeClr val="accent1">
                      <a:lumMod val="5000"/>
                      <a:lumOff val="95000"/>
                      <a:alpha val="0"/>
                    </a:schemeClr>
                  </a:gs>
                  <a:gs pos="53000">
                    <a:srgbClr val="FBFCFE">
                      <a:lumMod val="0"/>
                      <a:lumOff val="100000"/>
                      <a:alpha val="41000"/>
                    </a:srgbClr>
                  </a:gs>
                  <a:gs pos="95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62C2D387-E444-467D-A1DC-D1AE85834210}"/>
                </a:ext>
              </a:extLst>
            </p:cNvPr>
            <p:cNvSpPr/>
            <p:nvPr/>
          </p:nvSpPr>
          <p:spPr>
            <a:xfrm>
              <a:off x="4482403" y="3142371"/>
              <a:ext cx="3227195" cy="45719"/>
            </a:xfrm>
            <a:prstGeom prst="ellipse">
              <a:avLst/>
            </a:prstGeom>
            <a:gradFill>
              <a:gsLst>
                <a:gs pos="6000">
                  <a:schemeClr val="bg1">
                    <a:alpha val="0"/>
                  </a:schemeClr>
                </a:gs>
                <a:gs pos="53000">
                  <a:srgbClr val="FBFCFE">
                    <a:lumMod val="0"/>
                    <a:lumOff val="100000"/>
                  </a:srgbClr>
                </a:gs>
                <a:gs pos="95000">
                  <a:schemeClr val="bg1">
                    <a:alpha val="0"/>
                  </a:schemeClr>
                </a:gs>
              </a:gsLst>
              <a:lin ang="10800000" scaled="1"/>
            </a:gradFill>
            <a:ln>
              <a:noFill/>
            </a:ln>
            <a:effectLst>
              <a:glow rad="88900">
                <a:schemeClr val="bg1">
                  <a:alpha val="0"/>
                </a:schemeClr>
              </a:glow>
              <a:softEdge rad="0"/>
            </a:effectLst>
            <a:scene3d>
              <a:camera prst="orthographicFront"/>
              <a:lightRig rig="flood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A850E5-63FE-4554-AF94-E133686FF560}"/>
              </a:ext>
            </a:extLst>
          </p:cNvPr>
          <p:cNvSpPr txBox="1"/>
          <p:nvPr/>
        </p:nvSpPr>
        <p:spPr>
          <a:xfrm>
            <a:off x="1912804" y="2778352"/>
            <a:ext cx="8366393" cy="20270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这份模板，本来应该在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月份分享的，但一直拖到了现在，费了好久时间才做完，拖延症不知如何是好。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从最初做模板的欣喜，到现在的身心俱疲，自己也不知道在这条路上还能坚持多久。每次为了想一个好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看的版式，总是生不如死，但获得的满足又让我感到十分的高兴。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随着对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PowerPoint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了解的不断加深，自身的缺陷也在不断放大，创作的困难也让我畏惧。但愿我以后还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能像现在这样对一件事情充满着热爱吧！</a:t>
            </a:r>
          </a:p>
        </p:txBody>
      </p:sp>
    </p:spTree>
    <p:extLst>
      <p:ext uri="{BB962C8B-B14F-4D97-AF65-F5344CB8AC3E}">
        <p14:creationId xmlns:p14="http://schemas.microsoft.com/office/powerpoint/2010/main" val="411670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8F7140A-2EB3-4344-BF65-BFCD517944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F711DE70-46EF-4870-929A-15C5878FF62B}"/>
              </a:ext>
            </a:extLst>
          </p:cNvPr>
          <p:cNvGrpSpPr/>
          <p:nvPr/>
        </p:nvGrpSpPr>
        <p:grpSpPr>
          <a:xfrm>
            <a:off x="835688" y="1383339"/>
            <a:ext cx="10520624" cy="2342910"/>
            <a:chOff x="835688" y="1185906"/>
            <a:chExt cx="10520624" cy="2342910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7AC46485-04E2-436A-8EB0-55D701BA0BDC}"/>
                </a:ext>
              </a:extLst>
            </p:cNvPr>
            <p:cNvSpPr txBox="1"/>
            <p:nvPr/>
          </p:nvSpPr>
          <p:spPr>
            <a:xfrm>
              <a:off x="5388114" y="1185906"/>
              <a:ext cx="141577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D2C23A5B-D19C-4F9A-BC2E-A0B6AB2C72BC}"/>
                </a:ext>
              </a:extLst>
            </p:cNvPr>
            <p:cNvGrpSpPr/>
            <p:nvPr/>
          </p:nvGrpSpPr>
          <p:grpSpPr>
            <a:xfrm>
              <a:off x="835688" y="2374768"/>
              <a:ext cx="10520624" cy="45719"/>
              <a:chOff x="835688" y="3142371"/>
              <a:chExt cx="10520624" cy="45719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="" xmlns:a16="http://schemas.microsoft.com/office/drawing/2014/main" id="{CA803BDC-DB7C-4608-8AF3-18358FD5876D}"/>
                  </a:ext>
                </a:extLst>
              </p:cNvPr>
              <p:cNvCxnSpPr/>
              <p:nvPr/>
            </p:nvCxnSpPr>
            <p:spPr>
              <a:xfrm>
                <a:off x="835688" y="3165231"/>
                <a:ext cx="10520624" cy="0"/>
              </a:xfrm>
              <a:prstGeom prst="line">
                <a:avLst/>
              </a:prstGeom>
              <a:ln>
                <a:gradFill flip="none" rotWithShape="1">
                  <a:gsLst>
                    <a:gs pos="6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3000">
                      <a:srgbClr val="FBFCFE">
                        <a:lumMod val="0"/>
                        <a:lumOff val="100000"/>
                        <a:alpha val="41000"/>
                      </a:srgbClr>
                    </a:gs>
                    <a:gs pos="95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62C2D387-E444-467D-A1DC-D1AE85834210}"/>
                  </a:ext>
                </a:extLst>
              </p:cNvPr>
              <p:cNvSpPr/>
              <p:nvPr/>
            </p:nvSpPr>
            <p:spPr>
              <a:xfrm>
                <a:off x="4482403" y="3142371"/>
                <a:ext cx="3227195" cy="45719"/>
              </a:xfrm>
              <a:prstGeom prst="ellipse">
                <a:avLst/>
              </a:prstGeom>
              <a:gradFill>
                <a:gsLst>
                  <a:gs pos="6000">
                    <a:schemeClr val="bg1">
                      <a:alpha val="0"/>
                    </a:schemeClr>
                  </a:gs>
                  <a:gs pos="53000">
                    <a:srgbClr val="FBFCFE">
                      <a:lumMod val="0"/>
                      <a:lumOff val="100000"/>
                    </a:srgbClr>
                  </a:gs>
                  <a:gs pos="95000">
                    <a:schemeClr val="bg1">
                      <a:alpha val="0"/>
                    </a:schemeClr>
                  </a:gs>
                </a:gsLst>
                <a:lin ang="10800000" scaled="1"/>
              </a:gradFill>
              <a:ln>
                <a:noFill/>
              </a:ln>
              <a:effectLst>
                <a:glow rad="88900">
                  <a:schemeClr val="bg1">
                    <a:alpha val="0"/>
                  </a:schemeClr>
                </a:glow>
                <a:softEdge rad="0"/>
              </a:effectLst>
              <a:scene3d>
                <a:camera prst="orthographicFront"/>
                <a:lightRig rig="flood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52407B48-EB72-4E0A-A302-023B657FDAEB}"/>
                </a:ext>
              </a:extLst>
            </p:cNvPr>
            <p:cNvGrpSpPr/>
            <p:nvPr/>
          </p:nvGrpSpPr>
          <p:grpSpPr>
            <a:xfrm>
              <a:off x="2841289" y="2890962"/>
              <a:ext cx="6509423" cy="637854"/>
              <a:chOff x="2800471" y="2890962"/>
              <a:chExt cx="6509423" cy="637854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="" xmlns:a16="http://schemas.microsoft.com/office/drawing/2014/main" id="{5B9B94C8-AB68-4524-A3D1-8064BF93C54A}"/>
                  </a:ext>
                </a:extLst>
              </p:cNvPr>
              <p:cNvGrpSpPr/>
              <p:nvPr/>
            </p:nvGrpSpPr>
            <p:grpSpPr>
              <a:xfrm>
                <a:off x="2800471" y="2890962"/>
                <a:ext cx="2698175" cy="637854"/>
                <a:chOff x="1855926" y="3862716"/>
                <a:chExt cx="2698175" cy="637854"/>
              </a:xfrm>
            </p:grpSpPr>
            <p:sp>
              <p:nvSpPr>
                <p:cNvPr id="5" name="文本框 4">
                  <a:extLst>
                    <a:ext uri="{FF2B5EF4-FFF2-40B4-BE49-F238E27FC236}">
                      <a16:creationId xmlns="" xmlns:a16="http://schemas.microsoft.com/office/drawing/2014/main" id="{F221385B-C659-4416-A81E-2480EB20CBD7}"/>
                    </a:ext>
                  </a:extLst>
                </p:cNvPr>
                <p:cNvSpPr txBox="1"/>
                <p:nvPr/>
              </p:nvSpPr>
              <p:spPr>
                <a:xfrm>
                  <a:off x="1855926" y="3920033"/>
                  <a:ext cx="269817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方正小标宋简体" panose="02010601030101010101" pitchFamily="2" charset="-122"/>
                      <a:ea typeface="方正小标宋简体" panose="02010601030101010101" pitchFamily="2" charset="-122"/>
                    </a:rPr>
                    <a:t>方正小标宋简体</a:t>
                  </a:r>
                </a:p>
              </p:txBody>
            </p:sp>
            <p:sp>
              <p:nvSpPr>
                <p:cNvPr id="6" name="矩形 5">
                  <a:extLst>
                    <a:ext uri="{FF2B5EF4-FFF2-40B4-BE49-F238E27FC236}">
                      <a16:creationId xmlns="" xmlns:a16="http://schemas.microsoft.com/office/drawing/2014/main" id="{E8CC541C-0D69-4080-BFBD-2723901B6453}"/>
                    </a:ext>
                  </a:extLst>
                </p:cNvPr>
                <p:cNvSpPr/>
                <p:nvPr/>
              </p:nvSpPr>
              <p:spPr>
                <a:xfrm>
                  <a:off x="1855926" y="3862716"/>
                  <a:ext cx="2698175" cy="637854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>
                <a:extLst>
                  <a:ext uri="{FF2B5EF4-FFF2-40B4-BE49-F238E27FC236}">
                    <a16:creationId xmlns="" xmlns:a16="http://schemas.microsoft.com/office/drawing/2014/main" id="{CA873A5F-7E34-4AB4-B1FF-3609216A6617}"/>
                  </a:ext>
                </a:extLst>
              </p:cNvPr>
              <p:cNvGrpSpPr/>
              <p:nvPr/>
            </p:nvGrpSpPr>
            <p:grpSpPr>
              <a:xfrm>
                <a:off x="6611719" y="2890962"/>
                <a:ext cx="2698175" cy="637854"/>
                <a:chOff x="6360510" y="2883882"/>
                <a:chExt cx="2698175" cy="637854"/>
              </a:xfrm>
            </p:grpSpPr>
            <p:sp>
              <p:nvSpPr>
                <p:cNvPr id="13" name="文本框 12">
                  <a:extLst>
                    <a:ext uri="{FF2B5EF4-FFF2-40B4-BE49-F238E27FC236}">
                      <a16:creationId xmlns="" xmlns:a16="http://schemas.microsoft.com/office/drawing/2014/main" id="{A2D423C8-00BD-4FF7-9C6D-5A58DB2111F5}"/>
                    </a:ext>
                  </a:extLst>
                </p:cNvPr>
                <p:cNvSpPr txBox="1"/>
                <p:nvPr/>
              </p:nvSpPr>
              <p:spPr>
                <a:xfrm>
                  <a:off x="6481537" y="2948279"/>
                  <a:ext cx="2456122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思源黑体 Light" panose="020B0300000000000000" pitchFamily="34" charset="-122"/>
                      <a:ea typeface="思源黑体 Light" panose="020B0300000000000000" pitchFamily="34" charset="-122"/>
                    </a:rPr>
                    <a:t>思源雅黑</a:t>
                  </a:r>
                  <a:r>
                    <a:rPr lang="en-US" altLang="zh-CN" sz="28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思源黑体 Light" panose="020B0300000000000000" pitchFamily="34" charset="-122"/>
                      <a:ea typeface="思源黑体 Light" panose="020B0300000000000000" pitchFamily="34" charset="-122"/>
                    </a:rPr>
                    <a:t>Light</a:t>
                  </a:r>
                  <a:endParaRPr lang="zh-CN" altLang="en-US" sz="2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思源黑体 Light" panose="020B0300000000000000" pitchFamily="34" charset="-122"/>
                    <a:ea typeface="思源黑体 Light" panose="020B0300000000000000" pitchFamily="34" charset="-122"/>
                  </a:endParaRPr>
                </a:p>
              </p:txBody>
            </p:sp>
            <p:sp>
              <p:nvSpPr>
                <p:cNvPr id="14" name="矩形 13">
                  <a:extLst>
                    <a:ext uri="{FF2B5EF4-FFF2-40B4-BE49-F238E27FC236}">
                      <a16:creationId xmlns="" xmlns:a16="http://schemas.microsoft.com/office/drawing/2014/main" id="{1D7FF258-1028-4E33-A1A1-310D29979649}"/>
                    </a:ext>
                  </a:extLst>
                </p:cNvPr>
                <p:cNvSpPr/>
                <p:nvPr/>
              </p:nvSpPr>
              <p:spPr>
                <a:xfrm>
                  <a:off x="6360510" y="2883882"/>
                  <a:ext cx="2698175" cy="637854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FA5D011-81E5-4D6C-84A0-8669B95ACBD8}"/>
              </a:ext>
            </a:extLst>
          </p:cNvPr>
          <p:cNvSpPr txBox="1"/>
          <p:nvPr/>
        </p:nvSpPr>
        <p:spPr>
          <a:xfrm>
            <a:off x="3472526" y="5898383"/>
            <a:ext cx="5246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PS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：版权字体勿用作商业用途，模板说明书的字体均为微软雅黑</a:t>
            </a:r>
          </a:p>
        </p:txBody>
      </p:sp>
    </p:spTree>
    <p:extLst>
      <p:ext uri="{BB962C8B-B14F-4D97-AF65-F5344CB8AC3E}">
        <p14:creationId xmlns:p14="http://schemas.microsoft.com/office/powerpoint/2010/main" val="212818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8F7140A-2EB3-4344-BF65-BFCD517944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18BCEB1-E426-4AC8-92F6-8EE1B62BDEA7}"/>
              </a:ext>
            </a:extLst>
          </p:cNvPr>
          <p:cNvGrpSpPr/>
          <p:nvPr/>
        </p:nvGrpSpPr>
        <p:grpSpPr>
          <a:xfrm>
            <a:off x="835688" y="1347835"/>
            <a:ext cx="10520624" cy="2413916"/>
            <a:chOff x="835688" y="1185906"/>
            <a:chExt cx="10520624" cy="2413916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7AC46485-04E2-436A-8EB0-55D701BA0BDC}"/>
                </a:ext>
              </a:extLst>
            </p:cNvPr>
            <p:cNvSpPr txBox="1"/>
            <p:nvPr/>
          </p:nvSpPr>
          <p:spPr>
            <a:xfrm>
              <a:off x="5388114" y="1185906"/>
              <a:ext cx="141577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D2C23A5B-D19C-4F9A-BC2E-A0B6AB2C72BC}"/>
                </a:ext>
              </a:extLst>
            </p:cNvPr>
            <p:cNvGrpSpPr/>
            <p:nvPr/>
          </p:nvGrpSpPr>
          <p:grpSpPr>
            <a:xfrm>
              <a:off x="835688" y="2374768"/>
              <a:ext cx="10520624" cy="45719"/>
              <a:chOff x="835688" y="3142371"/>
              <a:chExt cx="10520624" cy="45719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="" xmlns:a16="http://schemas.microsoft.com/office/drawing/2014/main" id="{CA803BDC-DB7C-4608-8AF3-18358FD5876D}"/>
                  </a:ext>
                </a:extLst>
              </p:cNvPr>
              <p:cNvCxnSpPr/>
              <p:nvPr/>
            </p:nvCxnSpPr>
            <p:spPr>
              <a:xfrm>
                <a:off x="835688" y="3165231"/>
                <a:ext cx="10520624" cy="0"/>
              </a:xfrm>
              <a:prstGeom prst="line">
                <a:avLst/>
              </a:prstGeom>
              <a:ln>
                <a:gradFill flip="none" rotWithShape="1">
                  <a:gsLst>
                    <a:gs pos="6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3000">
                      <a:srgbClr val="FBFCFE">
                        <a:lumMod val="0"/>
                        <a:lumOff val="100000"/>
                        <a:alpha val="41000"/>
                      </a:srgbClr>
                    </a:gs>
                    <a:gs pos="95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62C2D387-E444-467D-A1DC-D1AE85834210}"/>
                  </a:ext>
                </a:extLst>
              </p:cNvPr>
              <p:cNvSpPr/>
              <p:nvPr/>
            </p:nvSpPr>
            <p:spPr>
              <a:xfrm>
                <a:off x="4482403" y="3142371"/>
                <a:ext cx="3227195" cy="45719"/>
              </a:xfrm>
              <a:prstGeom prst="ellipse">
                <a:avLst/>
              </a:prstGeom>
              <a:gradFill>
                <a:gsLst>
                  <a:gs pos="6000">
                    <a:schemeClr val="bg1">
                      <a:alpha val="0"/>
                    </a:schemeClr>
                  </a:gs>
                  <a:gs pos="53000">
                    <a:srgbClr val="FBFCFE">
                      <a:lumMod val="0"/>
                      <a:lumOff val="100000"/>
                    </a:srgbClr>
                  </a:gs>
                  <a:gs pos="95000">
                    <a:schemeClr val="bg1">
                      <a:alpha val="0"/>
                    </a:schemeClr>
                  </a:gs>
                </a:gsLst>
                <a:lin ang="10800000" scaled="1"/>
              </a:gradFill>
              <a:ln>
                <a:noFill/>
              </a:ln>
              <a:effectLst>
                <a:glow rad="88900">
                  <a:schemeClr val="bg1">
                    <a:alpha val="0"/>
                  </a:schemeClr>
                </a:glow>
                <a:softEdge rad="0"/>
              </a:effectLst>
              <a:scene3d>
                <a:camera prst="orthographicFront"/>
                <a:lightRig rig="flood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D4E3C0C-EDB6-4702-8C20-7879B1593EC7}"/>
                </a:ext>
              </a:extLst>
            </p:cNvPr>
            <p:cNvGrpSpPr/>
            <p:nvPr/>
          </p:nvGrpSpPr>
          <p:grpSpPr>
            <a:xfrm>
              <a:off x="3078144" y="2966776"/>
              <a:ext cx="6035713" cy="633046"/>
              <a:chOff x="2471894" y="2966776"/>
              <a:chExt cx="6035713" cy="633046"/>
            </a:xfrm>
          </p:grpSpPr>
          <p:sp>
            <p:nvSpPr>
              <p:cNvPr id="5" name="矩形 4">
                <a:extLst>
                  <a:ext uri="{FF2B5EF4-FFF2-40B4-BE49-F238E27FC236}">
                    <a16:creationId xmlns="" xmlns:a16="http://schemas.microsoft.com/office/drawing/2014/main" id="{BE308E35-D7F4-46D9-995F-6621750C4677}"/>
                  </a:ext>
                </a:extLst>
              </p:cNvPr>
              <p:cNvSpPr/>
              <p:nvPr/>
            </p:nvSpPr>
            <p:spPr>
              <a:xfrm>
                <a:off x="2471894" y="2966776"/>
                <a:ext cx="633046" cy="633046"/>
              </a:xfrm>
              <a:prstGeom prst="rect">
                <a:avLst/>
              </a:prstGeom>
              <a:solidFill>
                <a:srgbClr val="CFB077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="" xmlns:a16="http://schemas.microsoft.com/office/drawing/2014/main" id="{2C5DED9C-82C0-4A1B-82B6-9B0CEB4C29DE}"/>
                  </a:ext>
                </a:extLst>
              </p:cNvPr>
              <p:cNvSpPr/>
              <p:nvPr/>
            </p:nvSpPr>
            <p:spPr>
              <a:xfrm>
                <a:off x="3552427" y="2966776"/>
                <a:ext cx="633046" cy="633046"/>
              </a:xfrm>
              <a:prstGeom prst="rect">
                <a:avLst/>
              </a:prstGeom>
              <a:solidFill>
                <a:srgbClr val="BC0F2A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="" xmlns:a16="http://schemas.microsoft.com/office/drawing/2014/main" id="{DA8D32B8-ACFC-4AB8-B4D6-5AD6836432F2}"/>
                  </a:ext>
                </a:extLst>
              </p:cNvPr>
              <p:cNvSpPr/>
              <p:nvPr/>
            </p:nvSpPr>
            <p:spPr>
              <a:xfrm>
                <a:off x="4632960" y="2966776"/>
                <a:ext cx="633046" cy="633046"/>
              </a:xfrm>
              <a:prstGeom prst="rect">
                <a:avLst/>
              </a:prstGeom>
              <a:solidFill>
                <a:srgbClr val="1D1D1C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="" xmlns:a16="http://schemas.microsoft.com/office/drawing/2014/main" id="{BA1B2FE2-11EC-47C8-98DA-72A65D89A954}"/>
                  </a:ext>
                </a:extLst>
              </p:cNvPr>
              <p:cNvSpPr/>
              <p:nvPr/>
            </p:nvSpPr>
            <p:spPr>
              <a:xfrm>
                <a:off x="5713493" y="2966776"/>
                <a:ext cx="633046" cy="633046"/>
              </a:xfrm>
              <a:prstGeom prst="rect">
                <a:avLst/>
              </a:prstGeom>
              <a:solidFill>
                <a:srgbClr val="ACC6D5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C698F63F-2D2C-4819-AA8E-FCB7DA1C5720}"/>
                  </a:ext>
                </a:extLst>
              </p:cNvPr>
              <p:cNvSpPr/>
              <p:nvPr/>
            </p:nvSpPr>
            <p:spPr>
              <a:xfrm>
                <a:off x="6794026" y="2966776"/>
                <a:ext cx="633046" cy="633046"/>
              </a:xfrm>
              <a:prstGeom prst="rect">
                <a:avLst/>
              </a:prstGeom>
              <a:solidFill>
                <a:srgbClr val="AF6758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="" xmlns:a16="http://schemas.microsoft.com/office/drawing/2014/main" id="{A5ADAF33-323A-495C-9190-1A42FAA6E54E}"/>
                  </a:ext>
                </a:extLst>
              </p:cNvPr>
              <p:cNvSpPr/>
              <p:nvPr/>
            </p:nvSpPr>
            <p:spPr>
              <a:xfrm>
                <a:off x="7874561" y="2966776"/>
                <a:ext cx="633046" cy="633046"/>
              </a:xfrm>
              <a:prstGeom prst="rect">
                <a:avLst/>
              </a:prstGeom>
              <a:solidFill>
                <a:srgbClr val="FFC000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46272600-2459-43C8-9DE6-4A5B504B0C1E}"/>
              </a:ext>
            </a:extLst>
          </p:cNvPr>
          <p:cNvSpPr txBox="1"/>
          <p:nvPr/>
        </p:nvSpPr>
        <p:spPr>
          <a:xfrm>
            <a:off x="5094765" y="5898383"/>
            <a:ext cx="20024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PS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：仅列出了主要配色</a:t>
            </a:r>
          </a:p>
        </p:txBody>
      </p:sp>
    </p:spTree>
    <p:extLst>
      <p:ext uri="{BB962C8B-B14F-4D97-AF65-F5344CB8AC3E}">
        <p14:creationId xmlns:p14="http://schemas.microsoft.com/office/powerpoint/2010/main" val="90969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8F7140A-2EB3-4344-BF65-BFCD517944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AC46485-04E2-436A-8EB0-55D701BA0BDC}"/>
              </a:ext>
            </a:extLst>
          </p:cNvPr>
          <p:cNvSpPr txBox="1"/>
          <p:nvPr/>
        </p:nvSpPr>
        <p:spPr>
          <a:xfrm>
            <a:off x="4772561" y="134783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EA243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关于作者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D2C23A5B-D19C-4F9A-BC2E-A0B6AB2C72BC}"/>
              </a:ext>
            </a:extLst>
          </p:cNvPr>
          <p:cNvGrpSpPr/>
          <p:nvPr/>
        </p:nvGrpSpPr>
        <p:grpSpPr>
          <a:xfrm>
            <a:off x="835688" y="2536697"/>
            <a:ext cx="10520624" cy="45719"/>
            <a:chOff x="835688" y="3142371"/>
            <a:chExt cx="10520624" cy="45719"/>
          </a:xfrm>
        </p:grpSpPr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CA803BDC-DB7C-4608-8AF3-18358FD5876D}"/>
                </a:ext>
              </a:extLst>
            </p:cNvPr>
            <p:cNvCxnSpPr/>
            <p:nvPr/>
          </p:nvCxnSpPr>
          <p:spPr>
            <a:xfrm>
              <a:off x="835688" y="3165231"/>
              <a:ext cx="10520624" cy="0"/>
            </a:xfrm>
            <a:prstGeom prst="line">
              <a:avLst/>
            </a:prstGeom>
            <a:ln>
              <a:gradFill flip="none" rotWithShape="1">
                <a:gsLst>
                  <a:gs pos="6000">
                    <a:schemeClr val="accent1">
                      <a:lumMod val="5000"/>
                      <a:lumOff val="95000"/>
                      <a:alpha val="0"/>
                    </a:schemeClr>
                  </a:gs>
                  <a:gs pos="53000">
                    <a:srgbClr val="FBFCFE">
                      <a:lumMod val="0"/>
                      <a:lumOff val="100000"/>
                      <a:alpha val="41000"/>
                    </a:srgbClr>
                  </a:gs>
                  <a:gs pos="95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62C2D387-E444-467D-A1DC-D1AE85834210}"/>
                </a:ext>
              </a:extLst>
            </p:cNvPr>
            <p:cNvSpPr/>
            <p:nvPr/>
          </p:nvSpPr>
          <p:spPr>
            <a:xfrm>
              <a:off x="4482403" y="3142371"/>
              <a:ext cx="3227195" cy="45719"/>
            </a:xfrm>
            <a:prstGeom prst="ellipse">
              <a:avLst/>
            </a:prstGeom>
            <a:gradFill>
              <a:gsLst>
                <a:gs pos="6000">
                  <a:schemeClr val="bg1">
                    <a:alpha val="0"/>
                  </a:schemeClr>
                </a:gs>
                <a:gs pos="53000">
                  <a:srgbClr val="FBFCFE">
                    <a:lumMod val="0"/>
                    <a:lumOff val="100000"/>
                  </a:srgbClr>
                </a:gs>
                <a:gs pos="95000">
                  <a:schemeClr val="bg1">
                    <a:alpha val="0"/>
                  </a:schemeClr>
                </a:gs>
              </a:gsLst>
              <a:lin ang="10800000" scaled="1"/>
            </a:gradFill>
            <a:ln>
              <a:noFill/>
            </a:ln>
            <a:effectLst>
              <a:glow rad="88900">
                <a:schemeClr val="bg1">
                  <a:alpha val="0"/>
                </a:schemeClr>
              </a:glow>
              <a:softEdge rad="0"/>
            </a:effectLst>
            <a:scene3d>
              <a:camera prst="orthographicFront"/>
              <a:lightRig rig="flood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98710CF-7393-47BD-9D0A-BD63E4770479}"/>
              </a:ext>
            </a:extLst>
          </p:cNvPr>
          <p:cNvSpPr txBox="1"/>
          <p:nvPr/>
        </p:nvSpPr>
        <p:spPr>
          <a:xfrm>
            <a:off x="5638476" y="3686994"/>
            <a:ext cx="4971233" cy="1177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文二人</a:t>
            </a:r>
            <a:endParaRPr lang="en-US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关注微博与我进行更多交流吧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E26F541F-194A-4B5E-9210-3A990B1E89E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0803" y="3081530"/>
            <a:ext cx="2201758" cy="263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13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8F7140A-2EB3-4344-BF65-BFCD517944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98AEE369-87CE-44FC-BAB3-C10AEA7EAAC1}"/>
              </a:ext>
            </a:extLst>
          </p:cNvPr>
          <p:cNvSpPr/>
          <p:nvPr/>
        </p:nvSpPr>
        <p:spPr>
          <a:xfrm>
            <a:off x="2473570" y="1323870"/>
            <a:ext cx="7244861" cy="4210260"/>
          </a:xfrm>
          <a:prstGeom prst="rect">
            <a:avLst/>
          </a:prstGeom>
          <a:solidFill>
            <a:schemeClr val="tx1">
              <a:alpha val="70000"/>
            </a:schemeClr>
          </a:solidFill>
          <a:ln w="76200">
            <a:solidFill>
              <a:srgbClr val="EA243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E1D6112B-D306-4866-B3C0-A68010531462}"/>
              </a:ext>
            </a:extLst>
          </p:cNvPr>
          <p:cNvGrpSpPr/>
          <p:nvPr/>
        </p:nvGrpSpPr>
        <p:grpSpPr>
          <a:xfrm>
            <a:off x="3777096" y="2538550"/>
            <a:ext cx="4637808" cy="1780900"/>
            <a:chOff x="3777096" y="2416853"/>
            <a:chExt cx="4637808" cy="1780900"/>
          </a:xfrm>
        </p:grpSpPr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4B8F4AF6-679C-45BB-87C2-34D4453449CB}"/>
                </a:ext>
              </a:extLst>
            </p:cNvPr>
            <p:cNvSpPr txBox="1"/>
            <p:nvPr/>
          </p:nvSpPr>
          <p:spPr>
            <a:xfrm>
              <a:off x="3777096" y="2416853"/>
              <a:ext cx="463780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</a:t>
              </a:r>
              <a:endPara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38617515-2871-4510-B88B-699F428A8E60}"/>
                </a:ext>
              </a:extLst>
            </p:cNvPr>
            <p:cNvSpPr txBox="1"/>
            <p:nvPr/>
          </p:nvSpPr>
          <p:spPr>
            <a:xfrm>
              <a:off x="3965750" y="3828421"/>
              <a:ext cx="42605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再次感谢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131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屁屁毛（@文二人）</a:t>
            </a:r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www.yanj.cn/store-10828.html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8008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3A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E52BB43C-6AF8-4FAB-83AD-9C6032761F1C}"/>
              </a:ext>
            </a:extLst>
          </p:cNvPr>
          <p:cNvSpPr/>
          <p:nvPr/>
        </p:nvSpPr>
        <p:spPr>
          <a:xfrm rot="20009330">
            <a:off x="2657866" y="-727622"/>
            <a:ext cx="10785231" cy="76601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4" name="图片 23" descr="图片包含 建筑物, 户外, 天空, 公寓楼&#10;&#10;已生成极高可信度的说明">
            <a:extLst>
              <a:ext uri="{FF2B5EF4-FFF2-40B4-BE49-F238E27FC236}">
                <a16:creationId xmlns="" xmlns:a16="http://schemas.microsoft.com/office/drawing/2014/main" id="{177328E0-BD67-45B0-A721-49A2D8375F6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54864">
            <a:off x="8842571" y="-2069626"/>
            <a:ext cx="3338542" cy="7181473"/>
          </a:xfrm>
          <a:custGeom>
            <a:avLst/>
            <a:gdLst>
              <a:gd name="connsiteX0" fmla="*/ 1508832 w 3017664"/>
              <a:gd name="connsiteY0" fmla="*/ 0 h 6491237"/>
              <a:gd name="connsiteX1" fmla="*/ 3017664 w 3017664"/>
              <a:gd name="connsiteY1" fmla="*/ 1508832 h 6491237"/>
              <a:gd name="connsiteX2" fmla="*/ 3017664 w 3017664"/>
              <a:gd name="connsiteY2" fmla="*/ 4982405 h 6491237"/>
              <a:gd name="connsiteX3" fmla="*/ 1508832 w 3017664"/>
              <a:gd name="connsiteY3" fmla="*/ 6491237 h 6491237"/>
              <a:gd name="connsiteX4" fmla="*/ 0 w 3017664"/>
              <a:gd name="connsiteY4" fmla="*/ 4982405 h 6491237"/>
              <a:gd name="connsiteX5" fmla="*/ 0 w 3017664"/>
              <a:gd name="connsiteY5" fmla="*/ 1508832 h 6491237"/>
              <a:gd name="connsiteX6" fmla="*/ 1508832 w 3017664"/>
              <a:gd name="connsiteY6" fmla="*/ 0 h 6491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17664" h="6491237">
                <a:moveTo>
                  <a:pt x="1508832" y="0"/>
                </a:moveTo>
                <a:cubicBezTo>
                  <a:pt x="2342137" y="0"/>
                  <a:pt x="3017664" y="675527"/>
                  <a:pt x="3017664" y="1508832"/>
                </a:cubicBezTo>
                <a:lnTo>
                  <a:pt x="3017664" y="4982405"/>
                </a:lnTo>
                <a:cubicBezTo>
                  <a:pt x="3017664" y="5815710"/>
                  <a:pt x="2342137" y="6491237"/>
                  <a:pt x="1508832" y="6491237"/>
                </a:cubicBezTo>
                <a:cubicBezTo>
                  <a:pt x="675527" y="6491237"/>
                  <a:pt x="0" y="5815710"/>
                  <a:pt x="0" y="4982405"/>
                </a:cubicBezTo>
                <a:lnTo>
                  <a:pt x="0" y="1508832"/>
                </a:lnTo>
                <a:cubicBezTo>
                  <a:pt x="0" y="675527"/>
                  <a:pt x="675527" y="0"/>
                  <a:pt x="1508832" y="0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E39744A-49C8-4106-9D1B-81F125B9B139}"/>
              </a:ext>
            </a:extLst>
          </p:cNvPr>
          <p:cNvSpPr txBox="1"/>
          <p:nvPr/>
        </p:nvSpPr>
        <p:spPr>
          <a:xfrm>
            <a:off x="4180851" y="338690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请输入你的标题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4D9D7BA6-199D-48DC-A5C5-46CBA780B5A9}"/>
              </a:ext>
            </a:extLst>
          </p:cNvPr>
          <p:cNvSpPr txBox="1"/>
          <p:nvPr/>
        </p:nvSpPr>
        <p:spPr>
          <a:xfrm>
            <a:off x="4155844" y="1701649"/>
            <a:ext cx="155363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9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8F17B959-6675-44BC-82C5-BAC42A65C1E9}"/>
              </a:ext>
            </a:extLst>
          </p:cNvPr>
          <p:cNvSpPr txBox="1"/>
          <p:nvPr/>
        </p:nvSpPr>
        <p:spPr>
          <a:xfrm>
            <a:off x="247686" y="3303181"/>
            <a:ext cx="461665" cy="35548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////////////////////////////////////////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="" xmlns:a16="http://schemas.microsoft.com/office/drawing/2014/main" id="{D44BE3B1-61E3-4B13-A46A-4D1680095961}"/>
              </a:ext>
            </a:extLst>
          </p:cNvPr>
          <p:cNvSpPr/>
          <p:nvPr/>
        </p:nvSpPr>
        <p:spPr>
          <a:xfrm rot="1688897">
            <a:off x="8875202" y="-2566298"/>
            <a:ext cx="214050" cy="4290647"/>
          </a:xfrm>
          <a:prstGeom prst="roundRect">
            <a:avLst>
              <a:gd name="adj" fmla="val 50000"/>
            </a:avLst>
          </a:prstGeom>
          <a:solidFill>
            <a:srgbClr val="56A3C7">
              <a:alpha val="58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="" xmlns:a16="http://schemas.microsoft.com/office/drawing/2014/main" id="{FC68925C-3427-40B4-B0A2-0CDB814368F7}"/>
              </a:ext>
            </a:extLst>
          </p:cNvPr>
          <p:cNvSpPr/>
          <p:nvPr/>
        </p:nvSpPr>
        <p:spPr>
          <a:xfrm rot="1688897">
            <a:off x="10404816" y="4064583"/>
            <a:ext cx="214050" cy="4290647"/>
          </a:xfrm>
          <a:prstGeom prst="roundRect">
            <a:avLst>
              <a:gd name="adj" fmla="val 50000"/>
            </a:avLst>
          </a:prstGeom>
          <a:solidFill>
            <a:srgbClr val="F6B352">
              <a:alpha val="58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332A5217-926E-40BE-B8D5-61CFF809B63E}"/>
              </a:ext>
            </a:extLst>
          </p:cNvPr>
          <p:cNvSpPr/>
          <p:nvPr/>
        </p:nvSpPr>
        <p:spPr>
          <a:xfrm>
            <a:off x="7770284" y="1592492"/>
            <a:ext cx="211015" cy="211015"/>
          </a:xfrm>
          <a:prstGeom prst="ellipse">
            <a:avLst/>
          </a:prstGeom>
          <a:solidFill>
            <a:srgbClr val="F6B352">
              <a:alpha val="58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C6BEDD10-FAF9-47A7-98BC-9E08981E51D1}"/>
              </a:ext>
            </a:extLst>
          </p:cNvPr>
          <p:cNvSpPr/>
          <p:nvPr/>
        </p:nvSpPr>
        <p:spPr>
          <a:xfrm>
            <a:off x="11512768" y="4013538"/>
            <a:ext cx="211015" cy="211015"/>
          </a:xfrm>
          <a:prstGeom prst="ellipse">
            <a:avLst/>
          </a:prstGeom>
          <a:solidFill>
            <a:srgbClr val="56A3C7">
              <a:alpha val="58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0A748D4E-D39B-48AA-B8C2-EA0039417E8C}"/>
              </a:ext>
            </a:extLst>
          </p:cNvPr>
          <p:cNvCxnSpPr/>
          <p:nvPr/>
        </p:nvCxnSpPr>
        <p:spPr>
          <a:xfrm>
            <a:off x="4281335" y="4178557"/>
            <a:ext cx="199962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ECB18096-D5B2-4718-ABDB-3A2A06BB15E2}"/>
              </a:ext>
            </a:extLst>
          </p:cNvPr>
          <p:cNvSpPr txBox="1"/>
          <p:nvPr/>
        </p:nvSpPr>
        <p:spPr>
          <a:xfrm>
            <a:off x="4180851" y="4267821"/>
            <a:ext cx="2646878" cy="5523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请输入对标题的描述，不需要时直接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删除该文本框即可</a:t>
            </a:r>
          </a:p>
        </p:txBody>
      </p:sp>
    </p:spTree>
    <p:extLst>
      <p:ext uri="{BB962C8B-B14F-4D97-AF65-F5344CB8AC3E}">
        <p14:creationId xmlns:p14="http://schemas.microsoft.com/office/powerpoint/2010/main" val="408779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梯形 9">
            <a:extLst>
              <a:ext uri="{FF2B5EF4-FFF2-40B4-BE49-F238E27FC236}">
                <a16:creationId xmlns="" xmlns:a16="http://schemas.microsoft.com/office/drawing/2014/main" id="{11612AE4-8D93-44EB-A3D9-919EF0F0BB29}"/>
              </a:ext>
            </a:extLst>
          </p:cNvPr>
          <p:cNvSpPr/>
          <p:nvPr/>
        </p:nvSpPr>
        <p:spPr>
          <a:xfrm>
            <a:off x="-1733838" y="0"/>
            <a:ext cx="8061610" cy="6858000"/>
          </a:xfrm>
          <a:prstGeom prst="trapezoid">
            <a:avLst/>
          </a:prstGeom>
          <a:solidFill>
            <a:srgbClr val="FFEEE4">
              <a:alpha val="20000"/>
            </a:srgbClr>
          </a:solidFill>
          <a:ln>
            <a:noFill/>
          </a:ln>
          <a:effec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>
            <a:extLst>
              <a:ext uri="{FF2B5EF4-FFF2-40B4-BE49-F238E27FC236}">
                <a16:creationId xmlns="" xmlns:a16="http://schemas.microsoft.com/office/drawing/2014/main" id="{C0A1578B-8FEE-4A09-9440-05906B28C2E3}"/>
              </a:ext>
            </a:extLst>
          </p:cNvPr>
          <p:cNvSpPr/>
          <p:nvPr/>
        </p:nvSpPr>
        <p:spPr>
          <a:xfrm>
            <a:off x="-2774761" y="0"/>
            <a:ext cx="8061610" cy="6858000"/>
          </a:xfrm>
          <a:prstGeom prst="trapezoid">
            <a:avLst/>
          </a:prstGeom>
          <a:solidFill>
            <a:srgbClr val="6C965F">
              <a:alpha val="40000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CD5C00C-5599-47C3-A1DB-23DF25C381F3}"/>
              </a:ext>
            </a:extLst>
          </p:cNvPr>
          <p:cNvSpPr txBox="1"/>
          <p:nvPr/>
        </p:nvSpPr>
        <p:spPr>
          <a:xfrm>
            <a:off x="466893" y="116181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请输入你的标题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423B690-7A27-4DA8-B6A2-3E9B0D0F3ABE}"/>
              </a:ext>
            </a:extLst>
          </p:cNvPr>
          <p:cNvSpPr txBox="1"/>
          <p:nvPr/>
        </p:nvSpPr>
        <p:spPr>
          <a:xfrm>
            <a:off x="466893" y="3144030"/>
            <a:ext cx="3057247" cy="2309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请输入你的内容，文字一定不要太多</a:t>
            </a: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密密麻麻就会招人反感</a:t>
            </a:r>
            <a:endParaRPr lang="en-US" altLang="zh-CN" sz="1400" dirty="0">
              <a:solidFill>
                <a:schemeClr val="bg1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最好两行文字组成一段，这样显得比</a:t>
            </a:r>
            <a:endParaRPr lang="en-US" altLang="zh-CN" sz="1400" dirty="0">
              <a:solidFill>
                <a:schemeClr val="bg1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较美观</a:t>
            </a:r>
            <a:endParaRPr lang="en-US" altLang="zh-CN" sz="1400" dirty="0">
              <a:solidFill>
                <a:schemeClr val="bg1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接下来的文字完全是为了凑字数，我</a:t>
            </a:r>
            <a:endParaRPr lang="en-US" altLang="zh-CN" sz="1400" dirty="0">
              <a:solidFill>
                <a:schemeClr val="bg1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实在不知道要说啥了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E4FC3AB9-7D3D-46FA-BF9F-0B7C9AE4C43F}"/>
              </a:ext>
            </a:extLst>
          </p:cNvPr>
          <p:cNvCxnSpPr>
            <a:cxnSpLocks/>
          </p:cNvCxnSpPr>
          <p:nvPr/>
        </p:nvCxnSpPr>
        <p:spPr>
          <a:xfrm>
            <a:off x="1547446" y="2130251"/>
            <a:ext cx="3739403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15BB1CB5-1F1D-4010-A528-E61299A643E7}"/>
              </a:ext>
            </a:extLst>
          </p:cNvPr>
          <p:cNvCxnSpPr>
            <a:cxnSpLocks/>
          </p:cNvCxnSpPr>
          <p:nvPr/>
        </p:nvCxnSpPr>
        <p:spPr>
          <a:xfrm>
            <a:off x="-322256" y="2312795"/>
            <a:ext cx="3739403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C5AFBB4-C3BE-44D2-8016-8B8159C34D0C}"/>
              </a:ext>
            </a:extLst>
          </p:cNvPr>
          <p:cNvSpPr/>
          <p:nvPr/>
        </p:nvSpPr>
        <p:spPr>
          <a:xfrm>
            <a:off x="0" y="6193495"/>
            <a:ext cx="1490472" cy="320040"/>
          </a:xfrm>
          <a:prstGeom prst="rect">
            <a:avLst/>
          </a:prstGeom>
          <a:gradFill flip="none" rotWithShape="1">
            <a:gsLst>
              <a:gs pos="0">
                <a:srgbClr val="FFEEE4">
                  <a:alpha val="0"/>
                </a:srgbClr>
              </a:gs>
              <a:gs pos="100000">
                <a:srgbClr val="FFEEE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31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5390AAE-8CC0-4A73-84DB-3F02347F634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71CF35E-63FD-4068-B834-AD617215B94E}"/>
              </a:ext>
            </a:extLst>
          </p:cNvPr>
          <p:cNvSpPr txBox="1"/>
          <p:nvPr/>
        </p:nvSpPr>
        <p:spPr>
          <a:xfrm>
            <a:off x="4021015" y="1603609"/>
            <a:ext cx="4149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968EFA2-5729-4A73-8925-51E8A023CF6D}"/>
              </a:ext>
            </a:extLst>
          </p:cNvPr>
          <p:cNvSpPr txBox="1"/>
          <p:nvPr/>
        </p:nvSpPr>
        <p:spPr>
          <a:xfrm>
            <a:off x="4111449" y="2538107"/>
            <a:ext cx="3969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Light" panose="020B0300000000000000" pitchFamily="34" charset="-122"/>
                <a:ea typeface="思源黑体 Light" panose="020B0300000000000000" pitchFamily="34" charset="-122"/>
              </a:rPr>
              <a:t>YOUR TITLE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AFD7692-C8EF-4A14-9FAB-3B5DF943FF90}"/>
              </a:ext>
            </a:extLst>
          </p:cNvPr>
          <p:cNvGrpSpPr/>
          <p:nvPr/>
        </p:nvGrpSpPr>
        <p:grpSpPr>
          <a:xfrm>
            <a:off x="835688" y="3238727"/>
            <a:ext cx="10520624" cy="45719"/>
            <a:chOff x="835688" y="3142371"/>
            <a:chExt cx="10520624" cy="45719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8954684F-7B0A-43FB-A8FD-4FD3B18995F8}"/>
                </a:ext>
              </a:extLst>
            </p:cNvPr>
            <p:cNvCxnSpPr/>
            <p:nvPr/>
          </p:nvCxnSpPr>
          <p:spPr>
            <a:xfrm>
              <a:off x="835688" y="3165231"/>
              <a:ext cx="10520624" cy="0"/>
            </a:xfrm>
            <a:prstGeom prst="line">
              <a:avLst/>
            </a:prstGeom>
            <a:ln>
              <a:gradFill flip="none" rotWithShape="1">
                <a:gsLst>
                  <a:gs pos="6000">
                    <a:schemeClr val="accent1">
                      <a:lumMod val="5000"/>
                      <a:lumOff val="95000"/>
                      <a:alpha val="0"/>
                    </a:schemeClr>
                  </a:gs>
                  <a:gs pos="53000">
                    <a:srgbClr val="FBFCFE">
                      <a:lumMod val="0"/>
                      <a:lumOff val="100000"/>
                      <a:alpha val="41000"/>
                    </a:srgbClr>
                  </a:gs>
                  <a:gs pos="95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9ECE2632-E5DA-40BA-9330-037400C9ED6E}"/>
                </a:ext>
              </a:extLst>
            </p:cNvPr>
            <p:cNvSpPr/>
            <p:nvPr/>
          </p:nvSpPr>
          <p:spPr>
            <a:xfrm>
              <a:off x="4482403" y="3142371"/>
              <a:ext cx="3227195" cy="45719"/>
            </a:xfrm>
            <a:prstGeom prst="ellipse">
              <a:avLst/>
            </a:prstGeom>
            <a:gradFill>
              <a:gsLst>
                <a:gs pos="6000">
                  <a:schemeClr val="bg1">
                    <a:alpha val="0"/>
                  </a:schemeClr>
                </a:gs>
                <a:gs pos="53000">
                  <a:srgbClr val="FBFCFE">
                    <a:lumMod val="0"/>
                    <a:lumOff val="100000"/>
                  </a:srgbClr>
                </a:gs>
                <a:gs pos="95000">
                  <a:schemeClr val="bg1">
                    <a:alpha val="0"/>
                  </a:schemeClr>
                </a:gs>
              </a:gsLst>
              <a:lin ang="10800000" scaled="1"/>
            </a:gradFill>
            <a:ln>
              <a:noFill/>
            </a:ln>
            <a:effectLst>
              <a:glow rad="88900">
                <a:schemeClr val="bg1">
                  <a:alpha val="0"/>
                </a:schemeClr>
              </a:glow>
              <a:softEdge rad="0"/>
            </a:effectLst>
            <a:scene3d>
              <a:camera prst="orthographicFront"/>
              <a:lightRig rig="flood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37332BD-4B76-4870-B914-74367757F34C}"/>
              </a:ext>
            </a:extLst>
          </p:cNvPr>
          <p:cNvSpPr txBox="1"/>
          <p:nvPr/>
        </p:nvSpPr>
        <p:spPr>
          <a:xfrm>
            <a:off x="1611215" y="3492047"/>
            <a:ext cx="8969571" cy="909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就在这里输入你的内容啦，这是一页全图型的版式，标题是整页的重点。文字作为辅助是对标题的进一步的描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述，字号不要太大哦，大字显得不是很精致，小字是虽然很好看但不利于观众看清。但是你要告诉观众的信息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其实就是标题，这里的文字可以在你讲解的时候作为提示用，而且只有标题的话，这一页就会很单调。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6B7017C7-C90F-4015-9BB2-69C89FA09481}"/>
              </a:ext>
            </a:extLst>
          </p:cNvPr>
          <p:cNvCxnSpPr>
            <a:cxnSpLocks/>
          </p:cNvCxnSpPr>
          <p:nvPr/>
        </p:nvCxnSpPr>
        <p:spPr>
          <a:xfrm flipV="1">
            <a:off x="7365442" y="5253713"/>
            <a:ext cx="4826558" cy="16042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63DC3185-F756-4993-BC9D-ACA378A30B14}"/>
              </a:ext>
            </a:extLst>
          </p:cNvPr>
          <p:cNvCxnSpPr>
            <a:cxnSpLocks/>
          </p:cNvCxnSpPr>
          <p:nvPr/>
        </p:nvCxnSpPr>
        <p:spPr>
          <a:xfrm flipH="1">
            <a:off x="11100820" y="4572000"/>
            <a:ext cx="1091180" cy="230886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流程图: 接点 25">
            <a:extLst>
              <a:ext uri="{FF2B5EF4-FFF2-40B4-BE49-F238E27FC236}">
                <a16:creationId xmlns="" xmlns:a16="http://schemas.microsoft.com/office/drawing/2014/main" id="{DD1A1496-4CE7-4E6E-AA62-90AFEAAFF6B7}"/>
              </a:ext>
            </a:extLst>
          </p:cNvPr>
          <p:cNvSpPr/>
          <p:nvPr/>
        </p:nvSpPr>
        <p:spPr>
          <a:xfrm flipH="1">
            <a:off x="9646614" y="1269462"/>
            <a:ext cx="111882" cy="11188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29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D58A30BA-13CB-4D03-85CC-8BD4C8DB7175}"/>
              </a:ext>
            </a:extLst>
          </p:cNvPr>
          <p:cNvCxnSpPr>
            <a:cxnSpLocks/>
          </p:cNvCxnSpPr>
          <p:nvPr/>
        </p:nvCxnSpPr>
        <p:spPr>
          <a:xfrm flipH="1" flipV="1">
            <a:off x="0" y="5782826"/>
            <a:ext cx="9294726" cy="107517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3E04AF90-CC5B-4813-8E7D-5ADCB78BB14A}"/>
              </a:ext>
            </a:extLst>
          </p:cNvPr>
          <p:cNvCxnSpPr>
            <a:cxnSpLocks/>
          </p:cNvCxnSpPr>
          <p:nvPr/>
        </p:nvCxnSpPr>
        <p:spPr>
          <a:xfrm>
            <a:off x="0" y="5174901"/>
            <a:ext cx="780422" cy="168309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流程图: 接点 36">
            <a:extLst>
              <a:ext uri="{FF2B5EF4-FFF2-40B4-BE49-F238E27FC236}">
                <a16:creationId xmlns="" xmlns:a16="http://schemas.microsoft.com/office/drawing/2014/main" id="{3EC6B629-6E10-44F7-A297-6129822D89B7}"/>
              </a:ext>
            </a:extLst>
          </p:cNvPr>
          <p:cNvSpPr/>
          <p:nvPr/>
        </p:nvSpPr>
        <p:spPr>
          <a:xfrm flipH="1">
            <a:off x="1730187" y="740349"/>
            <a:ext cx="111882" cy="11188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29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流程图: 接点 37">
            <a:extLst>
              <a:ext uri="{FF2B5EF4-FFF2-40B4-BE49-F238E27FC236}">
                <a16:creationId xmlns="" xmlns:a16="http://schemas.microsoft.com/office/drawing/2014/main" id="{AE43A4C9-8653-465B-8E53-25CA1B31F7EF}"/>
              </a:ext>
            </a:extLst>
          </p:cNvPr>
          <p:cNvSpPr/>
          <p:nvPr/>
        </p:nvSpPr>
        <p:spPr>
          <a:xfrm flipH="1">
            <a:off x="2920883" y="1207999"/>
            <a:ext cx="111882" cy="11188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29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流程图: 接点 38">
            <a:extLst>
              <a:ext uri="{FF2B5EF4-FFF2-40B4-BE49-F238E27FC236}">
                <a16:creationId xmlns="" xmlns:a16="http://schemas.microsoft.com/office/drawing/2014/main" id="{91AF464E-9699-4B53-A93A-502FA2158086}"/>
              </a:ext>
            </a:extLst>
          </p:cNvPr>
          <p:cNvSpPr/>
          <p:nvPr/>
        </p:nvSpPr>
        <p:spPr>
          <a:xfrm flipH="1">
            <a:off x="1460814" y="2019316"/>
            <a:ext cx="111882" cy="11188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29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流程图: 接点 39">
            <a:extLst>
              <a:ext uri="{FF2B5EF4-FFF2-40B4-BE49-F238E27FC236}">
                <a16:creationId xmlns="" xmlns:a16="http://schemas.microsoft.com/office/drawing/2014/main" id="{4A7A0651-710D-4A92-BD8E-529334A44544}"/>
              </a:ext>
            </a:extLst>
          </p:cNvPr>
          <p:cNvSpPr/>
          <p:nvPr/>
        </p:nvSpPr>
        <p:spPr>
          <a:xfrm>
            <a:off x="10067138" y="2221339"/>
            <a:ext cx="111878" cy="111878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29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11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, 建筑物, 场景, 方式&#10;&#10;已生成极高可信度的说明">
            <a:extLst>
              <a:ext uri="{FF2B5EF4-FFF2-40B4-BE49-F238E27FC236}">
                <a16:creationId xmlns="" xmlns:a16="http://schemas.microsoft.com/office/drawing/2014/main" id="{60201AE0-2C54-45A4-89DE-5EDBCA9A2E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E9E0C69-B95E-4E2A-B670-26CFF2C72AB9}"/>
              </a:ext>
            </a:extLst>
          </p:cNvPr>
          <p:cNvSpPr/>
          <p:nvPr/>
        </p:nvSpPr>
        <p:spPr>
          <a:xfrm>
            <a:off x="360119" y="398794"/>
            <a:ext cx="11471762" cy="6060413"/>
          </a:xfrm>
          <a:prstGeom prst="rect">
            <a:avLst/>
          </a:prstGeom>
          <a:solidFill>
            <a:schemeClr val="tx1">
              <a:alpha val="7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手动输入 7">
            <a:extLst>
              <a:ext uri="{FF2B5EF4-FFF2-40B4-BE49-F238E27FC236}">
                <a16:creationId xmlns="" xmlns:a16="http://schemas.microsoft.com/office/drawing/2014/main" id="{88D58066-2115-47F1-9CF9-A17BCF0F6D17}"/>
              </a:ext>
            </a:extLst>
          </p:cNvPr>
          <p:cNvSpPr/>
          <p:nvPr/>
        </p:nvSpPr>
        <p:spPr>
          <a:xfrm rot="16200000" flipH="1">
            <a:off x="5779745" y="407066"/>
            <a:ext cx="6060412" cy="604386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5068 h 13068"/>
              <a:gd name="connsiteX1" fmla="*/ 10000 w 10000"/>
              <a:gd name="connsiteY1" fmla="*/ 0 h 13068"/>
              <a:gd name="connsiteX2" fmla="*/ 10000 w 10000"/>
              <a:gd name="connsiteY2" fmla="*/ 13068 h 13068"/>
              <a:gd name="connsiteX3" fmla="*/ 0 w 10000"/>
              <a:gd name="connsiteY3" fmla="*/ 13068 h 13068"/>
              <a:gd name="connsiteX4" fmla="*/ 0 w 10000"/>
              <a:gd name="connsiteY4" fmla="*/ 5068 h 13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3068">
                <a:moveTo>
                  <a:pt x="0" y="5068"/>
                </a:moveTo>
                <a:lnTo>
                  <a:pt x="10000" y="0"/>
                </a:lnTo>
                <a:lnTo>
                  <a:pt x="10000" y="13068"/>
                </a:lnTo>
                <a:lnTo>
                  <a:pt x="0" y="13068"/>
                </a:lnTo>
                <a:lnTo>
                  <a:pt x="0" y="5068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ABD5F4E-6BB8-42A1-8C15-BC00502EDA53}"/>
              </a:ext>
            </a:extLst>
          </p:cNvPr>
          <p:cNvSpPr txBox="1"/>
          <p:nvPr/>
        </p:nvSpPr>
        <p:spPr>
          <a:xfrm>
            <a:off x="8554559" y="120338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请输入你的标题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F3D561E-BB43-43F5-9BB2-2D151D55980A}"/>
              </a:ext>
            </a:extLst>
          </p:cNvPr>
          <p:cNvSpPr txBox="1"/>
          <p:nvPr/>
        </p:nvSpPr>
        <p:spPr>
          <a:xfrm>
            <a:off x="8086574" y="2469639"/>
            <a:ext cx="3177023" cy="629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输入你对图表的描述，你自己可以更改图表配色、样式和外观。</a:t>
            </a:r>
            <a:endParaRPr lang="en-US" altLang="zh-CN" sz="1400" dirty="0"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="" xmlns:a16="http://schemas.microsoft.com/office/drawing/2014/main" id="{8B8EF711-4C8D-40C2-B696-CAA650376C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9949852"/>
              </p:ext>
            </p:extLst>
          </p:nvPr>
        </p:nvGraphicFramePr>
        <p:xfrm>
          <a:off x="730116" y="1434216"/>
          <a:ext cx="5365884" cy="3577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124D770-04F5-49E5-A7B1-1A672C5928F5}"/>
              </a:ext>
            </a:extLst>
          </p:cNvPr>
          <p:cNvSpPr txBox="1"/>
          <p:nvPr/>
        </p:nvSpPr>
        <p:spPr>
          <a:xfrm>
            <a:off x="6250081" y="5713563"/>
            <a:ext cx="5503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///////////////////////////////////////////////////////////////////////////////</a:t>
            </a:r>
            <a:endParaRPr lang="zh-CN" altLang="en-US" sz="1400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8E6E12E-E850-4A24-80E0-501CC41FAA46}"/>
              </a:ext>
            </a:extLst>
          </p:cNvPr>
          <p:cNvSpPr txBox="1"/>
          <p:nvPr/>
        </p:nvSpPr>
        <p:spPr>
          <a:xfrm>
            <a:off x="7598034" y="3497439"/>
            <a:ext cx="3708895" cy="348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还可以写图表所得出的结论，分析原因等等。</a:t>
            </a:r>
            <a:endParaRPr lang="en-US" altLang="zh-CN" sz="1400" dirty="0"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55D9B15-3B64-445E-B9DA-83A9B9F76CE9}"/>
              </a:ext>
            </a:extLst>
          </p:cNvPr>
          <p:cNvSpPr txBox="1"/>
          <p:nvPr/>
        </p:nvSpPr>
        <p:spPr>
          <a:xfrm>
            <a:off x="7078227" y="4324991"/>
            <a:ext cx="4228701" cy="348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其实这一段话就是充字数的，为了使页面更加好看。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BB086648-7EE8-4545-97A0-A460483C6874}"/>
              </a:ext>
            </a:extLst>
          </p:cNvPr>
          <p:cNvCxnSpPr>
            <a:cxnSpLocks/>
          </p:cNvCxnSpPr>
          <p:nvPr/>
        </p:nvCxnSpPr>
        <p:spPr>
          <a:xfrm>
            <a:off x="8631534" y="1014884"/>
            <a:ext cx="226212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87554D3E-FE95-4F9D-ACB5-2F80E4D46022}"/>
              </a:ext>
            </a:extLst>
          </p:cNvPr>
          <p:cNvSpPr txBox="1"/>
          <p:nvPr/>
        </p:nvSpPr>
        <p:spPr>
          <a:xfrm>
            <a:off x="8506566" y="1621697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··············································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180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C6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E52BB43C-6AF8-4FAB-83AD-9C6032761F1C}"/>
              </a:ext>
            </a:extLst>
          </p:cNvPr>
          <p:cNvSpPr/>
          <p:nvPr/>
        </p:nvSpPr>
        <p:spPr>
          <a:xfrm rot="1614226">
            <a:off x="-903474" y="348464"/>
            <a:ext cx="10785231" cy="76601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8F17B959-6675-44BC-82C5-BAC42A65C1E9}"/>
              </a:ext>
            </a:extLst>
          </p:cNvPr>
          <p:cNvSpPr txBox="1"/>
          <p:nvPr/>
        </p:nvSpPr>
        <p:spPr>
          <a:xfrm>
            <a:off x="11506793" y="3152454"/>
            <a:ext cx="461665" cy="35548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////////////////////////////////////////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="" xmlns:a16="http://schemas.microsoft.com/office/drawing/2014/main" id="{D44BE3B1-61E3-4B13-A46A-4D1680095961}"/>
              </a:ext>
            </a:extLst>
          </p:cNvPr>
          <p:cNvSpPr/>
          <p:nvPr/>
        </p:nvSpPr>
        <p:spPr>
          <a:xfrm rot="20426143">
            <a:off x="3765335" y="-2056435"/>
            <a:ext cx="214050" cy="4290647"/>
          </a:xfrm>
          <a:prstGeom prst="roundRect">
            <a:avLst>
              <a:gd name="adj" fmla="val 50000"/>
            </a:avLst>
          </a:prstGeom>
          <a:solidFill>
            <a:srgbClr val="56A3C7">
              <a:alpha val="58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="" xmlns:a16="http://schemas.microsoft.com/office/drawing/2014/main" id="{FC68925C-3427-40B4-B0A2-0CDB814368F7}"/>
              </a:ext>
            </a:extLst>
          </p:cNvPr>
          <p:cNvSpPr/>
          <p:nvPr/>
        </p:nvSpPr>
        <p:spPr>
          <a:xfrm rot="20339402">
            <a:off x="1140076" y="5127675"/>
            <a:ext cx="214050" cy="4290647"/>
          </a:xfrm>
          <a:prstGeom prst="roundRect">
            <a:avLst>
              <a:gd name="adj" fmla="val 50000"/>
            </a:avLst>
          </a:prstGeom>
          <a:solidFill>
            <a:srgbClr val="F6B352">
              <a:alpha val="58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332A5217-926E-40BE-B8D5-61CFF809B63E}"/>
              </a:ext>
            </a:extLst>
          </p:cNvPr>
          <p:cNvSpPr/>
          <p:nvPr/>
        </p:nvSpPr>
        <p:spPr>
          <a:xfrm>
            <a:off x="4566496" y="2192070"/>
            <a:ext cx="211015" cy="211015"/>
          </a:xfrm>
          <a:prstGeom prst="ellipse">
            <a:avLst/>
          </a:prstGeom>
          <a:solidFill>
            <a:srgbClr val="F6B352">
              <a:alpha val="58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C6BEDD10-FAF9-47A7-98BC-9E08981E51D1}"/>
              </a:ext>
            </a:extLst>
          </p:cNvPr>
          <p:cNvSpPr/>
          <p:nvPr/>
        </p:nvSpPr>
        <p:spPr>
          <a:xfrm>
            <a:off x="272521" y="4941131"/>
            <a:ext cx="211015" cy="211015"/>
          </a:xfrm>
          <a:prstGeom prst="ellipse">
            <a:avLst/>
          </a:prstGeom>
          <a:solidFill>
            <a:srgbClr val="56A3C7">
              <a:alpha val="58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11A0D68A-8E85-4F17-8BDC-4612B7367EB7}"/>
              </a:ext>
            </a:extLst>
          </p:cNvPr>
          <p:cNvGrpSpPr/>
          <p:nvPr/>
        </p:nvGrpSpPr>
        <p:grpSpPr>
          <a:xfrm>
            <a:off x="5281708" y="1811297"/>
            <a:ext cx="3082254" cy="3118567"/>
            <a:chOff x="4869076" y="1701649"/>
            <a:chExt cx="3082254" cy="3118567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CE39744A-49C8-4106-9D1B-81F125B9B139}"/>
                </a:ext>
              </a:extLst>
            </p:cNvPr>
            <p:cNvSpPr txBox="1"/>
            <p:nvPr/>
          </p:nvSpPr>
          <p:spPr>
            <a:xfrm>
              <a:off x="4894083" y="3386908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方正小标宋简体" panose="02010601030101010101" pitchFamily="2" charset="-122"/>
                  <a:ea typeface="方正小标宋简体" panose="02010601030101010101" pitchFamily="2" charset="-122"/>
                </a:rPr>
                <a:t>请输入你的标题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4D9D7BA6-199D-48DC-A5C5-46CBA780B5A9}"/>
                </a:ext>
              </a:extLst>
            </p:cNvPr>
            <p:cNvSpPr txBox="1"/>
            <p:nvPr/>
          </p:nvSpPr>
          <p:spPr>
            <a:xfrm>
              <a:off x="4869076" y="1701649"/>
              <a:ext cx="1553630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9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0A748D4E-D39B-48AA-B8C2-EA0039417E8C}"/>
                </a:ext>
              </a:extLst>
            </p:cNvPr>
            <p:cNvCxnSpPr/>
            <p:nvPr/>
          </p:nvCxnSpPr>
          <p:spPr>
            <a:xfrm>
              <a:off x="4994567" y="4178557"/>
              <a:ext cx="1999622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ECB18096-D5B2-4718-ABDB-3A2A06BB15E2}"/>
                </a:ext>
              </a:extLst>
            </p:cNvPr>
            <p:cNvSpPr txBox="1"/>
            <p:nvPr/>
          </p:nvSpPr>
          <p:spPr>
            <a:xfrm>
              <a:off x="4894083" y="4267821"/>
              <a:ext cx="2646878" cy="552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Light" panose="020B0300000000000000" pitchFamily="34" charset="-122"/>
                  <a:ea typeface="思源黑体 Light" panose="020B0300000000000000" pitchFamily="34" charset="-122"/>
                </a:rPr>
                <a:t>请输入对标题的描述，不需要时直接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endParaRPr>
            </a:p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Light" panose="020B0300000000000000" pitchFamily="34" charset="-122"/>
                  <a:ea typeface="思源黑体 Light" panose="020B0300000000000000" pitchFamily="34" charset="-122"/>
                </a:rPr>
                <a:t>删除该文本框即可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69C92AF3-836D-4EA2-9E71-EEB3C766B3B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445022">
            <a:off x="-56045" y="-1724074"/>
            <a:ext cx="3726980" cy="6823797"/>
          </a:xfrm>
          <a:custGeom>
            <a:avLst/>
            <a:gdLst>
              <a:gd name="connsiteX0" fmla="*/ 1863490 w 3726980"/>
              <a:gd name="connsiteY0" fmla="*/ 0 h 6823797"/>
              <a:gd name="connsiteX1" fmla="*/ 3726980 w 3726980"/>
              <a:gd name="connsiteY1" fmla="*/ 1863490 h 6823797"/>
              <a:gd name="connsiteX2" fmla="*/ 3726980 w 3726980"/>
              <a:gd name="connsiteY2" fmla="*/ 4960307 h 6823797"/>
              <a:gd name="connsiteX3" fmla="*/ 1863490 w 3726980"/>
              <a:gd name="connsiteY3" fmla="*/ 6823797 h 6823797"/>
              <a:gd name="connsiteX4" fmla="*/ 0 w 3726980"/>
              <a:gd name="connsiteY4" fmla="*/ 4960307 h 6823797"/>
              <a:gd name="connsiteX5" fmla="*/ 0 w 3726980"/>
              <a:gd name="connsiteY5" fmla="*/ 1863490 h 6823797"/>
              <a:gd name="connsiteX6" fmla="*/ 1863490 w 3726980"/>
              <a:gd name="connsiteY6" fmla="*/ 0 h 6823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26980" h="6823797">
                <a:moveTo>
                  <a:pt x="1863490" y="0"/>
                </a:moveTo>
                <a:cubicBezTo>
                  <a:pt x="2892667" y="0"/>
                  <a:pt x="3726980" y="834313"/>
                  <a:pt x="3726980" y="1863490"/>
                </a:cubicBezTo>
                <a:lnTo>
                  <a:pt x="3726980" y="4960307"/>
                </a:lnTo>
                <a:cubicBezTo>
                  <a:pt x="3726980" y="5989484"/>
                  <a:pt x="2892667" y="6823797"/>
                  <a:pt x="1863490" y="6823797"/>
                </a:cubicBezTo>
                <a:cubicBezTo>
                  <a:pt x="834313" y="6823797"/>
                  <a:pt x="0" y="5989484"/>
                  <a:pt x="0" y="4960307"/>
                </a:cubicBezTo>
                <a:lnTo>
                  <a:pt x="0" y="1863490"/>
                </a:lnTo>
                <a:cubicBezTo>
                  <a:pt x="0" y="834313"/>
                  <a:pt x="834313" y="0"/>
                  <a:pt x="1863490" y="0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448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A20AD06A-CD3C-4D4C-B807-B5DB74EBFE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FB077">
              <a:alpha val="15000"/>
            </a:srgb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金属器皿&#10;&#10;已生成高可信度的说明">
            <a:extLst>
              <a:ext uri="{FF2B5EF4-FFF2-40B4-BE49-F238E27FC236}">
                <a16:creationId xmlns="" xmlns:a16="http://schemas.microsoft.com/office/drawing/2014/main" id="{BFDAECFF-B3C1-4A70-9D08-AB143B56812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512" y="443384"/>
            <a:ext cx="5997891" cy="5971233"/>
          </a:xfrm>
          <a:custGeom>
            <a:avLst/>
            <a:gdLst>
              <a:gd name="connsiteX0" fmla="*/ 1135499 w 6782638"/>
              <a:gd name="connsiteY0" fmla="*/ 0 h 6752492"/>
              <a:gd name="connsiteX1" fmla="*/ 5647139 w 6782638"/>
              <a:gd name="connsiteY1" fmla="*/ 0 h 6752492"/>
              <a:gd name="connsiteX2" fmla="*/ 6782638 w 6782638"/>
              <a:gd name="connsiteY2" fmla="*/ 1135499 h 6752492"/>
              <a:gd name="connsiteX3" fmla="*/ 6782638 w 6782638"/>
              <a:gd name="connsiteY3" fmla="*/ 5616993 h 6752492"/>
              <a:gd name="connsiteX4" fmla="*/ 5647139 w 6782638"/>
              <a:gd name="connsiteY4" fmla="*/ 6752492 h 6752492"/>
              <a:gd name="connsiteX5" fmla="*/ 1135499 w 6782638"/>
              <a:gd name="connsiteY5" fmla="*/ 6752492 h 6752492"/>
              <a:gd name="connsiteX6" fmla="*/ 0 w 6782638"/>
              <a:gd name="connsiteY6" fmla="*/ 5616993 h 6752492"/>
              <a:gd name="connsiteX7" fmla="*/ 0 w 6782638"/>
              <a:gd name="connsiteY7" fmla="*/ 1135499 h 6752492"/>
              <a:gd name="connsiteX8" fmla="*/ 1135499 w 6782638"/>
              <a:gd name="connsiteY8" fmla="*/ 0 h 6752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82638" h="6752492">
                <a:moveTo>
                  <a:pt x="1135499" y="0"/>
                </a:moveTo>
                <a:lnTo>
                  <a:pt x="5647139" y="0"/>
                </a:lnTo>
                <a:cubicBezTo>
                  <a:pt x="6274258" y="0"/>
                  <a:pt x="6782638" y="508380"/>
                  <a:pt x="6782638" y="1135499"/>
                </a:cubicBezTo>
                <a:lnTo>
                  <a:pt x="6782638" y="5616993"/>
                </a:lnTo>
                <a:cubicBezTo>
                  <a:pt x="6782638" y="6244112"/>
                  <a:pt x="6274258" y="6752492"/>
                  <a:pt x="5647139" y="6752492"/>
                </a:cubicBezTo>
                <a:lnTo>
                  <a:pt x="1135499" y="6752492"/>
                </a:lnTo>
                <a:cubicBezTo>
                  <a:pt x="508380" y="6752492"/>
                  <a:pt x="0" y="6244112"/>
                  <a:pt x="0" y="5616993"/>
                </a:cubicBezTo>
                <a:lnTo>
                  <a:pt x="0" y="1135499"/>
                </a:lnTo>
                <a:cubicBezTo>
                  <a:pt x="0" y="508380"/>
                  <a:pt x="508380" y="0"/>
                  <a:pt x="1135499" y="0"/>
                </a:cubicBez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AC50209-8E58-42AF-AEAE-F699307C615C}"/>
              </a:ext>
            </a:extLst>
          </p:cNvPr>
          <p:cNvSpPr txBox="1"/>
          <p:nvPr/>
        </p:nvSpPr>
        <p:spPr>
          <a:xfrm>
            <a:off x="7362582" y="1133049"/>
            <a:ext cx="2339102" cy="1101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在这里</a:t>
            </a:r>
            <a:endParaRPr lang="en-US" altLang="zh-CN" sz="2800" dirty="0"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输入你的标题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1E542375-9195-413D-AD0D-8D9DC24B19A2}"/>
              </a:ext>
            </a:extLst>
          </p:cNvPr>
          <p:cNvCxnSpPr/>
          <p:nvPr/>
        </p:nvCxnSpPr>
        <p:spPr>
          <a:xfrm>
            <a:off x="7362582" y="3020270"/>
            <a:ext cx="404948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73AC176B-7182-4DFA-9516-A3C78ABEAB4D}"/>
              </a:ext>
            </a:extLst>
          </p:cNvPr>
          <p:cNvCxnSpPr/>
          <p:nvPr/>
        </p:nvCxnSpPr>
        <p:spPr>
          <a:xfrm>
            <a:off x="7362582" y="5724951"/>
            <a:ext cx="404948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3BF4632-B778-44FA-9F9B-6496A0822D18}"/>
              </a:ext>
            </a:extLst>
          </p:cNvPr>
          <p:cNvSpPr txBox="1"/>
          <p:nvPr/>
        </p:nvSpPr>
        <p:spPr>
          <a:xfrm>
            <a:off x="7362582" y="3302516"/>
            <a:ext cx="4049486" cy="1749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这里输入你的内容，我也不知道要说些啥，下面的话完全是为了凑字数。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“你想锻炼武艺，然后上阵打仗，最后成为一城一地的领主，可就这么想着想着，你的头发也白了”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C3E3F46-AAB9-4CBF-B3D7-96ED56301076}"/>
              </a:ext>
            </a:extLst>
          </p:cNvPr>
          <p:cNvSpPr txBox="1"/>
          <p:nvPr/>
        </p:nvSpPr>
        <p:spPr>
          <a:xfrm>
            <a:off x="8925710" y="5249896"/>
            <a:ext cx="26800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七武士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/The Seven Samurai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（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1954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）</a:t>
            </a:r>
          </a:p>
        </p:txBody>
      </p:sp>
      <p:sp>
        <p:nvSpPr>
          <p:cNvPr id="12" name="等腰三角形 11">
            <a:extLst>
              <a:ext uri="{FF2B5EF4-FFF2-40B4-BE49-F238E27FC236}">
                <a16:creationId xmlns="" xmlns:a16="http://schemas.microsoft.com/office/drawing/2014/main" id="{156EEBD0-15A7-4916-B9CE-833FD9DC3571}"/>
              </a:ext>
            </a:extLst>
          </p:cNvPr>
          <p:cNvSpPr/>
          <p:nvPr/>
        </p:nvSpPr>
        <p:spPr>
          <a:xfrm rot="5400000">
            <a:off x="7480249" y="2484828"/>
            <a:ext cx="271952" cy="234442"/>
          </a:xfrm>
          <a:prstGeom prst="triangle">
            <a:avLst/>
          </a:prstGeom>
          <a:solidFill>
            <a:srgbClr val="5D382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>
            <a:extLst>
              <a:ext uri="{FF2B5EF4-FFF2-40B4-BE49-F238E27FC236}">
                <a16:creationId xmlns="" xmlns:a16="http://schemas.microsoft.com/office/drawing/2014/main" id="{B0F1060C-DE81-4038-A50F-206CCF18D7E8}"/>
              </a:ext>
            </a:extLst>
          </p:cNvPr>
          <p:cNvSpPr/>
          <p:nvPr/>
        </p:nvSpPr>
        <p:spPr>
          <a:xfrm rot="5400000">
            <a:off x="7597470" y="2484828"/>
            <a:ext cx="271952" cy="234442"/>
          </a:xfrm>
          <a:prstGeom prst="triangle">
            <a:avLst/>
          </a:prstGeom>
          <a:solidFill>
            <a:srgbClr val="5D3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6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B869C90-CC1F-46A4-A7E2-327EA233A6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256476F-716D-4EA4-8638-7CD1054D2127}"/>
              </a:ext>
            </a:extLst>
          </p:cNvPr>
          <p:cNvSpPr/>
          <p:nvPr/>
        </p:nvSpPr>
        <p:spPr>
          <a:xfrm rot="10800000">
            <a:off x="0" y="-10"/>
            <a:ext cx="12192000" cy="6858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0"/>
                </a:schemeClr>
              </a:gs>
              <a:gs pos="46000">
                <a:schemeClr val="tx1">
                  <a:alpha val="68000"/>
                </a:schemeClr>
              </a:gs>
              <a:gs pos="100000">
                <a:schemeClr val="tx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611FC31-4243-410E-9A23-C9FE84DEA881}"/>
              </a:ext>
            </a:extLst>
          </p:cNvPr>
          <p:cNvSpPr txBox="1"/>
          <p:nvPr/>
        </p:nvSpPr>
        <p:spPr>
          <a:xfrm>
            <a:off x="5878286" y="150725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请输入你的标题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5844D96-64F7-4095-9897-39D1A81ACD82}"/>
              </a:ext>
            </a:extLst>
          </p:cNvPr>
          <p:cNvSpPr txBox="1"/>
          <p:nvPr/>
        </p:nvSpPr>
        <p:spPr>
          <a:xfrm>
            <a:off x="5934227" y="3235170"/>
            <a:ext cx="4592097" cy="1469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我每天都在回想你再桥边对我说过的话，我也一生都在努力做一个正直的好人，我没辜负你们，我希望我已经学会了像你们对待我那样对待他人。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拯救大兵瑞恩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/Saving Private Ryan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1998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）</a:t>
            </a:r>
          </a:p>
        </p:txBody>
      </p:sp>
      <p:sp>
        <p:nvSpPr>
          <p:cNvPr id="16" name="流程图: 接点 15">
            <a:extLst>
              <a:ext uri="{FF2B5EF4-FFF2-40B4-BE49-F238E27FC236}">
                <a16:creationId xmlns="" xmlns:a16="http://schemas.microsoft.com/office/drawing/2014/main" id="{78372750-C2B7-4090-A751-DE54CC4BDE4E}"/>
              </a:ext>
            </a:extLst>
          </p:cNvPr>
          <p:cNvSpPr/>
          <p:nvPr/>
        </p:nvSpPr>
        <p:spPr>
          <a:xfrm flipH="1">
            <a:off x="10168933" y="536107"/>
            <a:ext cx="111882" cy="11188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29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流程图: 接点 17">
            <a:extLst>
              <a:ext uri="{FF2B5EF4-FFF2-40B4-BE49-F238E27FC236}">
                <a16:creationId xmlns="" xmlns:a16="http://schemas.microsoft.com/office/drawing/2014/main" id="{665B6CDB-F154-41E5-8D19-9E98A2821CB6}"/>
              </a:ext>
            </a:extLst>
          </p:cNvPr>
          <p:cNvSpPr/>
          <p:nvPr/>
        </p:nvSpPr>
        <p:spPr>
          <a:xfrm flipH="1">
            <a:off x="10687362" y="1599797"/>
            <a:ext cx="111882" cy="11188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29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接点 18">
            <a:extLst>
              <a:ext uri="{FF2B5EF4-FFF2-40B4-BE49-F238E27FC236}">
                <a16:creationId xmlns="" xmlns:a16="http://schemas.microsoft.com/office/drawing/2014/main" id="{255F9E51-503D-4371-93F3-2B7DD98F32DD}"/>
              </a:ext>
            </a:extLst>
          </p:cNvPr>
          <p:cNvSpPr/>
          <p:nvPr/>
        </p:nvSpPr>
        <p:spPr>
          <a:xfrm flipH="1">
            <a:off x="11458471" y="662789"/>
            <a:ext cx="111882" cy="11188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29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接点 20">
            <a:extLst>
              <a:ext uri="{FF2B5EF4-FFF2-40B4-BE49-F238E27FC236}">
                <a16:creationId xmlns="" xmlns:a16="http://schemas.microsoft.com/office/drawing/2014/main" id="{AB886B6B-D70D-49D8-B302-886726E29594}"/>
              </a:ext>
            </a:extLst>
          </p:cNvPr>
          <p:cNvSpPr/>
          <p:nvPr/>
        </p:nvSpPr>
        <p:spPr>
          <a:xfrm flipH="1">
            <a:off x="5166162" y="1711000"/>
            <a:ext cx="111882" cy="11188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29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接点 21">
            <a:extLst>
              <a:ext uri="{FF2B5EF4-FFF2-40B4-BE49-F238E27FC236}">
                <a16:creationId xmlns="" xmlns:a16="http://schemas.microsoft.com/office/drawing/2014/main" id="{972EEF52-06EB-4CA2-9656-48E5785C61FA}"/>
              </a:ext>
            </a:extLst>
          </p:cNvPr>
          <p:cNvSpPr/>
          <p:nvPr/>
        </p:nvSpPr>
        <p:spPr>
          <a:xfrm flipH="1">
            <a:off x="5621378" y="964240"/>
            <a:ext cx="111882" cy="11188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29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90BE719F-FEA2-48CF-B3E4-FD7C8369AB44}"/>
              </a:ext>
            </a:extLst>
          </p:cNvPr>
          <p:cNvCxnSpPr>
            <a:cxnSpLocks/>
          </p:cNvCxnSpPr>
          <p:nvPr/>
        </p:nvCxnSpPr>
        <p:spPr>
          <a:xfrm>
            <a:off x="5621378" y="5998866"/>
            <a:ext cx="45475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C4C96F15-05CC-4DB6-8D86-825AA6526CB3}"/>
              </a:ext>
            </a:extLst>
          </p:cNvPr>
          <p:cNvCxnSpPr>
            <a:cxnSpLocks/>
          </p:cNvCxnSpPr>
          <p:nvPr/>
        </p:nvCxnSpPr>
        <p:spPr>
          <a:xfrm>
            <a:off x="11438375" y="2153583"/>
            <a:ext cx="0" cy="25508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8AE7C481-1198-4030-94B7-9F0D54DB7448}"/>
              </a:ext>
            </a:extLst>
          </p:cNvPr>
          <p:cNvSpPr txBox="1"/>
          <p:nvPr/>
        </p:nvSpPr>
        <p:spPr>
          <a:xfrm>
            <a:off x="10168933" y="5786005"/>
            <a:ext cx="9252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///////////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4A0C1E25-2E82-4F58-B828-65456032F7F3}"/>
              </a:ext>
            </a:extLst>
          </p:cNvPr>
          <p:cNvSpPr txBox="1"/>
          <p:nvPr/>
        </p:nvSpPr>
        <p:spPr>
          <a:xfrm>
            <a:off x="11163436" y="4722972"/>
            <a:ext cx="400110" cy="90024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\\\\\\\\\\\\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A40061C7-CB74-4861-B251-0B72F84E1700}"/>
              </a:ext>
            </a:extLst>
          </p:cNvPr>
          <p:cNvSpPr/>
          <p:nvPr/>
        </p:nvSpPr>
        <p:spPr>
          <a:xfrm>
            <a:off x="11265765" y="5826256"/>
            <a:ext cx="172610" cy="1726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3409F751-1B40-4D9B-8290-63E81AC51E81}"/>
              </a:ext>
            </a:extLst>
          </p:cNvPr>
          <p:cNvCxnSpPr/>
          <p:nvPr/>
        </p:nvCxnSpPr>
        <p:spPr>
          <a:xfrm>
            <a:off x="6005565" y="2311121"/>
            <a:ext cx="86750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36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7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6301708-6A65-4960-8EB9-E67F79B43B0A}">
  <we:reference id="wa104381063" version="1.0.0.0" store="zh-CN" storeType="OMEX"/>
  <we:alternateReferences>
    <we:reference id="wa104381063" version="1.0.0.0" store="wa104381063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9567</TotalTime>
  <Words>1334</Words>
  <Application>Microsoft Office PowerPoint</Application>
  <PresentationFormat>宽屏</PresentationFormat>
  <Paragraphs>122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等线</vt:lpstr>
      <vt:lpstr>等线 Light</vt:lpstr>
      <vt:lpstr>方正小标宋简体</vt:lpstr>
      <vt:lpstr>思源黑体 ExtraLight</vt:lpstr>
      <vt:lpstr>思源黑体 Heavy</vt:lpstr>
      <vt:lpstr>思源黑体 Light</vt:lpstr>
      <vt:lpstr>微软雅黑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屁屁毛（@文二人）</dc:creator>
  <cp:keywords>www.51pptmoban.com</cp:keywords>
  <cp:lastModifiedBy>YANGS</cp:lastModifiedBy>
  <cp:revision>249</cp:revision>
  <dcterms:created xsi:type="dcterms:W3CDTF">2018-04-07T04:03:19Z</dcterms:created>
  <dcterms:modified xsi:type="dcterms:W3CDTF">2018-05-21T13:40:29Z</dcterms:modified>
</cp:coreProperties>
</file>